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ustom.xml" ContentType="application/vnd.openxmlformats-officedocument.custom-properties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49"/>
  </p:notesMasterIdLst>
  <p:handoutMasterIdLst>
    <p:handoutMasterId r:id="rId50"/>
  </p:handoutMasterIdLst>
  <p:sldIdLst>
    <p:sldId id="382" r:id="rId2"/>
    <p:sldId id="384" r:id="rId3"/>
    <p:sldId id="336" r:id="rId4"/>
    <p:sldId id="383" r:id="rId5"/>
    <p:sldId id="331" r:id="rId6"/>
    <p:sldId id="341" r:id="rId7"/>
    <p:sldId id="376" r:id="rId8"/>
    <p:sldId id="390" r:id="rId9"/>
    <p:sldId id="334" r:id="rId10"/>
    <p:sldId id="381" r:id="rId11"/>
    <p:sldId id="340" r:id="rId12"/>
    <p:sldId id="304" r:id="rId13"/>
    <p:sldId id="348" r:id="rId14"/>
    <p:sldId id="347" r:id="rId15"/>
    <p:sldId id="375" r:id="rId16"/>
    <p:sldId id="349" r:id="rId17"/>
    <p:sldId id="351" r:id="rId18"/>
    <p:sldId id="373" r:id="rId19"/>
    <p:sldId id="355" r:id="rId20"/>
    <p:sldId id="358" r:id="rId21"/>
    <p:sldId id="356" r:id="rId22"/>
    <p:sldId id="359" r:id="rId23"/>
    <p:sldId id="362" r:id="rId24"/>
    <p:sldId id="364" r:id="rId25"/>
    <p:sldId id="366" r:id="rId26"/>
    <p:sldId id="371" r:id="rId27"/>
    <p:sldId id="372" r:id="rId28"/>
    <p:sldId id="357" r:id="rId29"/>
    <p:sldId id="377" r:id="rId30"/>
    <p:sldId id="378" r:id="rId31"/>
    <p:sldId id="379" r:id="rId32"/>
    <p:sldId id="385" r:id="rId33"/>
    <p:sldId id="386" r:id="rId34"/>
    <p:sldId id="387" r:id="rId35"/>
    <p:sldId id="388" r:id="rId36"/>
    <p:sldId id="389" r:id="rId37"/>
    <p:sldId id="391" r:id="rId38"/>
    <p:sldId id="392" r:id="rId39"/>
    <p:sldId id="402" r:id="rId40"/>
    <p:sldId id="403" r:id="rId41"/>
    <p:sldId id="404" r:id="rId42"/>
    <p:sldId id="405" r:id="rId43"/>
    <p:sldId id="406" r:id="rId44"/>
    <p:sldId id="400" r:id="rId45"/>
    <p:sldId id="395" r:id="rId46"/>
    <p:sldId id="396" r:id="rId47"/>
    <p:sldId id="407" r:id="rId48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Animation="0">
    <p:present/>
    <p:sldAll/>
    <p:penClr>
      <a:srgbClr val="FF0000"/>
    </p:penClr>
  </p:showPr>
  <p:clrMru>
    <a:srgbClr val="FFFFFF"/>
    <a:srgbClr val="663300"/>
    <a:srgbClr val="CC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67" autoAdjust="0"/>
    <p:restoredTop sz="98024" autoAdjust="0"/>
  </p:normalViewPr>
  <p:slideViewPr>
    <p:cSldViewPr>
      <p:cViewPr varScale="1">
        <p:scale>
          <a:sx n="40" d="100"/>
          <a:sy n="40" d="100"/>
        </p:scale>
        <p:origin x="-2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fr-FR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fr-FR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6AE48DE1-C42B-4074-8C5C-5E176D84C50E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fr-FR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fr-FR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BAE0F5D-AF7D-4E06-821E-6713EA2FE0A7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fr-FR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fr-FR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B239F70-A0E9-4D67-A80B-D34F388E2F19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pPr lvl="0"/>
            <a:endParaRPr lang="fr-FR" noProof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Niveau 2</a:t>
            </a:r>
          </a:p>
          <a:p>
            <a:pPr lvl="2"/>
            <a:r>
              <a:rPr lang="fr-FR" noProof="0"/>
              <a:t>Niveau 3</a:t>
            </a:r>
          </a:p>
          <a:p>
            <a:pPr lvl="3"/>
            <a:r>
              <a:rPr lang="fr-FR" noProof="0"/>
              <a:t>Niveau 4</a:t>
            </a:r>
          </a:p>
          <a:p>
            <a:pPr lvl="4"/>
            <a:r>
              <a:rPr lang="fr-FR" noProof="0"/>
              <a:t>Niveau 5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fr-FR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fr-FR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B3F6EA51-8CDF-4304-A67E-2A8A031DA3ED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fr-FR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fr-FR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fr-FR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fr-FR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fr-FR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fr-FR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fr-FR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fr-FR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fr-FR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368C9A7-2E13-47C4-942C-6CF6ABB0F77A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F47F7E3-22BB-4F8B-B494-7C7B84A7A23A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5A6E614-424A-4E19-B630-DDCA417E9BDF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C751959-7381-4D40-A082-54CBDEA3F8CF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8605E6-3EE7-4673-9133-170CA9E0E15B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31FC1D-5283-48C3-BA3F-B5581400B0D1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E065896-D6D7-4E5E-945F-38219EE3C749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F6EA51-8CDF-4304-A67E-2A8A031DA3ED}" type="slidenum">
              <a:rPr lang="fr-FR" smtClean="0"/>
              <a:pPr>
                <a:defRPr/>
              </a:pPr>
              <a:t>19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uverture de l'alb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/>
          </p:cNvSpPr>
          <p:nvPr/>
        </p:nvSpPr>
        <p:spPr>
          <a:xfrm>
            <a:off x="454025" y="5181600"/>
            <a:ext cx="822960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pPr algn="ctr" fontAlgn="auto">
              <a:spcAft>
                <a:spcPts val="0"/>
              </a:spcAft>
              <a:defRPr kumimoji="0" lang="fr-FR"/>
            </a:pPr>
            <a:endParaRPr lang="fr-FR" sz="3200" i="1" kern="0">
              <a:latin typeface="+mj-lt"/>
              <a:ea typeface="+mj-ea"/>
              <a:cs typeface="+mj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176213" y="187325"/>
            <a:ext cx="8763000" cy="6213475"/>
          </a:xfrm>
          <a:prstGeom prst="rect">
            <a:avLst/>
          </a:prstGeom>
          <a:noFill/>
          <a:ln w="9525" cap="rnd" cmpd="sng" algn="ctr">
            <a:solidFill>
              <a:schemeClr val="bg1">
                <a:tint val="85000"/>
              </a:schemeClr>
            </a:solidFill>
            <a:prstDash val="dash"/>
          </a:ln>
          <a:effectLst>
            <a:outerShdw blurRad="25400" dist="12700" dir="5400000" algn="tl" rotWithShape="0">
              <a:schemeClr val="bg1">
                <a:alpha val="60000"/>
              </a:scheme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24" name="Rectangle 7"/>
          <p:cNvSpPr>
            <a:spLocks noGrp="1"/>
          </p:cNvSpPr>
          <p:nvPr>
            <p:ph type="title"/>
          </p:nvPr>
        </p:nvSpPr>
        <p:spPr>
          <a:xfrm>
            <a:off x="228601" y="3962400"/>
            <a:ext cx="8298485" cy="1066800"/>
          </a:xfrm>
        </p:spPr>
        <p:txBody>
          <a:bodyPr bIns="0"/>
          <a:lstStyle>
            <a:lvl1pPr algn="r" eaLnBrk="1" latinLnBrk="0" hangingPunct="1">
              <a:defRPr kumimoji="0" lang="fr-FR"/>
            </a:lvl1pPr>
            <a:extLst/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9" name="Rectangle 7"/>
          <p:cNvSpPr>
            <a:spLocks noGrp="1"/>
          </p:cNvSpPr>
          <p:nvPr>
            <p:ph type="body" sz="quarter" idx="10"/>
          </p:nvPr>
        </p:nvSpPr>
        <p:spPr>
          <a:xfrm>
            <a:off x="2133600" y="5133975"/>
            <a:ext cx="6386946" cy="1219200"/>
          </a:xfrm>
        </p:spPr>
        <p:txBody>
          <a:bodyPr tIns="0">
            <a:noAutofit/>
          </a:bodyPr>
          <a:lstStyle>
            <a:lvl1pPr marL="0" marR="0" indent="0" algn="r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7" name="Rectangle 6"/>
          <p:cNvSpPr>
            <a:spLocks noGrp="1"/>
          </p:cNvSpPr>
          <p:nvPr>
            <p:ph type="pic" sz="quarter" idx="11"/>
          </p:nvPr>
        </p:nvSpPr>
        <p:spPr>
          <a:xfrm>
            <a:off x="6096000" y="1600200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55DBC07-F840-47EF-BCC2-57D08185B8CC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BE3D553-D067-4C88-9A46-FCBCB32BAF4C}" type="slidenum">
              <a:rPr/>
              <a:pPr>
                <a:defRPr/>
              </a:pPr>
              <a:t>‹N°›</a:t>
            </a:fld>
            <a:endParaRPr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Pays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>
            <a:spLocks noGrp="1" noChangeAspect="1"/>
          </p:cNvSpPr>
          <p:nvPr>
            <p:ph type="pic" sz="quarter" idx="10"/>
          </p:nvPr>
        </p:nvSpPr>
        <p:spPr>
          <a:xfrm>
            <a:off x="914400" y="294590"/>
            <a:ext cx="7467600" cy="56007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7" name="Rectangle 5"/>
          <p:cNvSpPr>
            <a:spLocks noGrp="1"/>
          </p:cNvSpPr>
          <p:nvPr>
            <p:ph type="body" sz="quarter" idx="11"/>
          </p:nvPr>
        </p:nvSpPr>
        <p:spPr>
          <a:xfrm>
            <a:off x="914400" y="6019800"/>
            <a:ext cx="7467600" cy="381000"/>
          </a:xfrm>
        </p:spPr>
        <p:txBody>
          <a:bodyPr rIns="9144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8AB39B-D6A3-4FB9-8909-2AF120180DFC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6" name="Rectangle 25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" name="Rectangle 16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578D71-CDAC-4D5B-AF7B-A47382FEBAED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Portrait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pic" sz="quarter" idx="10"/>
          </p:nvPr>
        </p:nvSpPr>
        <p:spPr>
          <a:xfrm>
            <a:off x="419375" y="233241"/>
            <a:ext cx="4640305" cy="61722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13" name="Rectangle 6"/>
          <p:cNvSpPr>
            <a:spLocks noGrp="1"/>
          </p:cNvSpPr>
          <p:nvPr>
            <p:ph type="body" sz="quarter" idx="11"/>
          </p:nvPr>
        </p:nvSpPr>
        <p:spPr>
          <a:xfrm>
            <a:off x="5257800" y="3048000"/>
            <a:ext cx="3505200" cy="3352800"/>
          </a:xfrm>
        </p:spPr>
        <p:txBody>
          <a:bodyPr tIns="91440" bIns="91440" anchor="b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CD5CCB-8B93-4456-AE8F-0C3E33016FB1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5" name="Rectangle 25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Rectangle 16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91613A-B19C-4229-8EE4-8BF1A6F6A27A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aysage (plein écra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6"/>
          <p:cNvSpPr>
            <a:spLocks noGrp="1" noChangeAspect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  <a:noFill/>
          <a:ln w="25400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d'alb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title"/>
          </p:nvPr>
        </p:nvSpPr>
        <p:spPr>
          <a:xfrm>
            <a:off x="752670" y="4572000"/>
            <a:ext cx="7781730" cy="990600"/>
          </a:xfrm>
        </p:spPr>
        <p:txBody>
          <a:bodyPr vert="horz" bIns="0" anchor="b" anchorCtr="0"/>
          <a:lstStyle>
            <a:lvl1pPr eaLnBrk="1" latinLnBrk="0" hangingPunct="1">
              <a:defRPr kumimoji="0" lang="fr-FR" baseline="0"/>
            </a:lvl1pPr>
            <a:extLst/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/>
          </p:nvPr>
        </p:nvSpPr>
        <p:spPr>
          <a:xfrm>
            <a:off x="752670" y="5600700"/>
            <a:ext cx="7772400" cy="838200"/>
          </a:xfrm>
        </p:spPr>
        <p:txBody>
          <a:bodyPr tIns="0"/>
          <a:lstStyle>
            <a:lvl1pPr eaLnBrk="1" latinLnBrk="0" hangingPunct="1">
              <a:buFontTx/>
              <a:buNone/>
              <a:defRPr kumimoji="0" lang="fr-FR" sz="1800"/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7" name="Rectangle 6"/>
          <p:cNvSpPr>
            <a:spLocks noGrp="1"/>
          </p:cNvSpPr>
          <p:nvPr>
            <p:ph type="pic" sz="quarter" idx="11"/>
          </p:nvPr>
        </p:nvSpPr>
        <p:spPr>
          <a:xfrm>
            <a:off x="786338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18" name="Rectangle 6"/>
          <p:cNvSpPr>
            <a:spLocks noGrp="1"/>
          </p:cNvSpPr>
          <p:nvPr>
            <p:ph type="pic" sz="quarter" idx="15"/>
          </p:nvPr>
        </p:nvSpPr>
        <p:spPr>
          <a:xfrm>
            <a:off x="3474604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2" name="Rectangle 6"/>
          <p:cNvSpPr>
            <a:spLocks noGrp="1"/>
          </p:cNvSpPr>
          <p:nvPr>
            <p:ph type="pic" sz="quarter" idx="16"/>
          </p:nvPr>
        </p:nvSpPr>
        <p:spPr>
          <a:xfrm>
            <a:off x="6162870" y="2140695"/>
            <a:ext cx="2286000" cy="2286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8" name="Rectangle 3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C93478-6C05-4F90-A4E7-CC51584DEA26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9" name="Rectangle 25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10" name="Rectangle 1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31181-9D9A-4867-BC8F-1382848A62E7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 preserve="1">
  <p:cSld name="Portrait 2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4722047" y="609600"/>
            <a:ext cx="3431353" cy="4575141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11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1066800" y="609600"/>
            <a:ext cx="3429000" cy="45720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3" name="Rectangle 7"/>
          <p:cNvSpPr>
            <a:spLocks noGrp="1"/>
          </p:cNvSpPr>
          <p:nvPr>
            <p:ph type="body" sz="quarter" idx="14"/>
          </p:nvPr>
        </p:nvSpPr>
        <p:spPr>
          <a:xfrm>
            <a:off x="1066800" y="5334000"/>
            <a:ext cx="3429000" cy="1066800"/>
          </a:xfrm>
        </p:spPr>
        <p:txBody>
          <a:bodyPr rIns="9144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5"/>
          </p:nvPr>
        </p:nvSpPr>
        <p:spPr>
          <a:xfrm>
            <a:off x="4724400" y="5334000"/>
            <a:ext cx="3429000" cy="1066800"/>
          </a:xfrm>
        </p:spPr>
        <p:txBody>
          <a:bodyPr rIns="9144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Rectangle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25A13A-3225-42DD-88DB-A3366725BDD3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7" name="Rectangle 25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" name="Rectangle 16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AD15F9-FC2E-4831-857B-69889DF6827B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ysage 2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25" name="Rectangle 7"/>
          <p:cNvSpPr>
            <a:spLocks noGrp="1" noChangeAspect="1"/>
          </p:cNvSpPr>
          <p:nvPr>
            <p:ph type="pic" sz="quarter" idx="14"/>
          </p:nvPr>
        </p:nvSpPr>
        <p:spPr>
          <a:xfrm>
            <a:off x="457200" y="1676400"/>
            <a:ext cx="4038600" cy="3028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/>
          </p:nvPr>
        </p:nvSpPr>
        <p:spPr>
          <a:xfrm>
            <a:off x="457200" y="4857750"/>
            <a:ext cx="4038600" cy="1238250"/>
          </a:xfrm>
        </p:spPr>
        <p:txBody>
          <a:bodyPr rIns="9144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9" name="Rectangle 7"/>
          <p:cNvSpPr>
            <a:spLocks noGrp="1"/>
          </p:cNvSpPr>
          <p:nvPr>
            <p:ph type="body" sz="quarter" idx="17"/>
          </p:nvPr>
        </p:nvSpPr>
        <p:spPr>
          <a:xfrm>
            <a:off x="4648200" y="4857750"/>
            <a:ext cx="4038600" cy="1238250"/>
          </a:xfrm>
        </p:spPr>
        <p:txBody>
          <a:bodyPr rIns="9144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Rectangle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C5A2B-F516-4FA3-97D5-5CD9AD7D3986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7" name="Rectangle 25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Rectangle 16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5A91F-ADE7-4A10-91DE-D62005C75E96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oses mélangé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141976" y="381000"/>
            <a:ext cx="3773424" cy="2830068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22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54152" y="381000"/>
            <a:ext cx="4462272" cy="5949696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11" name="Rectangle 7"/>
          <p:cNvSpPr>
            <a:spLocks noGrp="1"/>
          </p:cNvSpPr>
          <p:nvPr>
            <p:ph type="body" sz="quarter" idx="13"/>
          </p:nvPr>
        </p:nvSpPr>
        <p:spPr>
          <a:xfrm>
            <a:off x="5141976" y="3352800"/>
            <a:ext cx="3773425" cy="2971800"/>
          </a:xfrm>
        </p:spPr>
        <p:txBody>
          <a:bodyPr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DBECA-CFDA-4686-B211-6DA05811F582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7" name="Rectangle 2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" name="Rectangle 1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4B203-6EF9-413A-84CE-388A7FBDC9DC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trait 3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4" name="Rectangle 8"/>
          <p:cNvSpPr>
            <a:spLocks noGrp="1" noChangeAspect="1"/>
          </p:cNvSpPr>
          <p:nvPr>
            <p:ph type="pic" sz="quarter" idx="11"/>
          </p:nvPr>
        </p:nvSpPr>
        <p:spPr>
          <a:xfrm>
            <a:off x="32004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31" name="Rectangle 8"/>
          <p:cNvSpPr>
            <a:spLocks noGrp="1" noChangeAspect="1"/>
          </p:cNvSpPr>
          <p:nvPr>
            <p:ph type="pic" sz="quarter" idx="12"/>
          </p:nvPr>
        </p:nvSpPr>
        <p:spPr>
          <a:xfrm>
            <a:off x="6172200" y="1066800"/>
            <a:ext cx="2743200" cy="3657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7" name="Rectangle 6"/>
          <p:cNvSpPr>
            <a:spLocks noGrp="1"/>
          </p:cNvSpPr>
          <p:nvPr>
            <p:ph type="body" sz="quarter" idx="13"/>
          </p:nvPr>
        </p:nvSpPr>
        <p:spPr>
          <a:xfrm>
            <a:off x="228600" y="4876800"/>
            <a:ext cx="2743200" cy="1447800"/>
          </a:xfrm>
        </p:spPr>
        <p:txBody>
          <a:bodyPr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Rectangle 6"/>
          <p:cNvSpPr>
            <a:spLocks noGrp="1"/>
          </p:cNvSpPr>
          <p:nvPr>
            <p:ph type="body" sz="quarter" idx="14"/>
          </p:nvPr>
        </p:nvSpPr>
        <p:spPr>
          <a:xfrm>
            <a:off x="3200400" y="4876800"/>
            <a:ext cx="2743200" cy="1447800"/>
          </a:xfrm>
        </p:spPr>
        <p:txBody>
          <a:bodyPr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4" name="Rectangle 6"/>
          <p:cNvSpPr>
            <a:spLocks noGrp="1"/>
          </p:cNvSpPr>
          <p:nvPr>
            <p:ph type="body" sz="quarter" idx="15"/>
          </p:nvPr>
        </p:nvSpPr>
        <p:spPr>
          <a:xfrm>
            <a:off x="6172200" y="4876800"/>
            <a:ext cx="2743200" cy="1447800"/>
          </a:xfrm>
        </p:spPr>
        <p:txBody>
          <a:bodyPr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Rectangle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0BDE4-1AAA-4115-9E7F-63478B65F485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9" name="Rectangle 25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10" name="Rectangle 16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AE904-E9E9-4C04-B28D-95BD520F59BF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ysage 3 poses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466344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15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57200" y="3403823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26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4663440" y="228600"/>
            <a:ext cx="4023360" cy="3017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27" name="Rectangle 11"/>
          <p:cNvSpPr>
            <a:spLocks noGrp="1"/>
          </p:cNvSpPr>
          <p:nvPr>
            <p:ph type="body" sz="quarter" idx="14"/>
          </p:nvPr>
        </p:nvSpPr>
        <p:spPr>
          <a:xfrm>
            <a:off x="457200" y="228600"/>
            <a:ext cx="4023360" cy="3017520"/>
          </a:xfrm>
        </p:spPr>
        <p:txBody>
          <a:bodyPr anchor="b">
            <a:noAutofit/>
          </a:bodyPr>
          <a:lstStyle>
            <a:lvl1pPr marL="0" marR="0" indent="0" algn="l" rtl="0" eaLnBrk="1" latinLnBrk="0" hangingPunct="1">
              <a:spcBef>
                <a:spcPct val="20000"/>
              </a:spcBef>
              <a:buFontTx/>
              <a:buNone/>
              <a:defRPr kumimoji="0" lang="fr-FR" sz="1800" i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Rectangle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2ACFE6-A9D4-469D-97FE-D97F8B5C12C5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7" name="Rectangle 2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" name="Rectangle 1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32E130-0984-45C0-A0EE-FF8DA69E5B7C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oses mélang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spect="1"/>
          </p:cNvSpPr>
          <p:nvPr>
            <p:ph type="pic" sz="quarter" idx="11"/>
          </p:nvPr>
        </p:nvSpPr>
        <p:spPr>
          <a:xfrm>
            <a:off x="5067300" y="3436620"/>
            <a:ext cx="3649900" cy="2889504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29" name="Rectangle 7"/>
          <p:cNvSpPr>
            <a:spLocks noGrp="1" noChangeAspect="1"/>
          </p:cNvSpPr>
          <p:nvPr>
            <p:ph type="pic" sz="quarter" idx="12"/>
          </p:nvPr>
        </p:nvSpPr>
        <p:spPr>
          <a:xfrm>
            <a:off x="426720" y="384048"/>
            <a:ext cx="4457700" cy="59436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13"/>
          </p:nvPr>
        </p:nvSpPr>
        <p:spPr>
          <a:xfrm>
            <a:off x="5067300" y="389332"/>
            <a:ext cx="3657600" cy="2887269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5" name="Rectangle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C82903-7D1A-4FED-ABC4-AC36DE6CE4F8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6" name="Rectangle 2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" name="Rectangle 1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B27B3-812A-45E7-A402-FFA02DC38A6E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Portrait 4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7"/>
          <p:cNvSpPr>
            <a:spLocks noGrp="1"/>
          </p:cNvSpPr>
          <p:nvPr>
            <p:ph type="pic" sz="quarter" idx="14"/>
          </p:nvPr>
        </p:nvSpPr>
        <p:spPr>
          <a:xfrm>
            <a:off x="2229297" y="228600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3" name="Rectangle 7"/>
          <p:cNvSpPr>
            <a:spLocks noGrp="1"/>
          </p:cNvSpPr>
          <p:nvPr>
            <p:ph type="pic" sz="quarter" idx="26"/>
          </p:nvPr>
        </p:nvSpPr>
        <p:spPr>
          <a:xfrm>
            <a:off x="22292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10" name="Rectangle 7"/>
          <p:cNvSpPr>
            <a:spLocks noGrp="1" noChangeAspect="1"/>
          </p:cNvSpPr>
          <p:nvPr>
            <p:ph type="pic" sz="quarter" idx="25"/>
          </p:nvPr>
        </p:nvSpPr>
        <p:spPr>
          <a:xfrm>
            <a:off x="4672217" y="228600"/>
            <a:ext cx="2286000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27" name="Rectangle 7"/>
          <p:cNvSpPr>
            <a:spLocks noGrp="1"/>
          </p:cNvSpPr>
          <p:nvPr>
            <p:ph type="pic" sz="quarter" idx="27"/>
          </p:nvPr>
        </p:nvSpPr>
        <p:spPr>
          <a:xfrm>
            <a:off x="4667697" y="3365392"/>
            <a:ext cx="228521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6" name="Rectangle 7"/>
          <p:cNvSpPr>
            <a:spLocks noGrp="1"/>
          </p:cNvSpPr>
          <p:nvPr>
            <p:ph type="body" sz="quarter" idx="16"/>
          </p:nvPr>
        </p:nvSpPr>
        <p:spPr>
          <a:xfrm>
            <a:off x="400497" y="1295400"/>
            <a:ext cx="1676400" cy="1905000"/>
          </a:xfrm>
        </p:spPr>
        <p:txBody>
          <a:bodyPr anchor="b">
            <a:noAutofit/>
          </a:bodyPr>
          <a:lstStyle>
            <a:lvl1pPr marL="0" marR="0" indent="0" algn="r" rtl="0" eaLnBrk="1" latinLnBrk="0" hangingPunct="1">
              <a:spcBef>
                <a:spcPct val="20000"/>
              </a:spcBef>
              <a:buFontTx/>
              <a:buNone/>
              <a:defRPr kumimoji="0" lang="fr-FR" sz="16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4" name="Rectangle 7"/>
          <p:cNvSpPr>
            <a:spLocks noGrp="1"/>
          </p:cNvSpPr>
          <p:nvPr>
            <p:ph type="body" sz="quarter" idx="29"/>
          </p:nvPr>
        </p:nvSpPr>
        <p:spPr>
          <a:xfrm>
            <a:off x="7086600" y="1295400"/>
            <a:ext cx="1676400" cy="1905000"/>
          </a:xfrm>
        </p:spPr>
        <p:txBody>
          <a:bodyPr anchor="b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8"/>
          </p:nvPr>
        </p:nvSpPr>
        <p:spPr>
          <a:xfrm>
            <a:off x="400497" y="3352800"/>
            <a:ext cx="1676400" cy="19050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Rectangle 7"/>
          <p:cNvSpPr>
            <a:spLocks noGrp="1"/>
          </p:cNvSpPr>
          <p:nvPr>
            <p:ph type="body" sz="quarter" idx="30"/>
          </p:nvPr>
        </p:nvSpPr>
        <p:spPr>
          <a:xfrm>
            <a:off x="7086600" y="3352800"/>
            <a:ext cx="1676400" cy="19050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" name="Rectangle 3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1FEE2-8ADC-435A-89AF-38884346CD15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12" name="Rectangle 25"/>
          <p:cNvSpPr>
            <a:spLocks noGrp="1"/>
          </p:cNvSpPr>
          <p:nvPr>
            <p:ph type="ftr" sz="quarter" idx="3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15" name="Rectangle 16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09BF0-E8B0-49A5-A55E-7E4E49D1D7A3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Paysage 4 poses avec légen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7"/>
          <p:cNvSpPr>
            <a:spLocks noGrp="1"/>
          </p:cNvSpPr>
          <p:nvPr>
            <p:ph type="pic" sz="quarter" idx="14"/>
          </p:nvPr>
        </p:nvSpPr>
        <p:spPr>
          <a:xfrm>
            <a:off x="926821" y="533400"/>
            <a:ext cx="3653297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6"/>
          </p:nvPr>
        </p:nvSpPr>
        <p:spPr>
          <a:xfrm>
            <a:off x="926821" y="6172200"/>
            <a:ext cx="3657600" cy="304800"/>
          </a:xfrm>
        </p:spPr>
        <p:txBody>
          <a:bodyPr lIns="9144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9" name="Rectangle 7"/>
          <p:cNvSpPr>
            <a:spLocks noGrp="1"/>
          </p:cNvSpPr>
          <p:nvPr>
            <p:ph type="pic" sz="quarter" idx="17"/>
          </p:nvPr>
        </p:nvSpPr>
        <p:spPr>
          <a:xfrm>
            <a:off x="4660621" y="5334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6" name="Rectangle 7"/>
          <p:cNvSpPr>
            <a:spLocks noGrp="1"/>
          </p:cNvSpPr>
          <p:nvPr>
            <p:ph type="pic" sz="quarter" idx="18"/>
          </p:nvPr>
        </p:nvSpPr>
        <p:spPr>
          <a:xfrm>
            <a:off x="9268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14" name="Rectangle 7"/>
          <p:cNvSpPr>
            <a:spLocks noGrp="1"/>
          </p:cNvSpPr>
          <p:nvPr>
            <p:ph type="pic" sz="quarter" idx="19"/>
          </p:nvPr>
        </p:nvSpPr>
        <p:spPr>
          <a:xfrm>
            <a:off x="4660621" y="3352800"/>
            <a:ext cx="3657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4" name="Rectangle 7"/>
          <p:cNvSpPr>
            <a:spLocks noGrp="1"/>
          </p:cNvSpPr>
          <p:nvPr>
            <p:ph type="body" sz="quarter" idx="22"/>
          </p:nvPr>
        </p:nvSpPr>
        <p:spPr>
          <a:xfrm>
            <a:off x="926821" y="152400"/>
            <a:ext cx="3657600" cy="304800"/>
          </a:xfrm>
        </p:spPr>
        <p:txBody>
          <a:bodyPr lIns="9144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8" name="Rectangle 7"/>
          <p:cNvSpPr>
            <a:spLocks noGrp="1"/>
          </p:cNvSpPr>
          <p:nvPr>
            <p:ph type="body" sz="quarter" idx="23"/>
          </p:nvPr>
        </p:nvSpPr>
        <p:spPr>
          <a:xfrm>
            <a:off x="4660621" y="6172200"/>
            <a:ext cx="3657600" cy="304800"/>
          </a:xfrm>
        </p:spPr>
        <p:txBody>
          <a:bodyPr lIns="9144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6" name="Rectangle 7"/>
          <p:cNvSpPr>
            <a:spLocks noGrp="1"/>
          </p:cNvSpPr>
          <p:nvPr>
            <p:ph type="body" sz="quarter" idx="24"/>
          </p:nvPr>
        </p:nvSpPr>
        <p:spPr>
          <a:xfrm>
            <a:off x="4660621" y="152400"/>
            <a:ext cx="3657600" cy="304800"/>
          </a:xfrm>
        </p:spPr>
        <p:txBody>
          <a:bodyPr lIns="9144"/>
          <a:lstStyle>
            <a:lvl1pPr marL="0" marR="0" indent="0" algn="l" eaLnBrk="1" latinLnBrk="0" hangingPunct="1">
              <a:buFontTx/>
              <a:buNone/>
              <a:defRPr kumimoji="0" lang="fr-FR" sz="1600" baseline="0"/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Rectangle 3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098DF-F8BD-443F-9E11-99CB8F912332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11" name="Rectangle 25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12" name="Rectangle 16"/>
          <p:cNvSpPr>
            <a:spLocks noGrp="1"/>
          </p:cNvSpPr>
          <p:nvPr>
            <p:ph type="sldNum" sz="quarter" idx="2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FB5D1-AE76-461E-B2DB-73C6C9C82B43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Portrait 4 poses avec grande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/>
          <p:cNvSpPr>
            <a:spLocks noGrp="1"/>
          </p:cNvSpPr>
          <p:nvPr>
            <p:ph type="pic" sz="quarter" idx="14"/>
          </p:nvPr>
        </p:nvSpPr>
        <p:spPr>
          <a:xfrm>
            <a:off x="1524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30" name="Rectangle 7"/>
          <p:cNvSpPr>
            <a:spLocks noGrp="1"/>
          </p:cNvSpPr>
          <p:nvPr>
            <p:ph type="pic" sz="quarter" idx="31"/>
          </p:nvPr>
        </p:nvSpPr>
        <p:spPr>
          <a:xfrm>
            <a:off x="454660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7" name="Rectangle 7"/>
          <p:cNvSpPr>
            <a:spLocks noGrp="1"/>
          </p:cNvSpPr>
          <p:nvPr>
            <p:ph type="pic" sz="quarter" idx="30"/>
          </p:nvPr>
        </p:nvSpPr>
        <p:spPr>
          <a:xfrm>
            <a:off x="2349060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29" name="Rectangle 7"/>
          <p:cNvSpPr>
            <a:spLocks noGrp="1"/>
          </p:cNvSpPr>
          <p:nvPr>
            <p:ph type="pic" sz="quarter" idx="32"/>
          </p:nvPr>
        </p:nvSpPr>
        <p:spPr>
          <a:xfrm>
            <a:off x="6740166" y="1524000"/>
            <a:ext cx="2106985" cy="2809311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24" name="Rectangle 7"/>
          <p:cNvSpPr>
            <a:spLocks noGrp="1"/>
          </p:cNvSpPr>
          <p:nvPr>
            <p:ph type="body" sz="quarter" idx="29"/>
          </p:nvPr>
        </p:nvSpPr>
        <p:spPr>
          <a:xfrm>
            <a:off x="152400" y="4495800"/>
            <a:ext cx="8763000" cy="19050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fr-FR" sz="2400" baseline="0"/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Rectangle 3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13796-4B66-4B4E-92DC-76A1C31F4EF5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9" name="Rectangle 25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10" name="Rectangle 16"/>
          <p:cNvSpPr>
            <a:spLocks noGrp="1"/>
          </p:cNvSpPr>
          <p:nvPr>
            <p:ph type="sldNum" sz="quarter" idx="3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363D70-2D99-48B1-9E60-D4496044C4A1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4 poses : portrait 1 pose, paysage 3 pos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7"/>
          <p:cNvSpPr>
            <a:spLocks noGrp="1"/>
          </p:cNvSpPr>
          <p:nvPr>
            <p:ph type="pic" sz="quarter" idx="14"/>
          </p:nvPr>
        </p:nvSpPr>
        <p:spPr>
          <a:xfrm>
            <a:off x="685800" y="257665"/>
            <a:ext cx="4617720" cy="6172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4" name="Rectangle 7"/>
          <p:cNvSpPr>
            <a:spLocks noGrp="1" noChangeAspect="1"/>
          </p:cNvSpPr>
          <p:nvPr>
            <p:ph type="pic" sz="quarter" idx="18"/>
          </p:nvPr>
        </p:nvSpPr>
        <p:spPr>
          <a:xfrm>
            <a:off x="5788848" y="257665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6" name="Rectangle 7"/>
          <p:cNvSpPr>
            <a:spLocks noGrp="1" noChangeAspect="1"/>
          </p:cNvSpPr>
          <p:nvPr>
            <p:ph type="pic" sz="quarter" idx="22"/>
          </p:nvPr>
        </p:nvSpPr>
        <p:spPr>
          <a:xfrm>
            <a:off x="5788848" y="2432657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14" name="Rectangle 7"/>
          <p:cNvSpPr>
            <a:spLocks noGrp="1" noChangeAspect="1"/>
          </p:cNvSpPr>
          <p:nvPr>
            <p:ph type="pic" sz="quarter" idx="23"/>
          </p:nvPr>
        </p:nvSpPr>
        <p:spPr>
          <a:xfrm>
            <a:off x="5788848" y="4607649"/>
            <a:ext cx="2438402" cy="1828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7" name="Rectangle 3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14694-EC74-4AA3-855B-1FADB2693657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8" name="Rectangle 25"/>
          <p:cNvSpPr>
            <a:spLocks noGrp="1"/>
          </p:cNvSpPr>
          <p:nvPr>
            <p:ph type="ftr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Rectangle 16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2C5E1-89F4-4433-BBCD-7B03326BE66B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 poses : paysage 3 poses, portrait 2 pos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7"/>
          <p:cNvSpPr>
            <a:spLocks noGrp="1"/>
          </p:cNvSpPr>
          <p:nvPr>
            <p:ph type="pic" sz="quarter" idx="14"/>
          </p:nvPr>
        </p:nvSpPr>
        <p:spPr>
          <a:xfrm>
            <a:off x="609600" y="34290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27" name="Rectangle 7"/>
          <p:cNvSpPr>
            <a:spLocks noGrp="1"/>
          </p:cNvSpPr>
          <p:nvPr>
            <p:ph type="pic" sz="quarter" idx="17"/>
          </p:nvPr>
        </p:nvSpPr>
        <p:spPr>
          <a:xfrm>
            <a:off x="3033848" y="228600"/>
            <a:ext cx="5562600" cy="417195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31" name="Rectangle 7"/>
          <p:cNvSpPr>
            <a:spLocks noGrp="1"/>
          </p:cNvSpPr>
          <p:nvPr>
            <p:ph type="pic" sz="quarter" idx="26"/>
          </p:nvPr>
        </p:nvSpPr>
        <p:spPr>
          <a:xfrm>
            <a:off x="609600" y="228600"/>
            <a:ext cx="2070154" cy="29718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26" name="Rectangle 7"/>
          <p:cNvSpPr>
            <a:spLocks noGrp="1" noChangeAspect="1"/>
          </p:cNvSpPr>
          <p:nvPr>
            <p:ph type="pic" sz="quarter" idx="27"/>
          </p:nvPr>
        </p:nvSpPr>
        <p:spPr>
          <a:xfrm>
            <a:off x="5943600" y="4495800"/>
            <a:ext cx="2666999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23" name="Rectangle 7"/>
          <p:cNvSpPr>
            <a:spLocks noGrp="1" noChangeAspect="1"/>
          </p:cNvSpPr>
          <p:nvPr>
            <p:ph type="pic" sz="quarter" idx="28"/>
          </p:nvPr>
        </p:nvSpPr>
        <p:spPr>
          <a:xfrm>
            <a:off x="3033848" y="4495800"/>
            <a:ext cx="2757352" cy="187452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7" name="Rectangle 3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566170-406E-40D8-84B4-418F9880F765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8" name="Rectangle 25"/>
          <p:cNvSpPr>
            <a:spLocks noGrp="1"/>
          </p:cNvSpPr>
          <p:nvPr>
            <p:ph type="ftr" sz="quarter" idx="3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10" name="Rectangle 16"/>
          <p:cNvSpPr>
            <a:spLocks noGrp="1"/>
          </p:cNvSpPr>
          <p:nvPr>
            <p:ph type="sldNum" sz="quarter" idx="3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A2EDED-EDEB-4DC0-B0E6-8C2874330A7A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5 poses : portrait 3 poses, paysage 2 pos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7"/>
          <p:cNvSpPr>
            <a:spLocks noGrp="1"/>
          </p:cNvSpPr>
          <p:nvPr>
            <p:ph type="pic" sz="quarter" idx="26"/>
          </p:nvPr>
        </p:nvSpPr>
        <p:spPr>
          <a:xfrm>
            <a:off x="5121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23" name="Rectangle 7"/>
          <p:cNvSpPr>
            <a:spLocks noGrp="1"/>
          </p:cNvSpPr>
          <p:nvPr>
            <p:ph type="pic" sz="quarter" idx="29"/>
          </p:nvPr>
        </p:nvSpPr>
        <p:spPr>
          <a:xfrm>
            <a:off x="51213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30" name="Rectangle 7"/>
          <p:cNvSpPr>
            <a:spLocks noGrp="1"/>
          </p:cNvSpPr>
          <p:nvPr>
            <p:ph type="pic" sz="quarter" idx="30"/>
          </p:nvPr>
        </p:nvSpPr>
        <p:spPr>
          <a:xfrm>
            <a:off x="4718374" y="228600"/>
            <a:ext cx="39624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22" name="Rectangle 7"/>
          <p:cNvSpPr>
            <a:spLocks noGrp="1"/>
          </p:cNvSpPr>
          <p:nvPr>
            <p:ph type="pic" sz="quarter" idx="27"/>
          </p:nvPr>
        </p:nvSpPr>
        <p:spPr>
          <a:xfrm>
            <a:off x="32934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31" name="Rectangle 7"/>
          <p:cNvSpPr>
            <a:spLocks noGrp="1"/>
          </p:cNvSpPr>
          <p:nvPr>
            <p:ph type="pic" sz="quarter" idx="28"/>
          </p:nvPr>
        </p:nvSpPr>
        <p:spPr>
          <a:xfrm>
            <a:off x="6074734" y="3124200"/>
            <a:ext cx="2606040" cy="32766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7" name="Rectangle 3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2D7C75-3E30-4963-933C-F5B7296D1119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8" name="Rectangle 25"/>
          <p:cNvSpPr>
            <a:spLocks noGrp="1"/>
          </p:cNvSpPr>
          <p:nvPr>
            <p:ph type="ftr" sz="quarter" idx="3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Rectangle 16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1043B-8306-4150-A038-B0D4C5B6D2D7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ré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¥ل云玗İαЂôÁûÂÚ丫:Pïçtúrê Plå¢éhõlðér 表¥鷗字㌍ 表_W 3"/>
          <p:cNvSpPr>
            <a:spLocks noGrp="1" noChangeAspect="1"/>
          </p:cNvSpPr>
          <p:nvPr>
            <p:ph type="pic" sz="quarter" idx="10"/>
          </p:nvPr>
        </p:nvSpPr>
        <p:spPr>
          <a:xfrm>
            <a:off x="3050273" y="16002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>
            <p:ph type="body" sz="quarter" idx="15"/>
          </p:nvPr>
        </p:nvSpPr>
        <p:spPr>
          <a:xfrm>
            <a:off x="3048000" y="4876800"/>
            <a:ext cx="3200400" cy="12954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fr-FR" sz="1800" i="0"/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BE526F-26F3-4419-96F6-C3C70548E271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6" name="Rectangle 25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" name="Rectangle 16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D6BD1-A990-4308-AAA6-28ADCA721CAF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ré 2 poses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¥ل云玗İαЂôÁûÂÚ丫:Pïçtúrê Plå¢éhõlðér 表¥鷗字㌍ 表_W 3"/>
          <p:cNvSpPr>
            <a:spLocks noGrp="1" noChangeAspect="1"/>
          </p:cNvSpPr>
          <p:nvPr>
            <p:ph type="pic" sz="quarter" idx="10"/>
          </p:nvPr>
        </p:nvSpPr>
        <p:spPr>
          <a:xfrm>
            <a:off x="4955273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6" name="W¥ل云玗İαЂôÁûÂÚ丫:Pïçtúrê Plå¢éhõlðér 表¥鷗字㌍ 表_W 5"/>
          <p:cNvSpPr>
            <a:spLocks noGrp="1" noChangeAspect="1"/>
          </p:cNvSpPr>
          <p:nvPr>
            <p:ph type="pic" sz="quarter" idx="14"/>
          </p:nvPr>
        </p:nvSpPr>
        <p:spPr>
          <a:xfrm>
            <a:off x="1143000" y="1371600"/>
            <a:ext cx="3198127" cy="3200400"/>
          </a:xfr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7" name="W¥ل云玗İαЂÕØÚáÛ丫:Téxt Plàçèhòlðêr 表¥鷗字㌍_W 6"/>
          <p:cNvSpPr>
            <a:spLocks noGrp="1"/>
          </p:cNvSpPr>
          <p:nvPr>
            <p:ph type="body" sz="quarter" idx="15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fr-FR" sz="1800" i="0"/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W¥ل云玗İαЂÕØÚáÛ丫:Téxt Plàçèhòlðêr 表¥鷗字㌍_W 7"/>
          <p:cNvSpPr>
            <a:spLocks noGrp="1"/>
          </p:cNvSpPr>
          <p:nvPr>
            <p:ph type="body" sz="quarter" idx="16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fr-FR" sz="1800" i="0"/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9" name="Rectangle 3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A803CF-5187-4160-813D-5A8AFB7292B0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10" name="Rectangle 25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11" name="Rectangle 1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26DD76-BF3F-4C75-8B3E-39C06A05CF4B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W¥ل云玗İαЂôÁûÂÚ丫:Pïçtúrê Plå¢éhõlðér 表¥鷗字㌍ 表_W 2"/>
          <p:cNvSpPr>
            <a:spLocks noGrp="1"/>
          </p:cNvSpPr>
          <p:nvPr>
            <p:ph type="pic" sz="quarter" idx="30"/>
          </p:nvPr>
        </p:nvSpPr>
        <p:spPr>
          <a:xfrm>
            <a:off x="457200" y="2057400"/>
            <a:ext cx="8229600" cy="2743200"/>
          </a:xfrm>
          <a:prstGeom prst="rect">
            <a:avLst/>
          </a:prstGeom>
          <a:noFill/>
          <a:ln w="38100" cap="sq" cmpd="sng" algn="ctr">
            <a:solidFill>
              <a:schemeClr val="tx1"/>
            </a:solidFill>
            <a:prstDash val="solid"/>
            <a:miter lim="800000"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fr-FR" sz="2400" i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fr-FR" noProof="0"/>
          </a:p>
        </p:txBody>
      </p:sp>
      <p:sp>
        <p:nvSpPr>
          <p:cNvPr id="4" name="W¥ل云玗İαЂÕØÚáÛ丫:Téxt Plàçèhòlðêr 表¥鷗字㌍_W 3"/>
          <p:cNvSpPr>
            <a:spLocks noGrp="1"/>
          </p:cNvSpPr>
          <p:nvPr>
            <p:ph type="body" sz="quarter" idx="12"/>
          </p:nvPr>
        </p:nvSpPr>
        <p:spPr>
          <a:xfrm>
            <a:off x="457200" y="4876800"/>
            <a:ext cx="8229600" cy="14478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fr-FR" sz="1800" i="0"/>
            </a:lvl1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F5CF82-0717-4702-B084-10375F85F7EC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6" name="Rectangle 25"/>
          <p:cNvSpPr>
            <a:spLocks noGrp="1"/>
          </p:cNvSpPr>
          <p:nvPr>
            <p:ph type="ftr" sz="quarter" idx="3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Rectangle 16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D3F44E-6120-429E-A819-22E84927B43C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3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/>
          </a:p>
        </p:txBody>
      </p:sp>
      <p:sp>
        <p:nvSpPr>
          <p:cNvPr id="14" name="Rectangle 6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A53A0C-EBAF-46A3-A809-42F7675582A2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5" name="Rectangle 2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Rectangle 1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8327E-5D06-4A74-AE47-DC7676F938CB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Ovr>
    <a:masterClrMapping/>
  </p:clrMapOvr>
  <p:transition spd="slow" advClick="0" advTm="5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Click="0" advTm="5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70C0">
            <a:alpha val="8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1027" name="Rectangle 5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29" name="Rectangle 3"/>
          <p:cNvSpPr>
            <a:spLocks noGrp="1"/>
          </p:cNvSpPr>
          <p:nvPr>
            <p:ph type="dt" sz="half" idx="2"/>
          </p:nvPr>
        </p:nvSpPr>
        <p:spPr>
          <a:xfrm>
            <a:off x="66675" y="6559550"/>
            <a:ext cx="2438400" cy="244475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lang="fr-FR"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D0F5AC6-454A-4745-9314-411A1B4DC193}" type="datetimeFigureOut">
              <a:rPr/>
              <a:pPr>
                <a:defRPr/>
              </a:pPr>
              <a:t>05/09/2010</a:t>
            </a:fld>
            <a:endParaRPr/>
          </a:p>
        </p:txBody>
      </p:sp>
      <p:sp>
        <p:nvSpPr>
          <p:cNvPr id="20" name="Rectangle 25"/>
          <p:cNvSpPr>
            <a:spLocks noGrp="1"/>
          </p:cNvSpPr>
          <p:nvPr>
            <p:ph type="ftr" sz="quarter" idx="3"/>
          </p:nvPr>
        </p:nvSpPr>
        <p:spPr>
          <a:xfrm>
            <a:off x="2995613" y="6557963"/>
            <a:ext cx="4648200" cy="2476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fr-FR"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23" name="Rectangle 16"/>
          <p:cNvSpPr>
            <a:spLocks noGrp="1"/>
          </p:cNvSpPr>
          <p:nvPr>
            <p:ph type="sldNum" sz="quarter" idx="4"/>
          </p:nvPr>
        </p:nvSpPr>
        <p:spPr>
          <a:xfrm>
            <a:off x="8172450" y="6559550"/>
            <a:ext cx="914400" cy="244475"/>
          </a:xfrm>
          <a:prstGeom prst="rect">
            <a:avLst/>
          </a:prstGeom>
        </p:spPr>
        <p:txBody>
          <a:bodyPr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fr-FR"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DA398A1-1E1F-4512-ADBB-D8E982603ABD}" type="slidenum">
              <a:rPr/>
              <a:pPr>
                <a:defRPr/>
              </a:pPr>
              <a:t>‹N°›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8" r:id="rId1"/>
    <p:sldLayoutId id="2147483749" r:id="rId2"/>
    <p:sldLayoutId id="2147483750" r:id="rId3"/>
    <p:sldLayoutId id="2147483769" r:id="rId4"/>
    <p:sldLayoutId id="2147483751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  <p:sldLayoutId id="2147483758" r:id="rId12"/>
    <p:sldLayoutId id="2147483759" r:id="rId13"/>
    <p:sldLayoutId id="2147483760" r:id="rId14"/>
    <p:sldLayoutId id="2147483761" r:id="rId15"/>
    <p:sldLayoutId id="2147483762" r:id="rId16"/>
    <p:sldLayoutId id="2147483763" r:id="rId17"/>
    <p:sldLayoutId id="2147483764" r:id="rId18"/>
    <p:sldLayoutId id="2147483765" r:id="rId19"/>
    <p:sldLayoutId id="2147483766" r:id="rId20"/>
    <p:sldLayoutId id="2147483767" r:id="rId21"/>
    <p:sldLayoutId id="2147483770" r:id="rId22"/>
  </p:sldLayoutIdLst>
  <p:transition spd="slow" advClick="0" advTm="5000"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lang="fr-FR" sz="3200" cap="all">
          <a:solidFill>
            <a:schemeClr val="tx2"/>
          </a:solidFill>
          <a:effectLst>
            <a:outerShdw blurRad="51000" dist="370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lang="fr-FR" sz="3200">
          <a:solidFill>
            <a:schemeClr val="tx2"/>
          </a:solidFill>
          <a:latin typeface="Century Schoolbook"/>
        </a:defRPr>
      </a:lvl2pPr>
      <a:lvl3pPr algn="l" rtl="0" eaLnBrk="0" fontAlgn="base" hangingPunct="0">
        <a:spcBef>
          <a:spcPct val="0"/>
        </a:spcBef>
        <a:spcAft>
          <a:spcPct val="0"/>
        </a:spcAft>
        <a:defRPr lang="fr-FR" sz="3200">
          <a:solidFill>
            <a:schemeClr val="tx2"/>
          </a:solidFill>
          <a:latin typeface="Century Schoolbook"/>
        </a:defRPr>
      </a:lvl3pPr>
      <a:lvl4pPr algn="l" rtl="0" eaLnBrk="0" fontAlgn="base" hangingPunct="0">
        <a:spcBef>
          <a:spcPct val="0"/>
        </a:spcBef>
        <a:spcAft>
          <a:spcPct val="0"/>
        </a:spcAft>
        <a:defRPr lang="fr-FR" sz="3200">
          <a:solidFill>
            <a:schemeClr val="tx2"/>
          </a:solidFill>
          <a:latin typeface="Century Schoolbook"/>
        </a:defRPr>
      </a:lvl4pPr>
      <a:lvl5pPr algn="l" rtl="0" eaLnBrk="0" fontAlgn="base" hangingPunct="0">
        <a:spcBef>
          <a:spcPct val="0"/>
        </a:spcBef>
        <a:spcAft>
          <a:spcPct val="0"/>
        </a:spcAft>
        <a:defRPr lang="fr-FR" sz="3200">
          <a:solidFill>
            <a:schemeClr val="tx2"/>
          </a:solidFill>
          <a:latin typeface="Century Schoolbook"/>
        </a:defRPr>
      </a:lvl5pPr>
      <a:lvl6pPr eaLnBrk="1" latinLnBrk="0" hangingPunct="1">
        <a:defRPr kumimoji="0" lang="fr-FR">
          <a:solidFill>
            <a:schemeClr val="tx2"/>
          </a:solidFill>
        </a:defRPr>
      </a:lvl6pPr>
      <a:lvl7pPr eaLnBrk="1" latinLnBrk="0" hangingPunct="1">
        <a:defRPr kumimoji="0" lang="fr-FR">
          <a:solidFill>
            <a:schemeClr val="tx2"/>
          </a:solidFill>
        </a:defRPr>
      </a:lvl7pPr>
      <a:lvl8pPr eaLnBrk="1" latinLnBrk="0" hangingPunct="1">
        <a:defRPr kumimoji="0" lang="fr-FR">
          <a:solidFill>
            <a:schemeClr val="tx2"/>
          </a:solidFill>
        </a:defRPr>
      </a:lvl8pPr>
      <a:lvl9pPr eaLnBrk="1" latinLnBrk="0" hangingPunct="1">
        <a:defRPr kumimoji="0" lang="fr-FR">
          <a:solidFill>
            <a:schemeClr val="tx2"/>
          </a:solidFill>
        </a:defRPr>
      </a:lvl9pPr>
      <a:extLst/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fr-FR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lang="fr-FR"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lang="fr-FR"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lang="fr-FR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lang="fr-FR" sz="16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har char="•"/>
        <a:defRPr kumimoji="0" lang="fr-FR"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har char="•"/>
        <a:defRPr kumimoji="0" lang="fr-FR"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har char="•"/>
        <a:defRPr kumimoji="0" lang="fr-FR"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har char="•"/>
        <a:defRPr kumimoji="0" lang="fr-FR" sz="20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fr-FR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pour une image  4" descr="IMG_1916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tretch>
            <a:fillRect/>
          </a:stretch>
        </p:blipFill>
        <p:spPr>
          <a:xfrm>
            <a:off x="2411760" y="260648"/>
            <a:ext cx="6395571" cy="4392488"/>
          </a:xfrm>
          <a:prstGeom prst="roundRect">
            <a:avLst/>
          </a:prstGeom>
          <a:ln w="38100">
            <a:solidFill>
              <a:srgbClr val="FFFFFF"/>
            </a:solidFill>
          </a:ln>
        </p:spPr>
      </p:pic>
      <p:pic>
        <p:nvPicPr>
          <p:cNvPr id="5" name="Image 4" descr="epernay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1196752"/>
            <a:ext cx="1847326" cy="2520280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6" name="Espace réservé du texte 2"/>
          <p:cNvSpPr txBox="1">
            <a:spLocks/>
          </p:cNvSpPr>
          <p:nvPr/>
        </p:nvSpPr>
        <p:spPr bwMode="auto">
          <a:xfrm>
            <a:off x="2483768" y="3933056"/>
            <a:ext cx="6660232" cy="2505301"/>
          </a:xfrm>
          <a:prstGeom prst="rect">
            <a:avLst/>
          </a:prstGeom>
          <a:noFill/>
          <a:ln w="0" cap="sq" cmpd="sng" algn="ctr">
            <a:noFill/>
            <a:prstDash val="solid"/>
            <a:miter lim="800000"/>
            <a:headEnd/>
            <a:tailEnd/>
          </a:ln>
          <a:effectLst>
            <a:outerShdw blurRad="50800" dist="50800" dir="2700000" algn="tl" rotWithShape="0">
              <a:srgbClr val="000000">
                <a:alpha val="50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1588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fr-FR" sz="28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1588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fr-FR" sz="2800" kern="0" dirty="0" smtClean="0">
              <a:latin typeface="+mn-lt"/>
              <a:cs typeface="+mn-cs"/>
            </a:endParaRPr>
          </a:p>
          <a:p>
            <a:pPr marL="0" marR="0" lvl="0" indent="1588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FR" sz="2800" kern="0" dirty="0" smtClean="0">
                <a:latin typeface="+mn-lt"/>
                <a:cs typeface="+mn-cs"/>
              </a:rPr>
              <a:t>15 Mai 2011   Juniors REC 51</a:t>
            </a:r>
          </a:p>
          <a:p>
            <a:pPr marL="0" marR="0" lvl="0" indent="1588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¼</a:t>
            </a:r>
            <a:r>
              <a:rPr kumimoji="0" lang="fr-FR" sz="2800" b="0" i="0" u="none" strike="noStrike" kern="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de fi</a:t>
            </a:r>
            <a:r>
              <a:rPr kumimoji="0" lang="fr-F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nale Championnat du </a:t>
            </a:r>
            <a:r>
              <a:rPr kumimoji="0" lang="fr-FR" sz="2800" b="0" i="0" u="none" strike="noStrike" kern="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Nord-Est</a:t>
            </a:r>
            <a:r>
              <a:rPr kumimoji="0" lang="fr-FR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contre Courbevoie et Compiègne</a:t>
            </a:r>
          </a:p>
        </p:txBody>
      </p:sp>
    </p:spTree>
  </p:cSld>
  <p:clrMapOvr>
    <a:masterClrMapping/>
  </p:clrMapOvr>
  <p:transition spd="slow" advClick="0" advTm="5000">
    <p:wipe dir="r"/>
    <p:sndAc>
      <p:stSnd loop="1">
        <p:snd r:embed="rId2" name="alegria music ok pp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pour une image  3" descr="IMG_6155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tretch>
            <a:fillRect/>
          </a:stretch>
        </p:blipFill>
        <p:spPr>
          <a:xfrm>
            <a:off x="755576" y="980728"/>
            <a:ext cx="7652464" cy="4896544"/>
          </a:xfrm>
          <a:prstGeom prst="roundRect">
            <a:avLst/>
          </a:prstGeom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j0390471.jp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tretch>
            <a:fillRect/>
          </a:stretch>
        </p:blipFill>
        <p:spPr>
          <a:xfrm>
            <a:off x="611188" y="1067779"/>
            <a:ext cx="6097587" cy="4793879"/>
          </a:xfrm>
          <a:prstGeom prst="roundRect">
            <a:avLst/>
          </a:prstGeom>
          <a:ln w="38100"/>
        </p:spPr>
      </p:pic>
    </p:spTree>
  </p:cSld>
  <p:clrMapOvr>
    <a:masterClrMapping/>
  </p:clrMapOvr>
  <p:transition spd="slow" advClick="0" advTm="5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pour une image  3" descr="IMG_6157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rcRect l="24940" r="24940"/>
          <a:stretch>
            <a:fillRect/>
          </a:stretch>
        </p:blipFill>
        <p:spPr>
          <a:xfrm>
            <a:off x="2267744" y="260648"/>
            <a:ext cx="4968552" cy="6244208"/>
          </a:xfrm>
          <a:prstGeom prst="roundRect">
            <a:avLst/>
          </a:prstGeom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Rectangle 3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tretch>
            <a:fillRect/>
          </a:stretch>
        </p:blipFill>
        <p:spPr>
          <a:xfrm>
            <a:off x="1187624" y="836712"/>
            <a:ext cx="6692818" cy="5176477"/>
          </a:xfrm>
          <a:prstGeom prst="roundRect">
            <a:avLst/>
          </a:prstGeom>
          <a:ln w="38100"/>
          <a:effectLst/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j0313971.jpg"/>
          <p:cNvPicPr>
            <a:picLocks noGrp="1" noChangeAspect="1"/>
          </p:cNvPicPr>
          <p:nvPr>
            <p:ph type="pic" sz="quarter" idx="16"/>
          </p:nvPr>
        </p:nvPicPr>
        <p:blipFill>
          <a:blip r:embed="rId3" cstate="print"/>
          <a:stretch>
            <a:fillRect/>
          </a:stretch>
        </p:blipFill>
        <p:spPr>
          <a:xfrm>
            <a:off x="323850" y="839766"/>
            <a:ext cx="4471988" cy="2863893"/>
          </a:xfrm>
          <a:prstGeom prst="roundRect">
            <a:avLst/>
          </a:prstGeom>
          <a:ln w="38100"/>
        </p:spPr>
      </p:pic>
      <p:pic>
        <p:nvPicPr>
          <p:cNvPr id="7" name="sunflower_j0262344.png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print"/>
          <a:stretch>
            <a:fillRect/>
          </a:stretch>
        </p:blipFill>
        <p:spPr>
          <a:xfrm>
            <a:off x="4139952" y="3081583"/>
            <a:ext cx="4535737" cy="3515769"/>
          </a:xfrm>
          <a:prstGeom prst="roundRect">
            <a:avLst/>
          </a:prstGeom>
          <a:ln w="38100"/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Espace réservé pour une image  3" descr="IMG_2118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rcRect l="1500" r="1500"/>
          <a:stretch>
            <a:fillRect/>
          </a:stretch>
        </p:blipFill>
        <p:spPr>
          <a:xfrm>
            <a:off x="755576" y="620688"/>
            <a:ext cx="7467600" cy="5600700"/>
          </a:xfrm>
          <a:prstGeom prst="roundRect">
            <a:avLst/>
          </a:prstGeom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pour une image  1"/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098" name="Picture 2" descr="C:\Users\Marie Christine\Pictures\2011_05_15\IMG_65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ctagon 9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/>
          <a:stretch>
            <a:fillRect/>
          </a:stretch>
        </p:blipFill>
        <p:spPr>
          <a:xfrm>
            <a:off x="1043608" y="692696"/>
            <a:ext cx="6840760" cy="5145857"/>
          </a:xfrm>
          <a:prstGeom prst="roundRect">
            <a:avLst/>
          </a:prstGeom>
          <a:ln w="38100" cap="rnd"/>
          <a:effectLst>
            <a:innerShdw blurRad="50800" dist="50800" dir="13500000">
              <a:srgbClr val="000000">
                <a:alpha val="60000"/>
              </a:srgbClr>
            </a:innerShdw>
          </a:effectLst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pour une image  3" descr="IMG_2118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tretch>
            <a:fillRect/>
          </a:stretch>
        </p:blipFill>
        <p:spPr>
          <a:xfrm>
            <a:off x="1550339" y="1106467"/>
            <a:ext cx="6021098" cy="4772066"/>
          </a:xfrm>
          <a:prstGeom prst="round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91680" y="6093296"/>
            <a:ext cx="727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                    Avec par ordre de maillot …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waterfall_j0262353.pn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tretch>
            <a:fillRect/>
          </a:stretch>
        </p:blipFill>
        <p:spPr>
          <a:xfrm>
            <a:off x="899592" y="332656"/>
            <a:ext cx="7488832" cy="5721655"/>
          </a:xfrm>
          <a:prstGeom prst="round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1907704" y="6165304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    1 </a:t>
            </a:r>
            <a:r>
              <a:rPr lang="fr-FR" sz="2800" b="1" dirty="0" smtClean="0"/>
              <a:t>– Guillaume CONSEIL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waterfall_j0262353.pn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tretch>
            <a:fillRect/>
          </a:stretch>
        </p:blipFill>
        <p:spPr>
          <a:xfrm>
            <a:off x="899592" y="332656"/>
            <a:ext cx="7329372" cy="5591240"/>
          </a:xfrm>
          <a:prstGeom prst="roundRect">
            <a:avLst/>
          </a:prstGeom>
          <a:ln w="38100">
            <a:solidFill>
              <a:schemeClr val="tx1"/>
            </a:solidFill>
          </a:ln>
          <a:effectLst>
            <a:outerShdw blurRad="63500" dist="38100" dir="5400000">
              <a:srgbClr val="000000">
                <a:alpha val="43137"/>
              </a:srgbClr>
            </a:outerShdw>
          </a:effectLst>
        </p:spPr>
      </p:pic>
      <p:sp>
        <p:nvSpPr>
          <p:cNvPr id="3" name="ZoneTexte 2"/>
          <p:cNvSpPr txBox="1"/>
          <p:nvPr/>
        </p:nvSpPr>
        <p:spPr>
          <a:xfrm>
            <a:off x="1403648" y="6165304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          2 </a:t>
            </a:r>
            <a:r>
              <a:rPr lang="fr-FR" sz="2800" b="1" dirty="0" smtClean="0"/>
              <a:t>– Sékou SAKHO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Espace réservé pour une image  22" descr="IMG_1937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tretch>
            <a:fillRect/>
          </a:stretch>
        </p:blipFill>
        <p:spPr>
          <a:xfrm>
            <a:off x="1835696" y="447808"/>
            <a:ext cx="5904656" cy="5197092"/>
          </a:xfrm>
          <a:prstGeom prst="round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475656" y="6021288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         3 </a:t>
            </a:r>
            <a:r>
              <a:rPr lang="fr-FR" sz="2800" b="1" dirty="0" smtClean="0"/>
              <a:t>– Charles POUPLIER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pour une image  2" descr="IMG_1984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tretch>
            <a:fillRect/>
          </a:stretch>
        </p:blipFill>
        <p:spPr>
          <a:xfrm>
            <a:off x="323850" y="700369"/>
            <a:ext cx="8532813" cy="5403288"/>
          </a:xfrm>
          <a:prstGeom prst="roundRect">
            <a:avLst/>
          </a:prstGeom>
          <a:ln w="38100">
            <a:solidFill>
              <a:schemeClr val="tx1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2195736" y="6334780"/>
            <a:ext cx="4680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 4 </a:t>
            </a:r>
            <a:r>
              <a:rPr lang="fr-FR" sz="2800" b="1" dirty="0" smtClean="0"/>
              <a:t>– Benjamin VELY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pour une image  5" descr="IMG_2002.jpg"/>
          <p:cNvPicPr>
            <a:picLocks noGrp="1" noChangeAspect="1"/>
          </p:cNvPicPr>
          <p:nvPr>
            <p:ph type="pic" sz="quarter" idx="14"/>
          </p:nvPr>
        </p:nvPicPr>
        <p:blipFill>
          <a:blip r:embed="rId2" cstate="print"/>
          <a:stretch>
            <a:fillRect/>
          </a:stretch>
        </p:blipFill>
        <p:spPr>
          <a:xfrm>
            <a:off x="1115616" y="692696"/>
            <a:ext cx="7042393" cy="5544616"/>
          </a:xfrm>
          <a:prstGeom prst="round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23928" y="6334780"/>
            <a:ext cx="4176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5 </a:t>
            </a:r>
            <a:r>
              <a:rPr lang="fr-FR" sz="2800" b="1" dirty="0" smtClean="0"/>
              <a:t>– Romain DUPONT 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Espace réservé pour une image  7" descr="IMG_2010.jpg"/>
          <p:cNvPicPr>
            <a:picLocks noGrp="1" noChangeAspect="1"/>
          </p:cNvPicPr>
          <p:nvPr>
            <p:ph type="pic" sz="quarter" idx="15"/>
          </p:nvPr>
        </p:nvPicPr>
        <p:blipFill>
          <a:blip r:embed="rId2" cstate="print"/>
          <a:stretch>
            <a:fillRect/>
          </a:stretch>
        </p:blipFill>
        <p:spPr>
          <a:xfrm>
            <a:off x="1403648" y="548680"/>
            <a:ext cx="6624414" cy="5726551"/>
          </a:xfrm>
          <a:prstGeom prst="round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99792" y="6334780"/>
            <a:ext cx="6444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6 </a:t>
            </a:r>
            <a:r>
              <a:rPr lang="fr-FR" sz="2800" b="1" dirty="0" smtClean="0"/>
              <a:t>– Andy </a:t>
            </a:r>
            <a:r>
              <a:rPr lang="fr-FR" sz="2800" b="1" dirty="0" err="1" smtClean="0"/>
              <a:t>Daz</a:t>
            </a:r>
            <a:r>
              <a:rPr lang="fr-FR" sz="2800" b="1" dirty="0" smtClean="0"/>
              <a:t>-</a:t>
            </a:r>
            <a:r>
              <a:rPr lang="fr-FR" sz="2800" b="1" dirty="0" err="1" smtClean="0"/>
              <a:t>Daz</a:t>
            </a:r>
            <a:r>
              <a:rPr lang="fr-FR" sz="2800" b="1" dirty="0" smtClean="0"/>
              <a:t> BOULANGO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pour une image  5" descr="IMG_2016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tretch>
            <a:fillRect/>
          </a:stretch>
        </p:blipFill>
        <p:spPr>
          <a:xfrm>
            <a:off x="467544" y="620688"/>
            <a:ext cx="7924270" cy="4849761"/>
          </a:xfrm>
          <a:prstGeom prst="round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15816" y="5805264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7 -  </a:t>
            </a:r>
            <a:r>
              <a:rPr lang="fr-FR" sz="2800" b="1" dirty="0" smtClean="0"/>
              <a:t>Enzo LOREAU 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pour une image  5" descr="IMG_2052.jpg"/>
          <p:cNvPicPr>
            <a:picLocks noGrp="1" noChangeAspect="1"/>
          </p:cNvPicPr>
          <p:nvPr>
            <p:ph type="pic" sz="quarter" idx="14"/>
          </p:nvPr>
        </p:nvPicPr>
        <p:blipFill>
          <a:blip r:embed="rId2" cstate="print"/>
          <a:stretch>
            <a:fillRect/>
          </a:stretch>
        </p:blipFill>
        <p:spPr>
          <a:xfrm>
            <a:off x="1043608" y="620689"/>
            <a:ext cx="7080367" cy="5184576"/>
          </a:xfrm>
          <a:prstGeom prst="round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547664" y="6021288"/>
            <a:ext cx="6336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8 </a:t>
            </a:r>
            <a:r>
              <a:rPr lang="fr-FR" sz="2800" b="1" dirty="0" smtClean="0"/>
              <a:t>– </a:t>
            </a:r>
            <a:r>
              <a:rPr lang="fr-FR" sz="2800" b="1" dirty="0" err="1" smtClean="0"/>
              <a:t>Timothé</a:t>
            </a:r>
            <a:r>
              <a:rPr lang="fr-FR" sz="2800" b="1" dirty="0" smtClean="0"/>
              <a:t> PRESCILLIA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pour une image  3" descr="IMG_2023.jp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tretch>
            <a:fillRect/>
          </a:stretch>
        </p:blipFill>
        <p:spPr>
          <a:xfrm>
            <a:off x="1253203" y="620713"/>
            <a:ext cx="6271125" cy="5040535"/>
          </a:xfrm>
          <a:prstGeom prst="round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27784" y="6021288"/>
            <a:ext cx="4824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9 </a:t>
            </a:r>
            <a:r>
              <a:rPr lang="fr-FR" sz="2800" b="1" dirty="0" smtClean="0"/>
              <a:t>– Benjamin FOULON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pour une image  5" descr="IMG_2025.jpg"/>
          <p:cNvPicPr>
            <a:picLocks noGrp="1" noChangeAspect="1"/>
          </p:cNvPicPr>
          <p:nvPr>
            <p:ph type="pic" sz="quarter" idx="14"/>
          </p:nvPr>
        </p:nvPicPr>
        <p:blipFill>
          <a:blip r:embed="rId2" cstate="print"/>
          <a:stretch>
            <a:fillRect/>
          </a:stretch>
        </p:blipFill>
        <p:spPr>
          <a:xfrm>
            <a:off x="3491880" y="404664"/>
            <a:ext cx="5283358" cy="5824809"/>
          </a:xfrm>
          <a:prstGeom prst="round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6021288"/>
            <a:ext cx="3995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10  - </a:t>
            </a:r>
            <a:r>
              <a:rPr lang="fr-FR" sz="2800" b="1" dirty="0" smtClean="0"/>
              <a:t>Richard CERINI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pour une image  3" descr="IMG_2059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tretch>
            <a:fillRect/>
          </a:stretch>
        </p:blipFill>
        <p:spPr>
          <a:xfrm>
            <a:off x="1475656" y="332656"/>
            <a:ext cx="5914812" cy="5430897"/>
          </a:xfrm>
          <a:prstGeom prst="round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131840" y="6021288"/>
            <a:ext cx="51125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11 </a:t>
            </a:r>
            <a:r>
              <a:rPr lang="fr-FR" sz="2800" b="1" dirty="0" smtClean="0"/>
              <a:t>– Guillaume ROUCHAUD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ce réservé pour une image  6" descr="IMG_2026.jpg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1403648" y="548680"/>
            <a:ext cx="6120680" cy="5210187"/>
          </a:xfrm>
          <a:prstGeom prst="round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79912" y="6021288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12 </a:t>
            </a:r>
            <a:r>
              <a:rPr lang="fr-FR" sz="2800" b="1" dirty="0" smtClean="0"/>
              <a:t>– Damien MALLET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ce réservé pour une image  6" descr="IMG_2056.jpg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539552" y="620688"/>
            <a:ext cx="8064896" cy="5054315"/>
          </a:xfrm>
          <a:prstGeom prst="round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067944" y="6021288"/>
            <a:ext cx="38164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13 </a:t>
            </a:r>
            <a:r>
              <a:rPr lang="fr-FR" sz="2800" b="1" dirty="0" smtClean="0"/>
              <a:t>– Jordan DOUIFI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pour une image  3" descr="IMG_2067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tretch>
            <a:fillRect/>
          </a:stretch>
        </p:blipFill>
        <p:spPr>
          <a:xfrm>
            <a:off x="1043608" y="476672"/>
            <a:ext cx="6912768" cy="5362712"/>
          </a:xfrm>
          <a:prstGeom prst="round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123728" y="6021288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14 </a:t>
            </a:r>
            <a:r>
              <a:rPr lang="fr-FR" sz="2800" b="1" dirty="0" smtClean="0"/>
              <a:t>– Léo ADAM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pour une image  3" descr="IMG_2070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tretch>
            <a:fillRect/>
          </a:stretch>
        </p:blipFill>
        <p:spPr>
          <a:xfrm>
            <a:off x="1115617" y="476672"/>
            <a:ext cx="6552728" cy="5391425"/>
          </a:xfrm>
          <a:prstGeom prst="round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51720" y="6165304"/>
            <a:ext cx="4752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15  - </a:t>
            </a:r>
            <a:r>
              <a:rPr lang="fr-FR" sz="2800" b="1" dirty="0" smtClean="0"/>
              <a:t>Mathieu FAGEOT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pour une image  5" descr="IMG_2097.jpg"/>
          <p:cNvPicPr>
            <a:picLocks noGrp="1" noChangeAspect="1"/>
          </p:cNvPicPr>
          <p:nvPr>
            <p:ph type="pic" sz="quarter" idx="14"/>
          </p:nvPr>
        </p:nvPicPr>
        <p:blipFill>
          <a:blip r:embed="rId2" cstate="print"/>
          <a:stretch>
            <a:fillRect/>
          </a:stretch>
        </p:blipFill>
        <p:spPr>
          <a:xfrm>
            <a:off x="1403648" y="476672"/>
            <a:ext cx="6408712" cy="5184576"/>
          </a:xfrm>
          <a:prstGeom prst="round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403648" y="5949280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16  -  </a:t>
            </a:r>
            <a:r>
              <a:rPr lang="fr-FR" sz="2800" b="1" dirty="0" smtClean="0"/>
              <a:t>Charles MACHET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pour une image  3" descr="IMG_2101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tretch>
            <a:fillRect/>
          </a:stretch>
        </p:blipFill>
        <p:spPr>
          <a:xfrm>
            <a:off x="1547664" y="980728"/>
            <a:ext cx="6086950" cy="4664050"/>
          </a:xfrm>
          <a:prstGeom prst="round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043608" y="5949280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17 </a:t>
            </a:r>
            <a:r>
              <a:rPr lang="fr-FR" sz="2800" b="1" dirty="0" smtClean="0"/>
              <a:t>– Valentin FLAMANT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pour une image  3" descr="IMG_2118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tretch>
            <a:fillRect/>
          </a:stretch>
        </p:blipFill>
        <p:spPr>
          <a:xfrm>
            <a:off x="899592" y="1052736"/>
            <a:ext cx="7467600" cy="4772066"/>
          </a:xfrm>
          <a:prstGeom prst="round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691680" y="5733256"/>
            <a:ext cx="453650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 smtClean="0"/>
          </a:p>
          <a:p>
            <a:r>
              <a:rPr lang="fr-FR" sz="2800" b="1" dirty="0" smtClean="0"/>
              <a:t>18 </a:t>
            </a:r>
            <a:r>
              <a:rPr lang="fr-FR" sz="2800" b="1" dirty="0" smtClean="0"/>
              <a:t>– Tristan BRELEST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pour une image  3" descr="IMG_2118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tretch>
            <a:fillRect/>
          </a:stretch>
        </p:blipFill>
        <p:spPr>
          <a:xfrm>
            <a:off x="917865" y="1106467"/>
            <a:ext cx="7286045" cy="4772066"/>
          </a:xfrm>
          <a:prstGeom prst="round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11760" y="6021288"/>
            <a:ext cx="5940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19 </a:t>
            </a:r>
            <a:r>
              <a:rPr lang="fr-FR" sz="2800" b="1" dirty="0" smtClean="0"/>
              <a:t>– Valentin GIRONDE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pour une image  3" descr="IMG_2118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tretch>
            <a:fillRect/>
          </a:stretch>
        </p:blipFill>
        <p:spPr>
          <a:xfrm>
            <a:off x="1384821" y="1106467"/>
            <a:ext cx="6352133" cy="4772066"/>
          </a:xfrm>
          <a:prstGeom prst="round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03848" y="6021288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20 </a:t>
            </a:r>
            <a:r>
              <a:rPr lang="fr-FR" sz="2800" b="1" dirty="0" smtClean="0"/>
              <a:t>– Alexis MONIER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pour une image  3" descr="IMG_2118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tretch>
            <a:fillRect/>
          </a:stretch>
        </p:blipFill>
        <p:spPr>
          <a:xfrm>
            <a:off x="1259632" y="908721"/>
            <a:ext cx="6394926" cy="4896544"/>
          </a:xfrm>
          <a:prstGeom prst="round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27784" y="6021288"/>
            <a:ext cx="5364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21 </a:t>
            </a:r>
            <a:r>
              <a:rPr lang="fr-FR" sz="2800" b="1" dirty="0" smtClean="0"/>
              <a:t>– Antoine MOLINIER</a:t>
            </a:r>
            <a:endParaRPr lang="fr-FR" sz="2800" b="1" dirty="0"/>
          </a:p>
        </p:txBody>
      </p:sp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ie Christine\Pictures\2011_05_15\IMG_6320.JPG"/>
          <p:cNvPicPr>
            <a:picLocks noChangeAspect="1" noChangeArrowheads="1"/>
          </p:cNvPicPr>
          <p:nvPr/>
        </p:nvPicPr>
        <p:blipFill>
          <a:blip r:embed="rId2" cstate="print"/>
          <a:srcRect l="14000"/>
          <a:stretch>
            <a:fillRect/>
          </a:stretch>
        </p:blipFill>
        <p:spPr bwMode="auto">
          <a:xfrm>
            <a:off x="1187624" y="620688"/>
            <a:ext cx="6912768" cy="5616624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arie Christine\Pictures\2011_05_15\IMG_63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76672"/>
            <a:ext cx="7353629" cy="5733256"/>
          </a:xfrm>
          <a:prstGeom prst="ellipse">
            <a:avLst/>
          </a:prstGeom>
          <a:noFill/>
          <a:ln w="41275">
            <a:solidFill>
              <a:schemeClr val="tx1"/>
            </a:solidFill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arie Christine\Pictures\2011_05_15\IMG_6367.JPG"/>
          <p:cNvPicPr>
            <a:picLocks noChangeAspect="1" noChangeArrowheads="1"/>
          </p:cNvPicPr>
          <p:nvPr/>
        </p:nvPicPr>
        <p:blipFill>
          <a:blip r:embed="rId2" cstate="print"/>
          <a:srcRect r="16451"/>
          <a:stretch>
            <a:fillRect/>
          </a:stretch>
        </p:blipFill>
        <p:spPr bwMode="auto">
          <a:xfrm>
            <a:off x="1115616" y="692696"/>
            <a:ext cx="7128792" cy="576064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arie Christine\Pictures\2011_05_15\IMG_6609.JPG"/>
          <p:cNvPicPr>
            <a:picLocks noChangeAspect="1" noChangeArrowheads="1"/>
          </p:cNvPicPr>
          <p:nvPr/>
        </p:nvPicPr>
        <p:blipFill>
          <a:blip r:embed="rId2" cstate="print"/>
          <a:srcRect r="17359"/>
          <a:stretch>
            <a:fillRect/>
          </a:stretch>
        </p:blipFill>
        <p:spPr bwMode="auto">
          <a:xfrm>
            <a:off x="899592" y="476672"/>
            <a:ext cx="7474779" cy="6093296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arie Christine\Pictures\2011_05_15\IMG_6610.JPG"/>
          <p:cNvPicPr>
            <a:picLocks noChangeAspect="1" noChangeArrowheads="1"/>
          </p:cNvPicPr>
          <p:nvPr/>
        </p:nvPicPr>
        <p:blipFill>
          <a:blip r:embed="rId2" cstate="print"/>
          <a:srcRect l="2883" t="4851" r="12498"/>
          <a:stretch>
            <a:fillRect/>
          </a:stretch>
        </p:blipFill>
        <p:spPr bwMode="auto">
          <a:xfrm>
            <a:off x="1331640" y="1124744"/>
            <a:ext cx="6336704" cy="4824536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Marie Christine\Pictures\2011_05_15\IMG_6672.JPG"/>
          <p:cNvPicPr>
            <a:picLocks noChangeAspect="1" noChangeArrowheads="1"/>
          </p:cNvPicPr>
          <p:nvPr/>
        </p:nvPicPr>
        <p:blipFill>
          <a:blip r:embed="rId2" cstate="print"/>
          <a:srcRect l="6707" t="13251" r="7714" b="2751"/>
          <a:stretch>
            <a:fillRect/>
          </a:stretch>
        </p:blipFill>
        <p:spPr bwMode="auto">
          <a:xfrm>
            <a:off x="1547664" y="764704"/>
            <a:ext cx="6120680" cy="5112568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Marie Christine\Pictures\2011_05_15\IMG_66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8460432" cy="6092791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Marie Christine\Pictures\2011_05_15\IMG_67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836712"/>
            <a:ext cx="6945051" cy="5454312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Marie Christine\Pictures\2011_05_15\IMG_67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836712"/>
            <a:ext cx="6916937" cy="5223494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Marie Christine\Pictures\2011_05_15\IMG_69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764704"/>
            <a:ext cx="6531107" cy="5655647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</p:pic>
    </p:spTree>
  </p:cSld>
  <p:clrMapOvr>
    <a:masterClrMapping/>
  </p:clrMapOvr>
  <p:transition spd="slow" advClick="0" advTm="5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arie Christine\Pictures\2011_05_15\IMG_6941.JPG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 cstate="print"/>
          <a:srcRect t="4" b="4"/>
          <a:stretch>
            <a:fillRect/>
          </a:stretch>
        </p:blipFill>
        <p:spPr bwMode="auto">
          <a:xfrm>
            <a:off x="971600" y="764704"/>
            <a:ext cx="7272808" cy="545460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plus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arie Christine\Pictures\2011_05_15\IMG_6942.JPG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2" cstate="print"/>
          <a:srcRect l="2962" r="2962"/>
          <a:stretch>
            <a:fillRect/>
          </a:stretch>
        </p:blipFill>
        <p:spPr bwMode="auto">
          <a:xfrm>
            <a:off x="899592" y="764704"/>
            <a:ext cx="7185992" cy="538949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5000">
    <p:comb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pour une image  3" descr="IMG_2118.jpg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/>
          <a:stretch>
            <a:fillRect/>
          </a:stretch>
        </p:blipFill>
        <p:spPr>
          <a:xfrm>
            <a:off x="0" y="-61513"/>
            <a:ext cx="9144000" cy="6984511"/>
          </a:xfrm>
        </p:spPr>
      </p:pic>
    </p:spTree>
  </p:cSld>
  <p:clrMapOvr>
    <a:masterClrMapping/>
  </p:clrMapOvr>
  <p:transition spd="slow" advClick="0" advTm="5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>
          <a:xfrm>
            <a:off x="1619672" y="260648"/>
            <a:ext cx="6408712" cy="5708104"/>
          </a:xfrm>
        </p:spPr>
        <p:txBody>
          <a:bodyPr/>
          <a:lstStyle/>
          <a:p>
            <a:endParaRPr lang="fr-FR" dirty="0" smtClean="0"/>
          </a:p>
          <a:p>
            <a:r>
              <a:rPr lang="fr-FR" sz="2800" dirty="0" smtClean="0"/>
              <a:t> </a:t>
            </a:r>
            <a:r>
              <a:rPr lang="fr-FR" sz="2800" dirty="0" smtClean="0"/>
              <a:t>  </a:t>
            </a:r>
          </a:p>
          <a:p>
            <a:endParaRPr lang="fr-FR" sz="2800" dirty="0" smtClean="0"/>
          </a:p>
          <a:p>
            <a:r>
              <a:rPr lang="fr-FR" sz="3200" b="1" dirty="0" smtClean="0"/>
              <a:t>Et oui, j’aime toujours faire de petits diaporamas … même un       tout simple comme celui-ci . </a:t>
            </a:r>
          </a:p>
          <a:p>
            <a:endParaRPr lang="fr-FR" sz="3200" b="1" dirty="0" smtClean="0"/>
          </a:p>
          <a:p>
            <a:r>
              <a:rPr lang="fr-FR" sz="3200" b="1" dirty="0" smtClean="0"/>
              <a:t>Peut-être que parce qu’en les regardant c’est encore un peu comme si on y était … </a:t>
            </a:r>
          </a:p>
          <a:p>
            <a:endParaRPr lang="fr-FR" sz="3200" dirty="0" smtClean="0"/>
          </a:p>
          <a:p>
            <a:r>
              <a:rPr lang="fr-FR" sz="3200" dirty="0" smtClean="0"/>
              <a:t>      </a:t>
            </a:r>
            <a:endParaRPr lang="fr-FR" sz="3200" dirty="0"/>
          </a:p>
        </p:txBody>
      </p:sp>
    </p:spTree>
  </p:cSld>
  <p:clrMapOvr>
    <a:masterClrMapping/>
  </p:clrMapOvr>
  <p:transition spd="slow" advClick="0" advTm="9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>
          <a:xfrm>
            <a:off x="1331640" y="1124744"/>
            <a:ext cx="6840760" cy="4411960"/>
          </a:xfrm>
        </p:spPr>
        <p:txBody>
          <a:bodyPr/>
          <a:lstStyle/>
          <a:p>
            <a:pPr algn="ctr"/>
            <a:r>
              <a:rPr lang="fr-FR" sz="4000" b="1" dirty="0" smtClean="0"/>
              <a:t>Dimanche 22 mai à 13 h 30            à </a:t>
            </a:r>
            <a:r>
              <a:rPr lang="fr-FR" sz="4000" b="1" dirty="0" err="1" smtClean="0"/>
              <a:t>Chandon</a:t>
            </a:r>
            <a:endParaRPr lang="fr-FR" sz="4000" b="1" dirty="0" smtClean="0"/>
          </a:p>
          <a:p>
            <a:pPr algn="ctr"/>
            <a:endParaRPr lang="fr-FR" sz="4000" b="1" dirty="0" smtClean="0"/>
          </a:p>
          <a:p>
            <a:r>
              <a:rPr lang="fr-FR" sz="3600" b="1" dirty="0" smtClean="0"/>
              <a:t>Ce </a:t>
            </a:r>
            <a:r>
              <a:rPr lang="fr-FR" sz="3600" b="1" dirty="0" smtClean="0"/>
              <a:t>sera donc un </a:t>
            </a:r>
            <a:r>
              <a:rPr lang="fr-FR" sz="3600" b="1" dirty="0" smtClean="0"/>
              <a:t>avant-dernier </a:t>
            </a:r>
            <a:r>
              <a:rPr lang="fr-FR" sz="3600" b="1" dirty="0" smtClean="0"/>
              <a:t>rendez-vous avec les Juniors </a:t>
            </a:r>
            <a:r>
              <a:rPr lang="fr-FR" sz="3600" b="1" dirty="0" smtClean="0"/>
              <a:t>pour </a:t>
            </a:r>
            <a:r>
              <a:rPr lang="fr-FR" sz="3600" b="1" dirty="0" smtClean="0"/>
              <a:t>une ½ finale d’enfer </a:t>
            </a:r>
            <a:r>
              <a:rPr lang="fr-FR" sz="3600" b="1" dirty="0" smtClean="0"/>
              <a:t>avec, je l’espère, un </a:t>
            </a:r>
            <a:r>
              <a:rPr lang="fr-FR" sz="3600" b="1" dirty="0" smtClean="0"/>
              <a:t>max de supporters !</a:t>
            </a:r>
          </a:p>
          <a:p>
            <a:endParaRPr lang="fr-FR" sz="2800" b="1" dirty="0" smtClean="0"/>
          </a:p>
          <a:p>
            <a:r>
              <a:rPr lang="fr-FR" sz="2800" b="1" dirty="0" smtClean="0"/>
              <a:t> </a:t>
            </a:r>
            <a:endParaRPr lang="fr-FR" sz="2800" b="1" dirty="0"/>
          </a:p>
        </p:txBody>
      </p:sp>
    </p:spTree>
  </p:cSld>
  <p:clrMapOvr>
    <a:masterClrMapping/>
  </p:clrMapOvr>
  <p:transition spd="slow" advClick="0" advTm="8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/>
          <p:cNvSpPr>
            <a:spLocks noGrp="1"/>
          </p:cNvSpPr>
          <p:nvPr>
            <p:ph type="body" sz="quarter" idx="11"/>
          </p:nvPr>
        </p:nvSpPr>
        <p:spPr>
          <a:xfrm>
            <a:off x="611560" y="476672"/>
            <a:ext cx="7920880" cy="5976664"/>
          </a:xfrm>
        </p:spPr>
        <p:txBody>
          <a:bodyPr/>
          <a:lstStyle/>
          <a:p>
            <a:r>
              <a:rPr lang="fr-FR" sz="3200" b="1" dirty="0" smtClean="0">
                <a:latin typeface="+mj-lt"/>
                <a:cs typeface="Arial" pitchFamily="34" charset="0"/>
              </a:rPr>
              <a:t>Et dire qu’à cette </a:t>
            </a:r>
            <a:r>
              <a:rPr lang="fr-FR" sz="3200" b="1" dirty="0" smtClean="0">
                <a:latin typeface="+mj-lt"/>
                <a:cs typeface="Arial" pitchFamily="34" charset="0"/>
              </a:rPr>
              <a:t>date, l’année dernière, j’étais au Stade de France pour la finale de la H </a:t>
            </a:r>
            <a:r>
              <a:rPr lang="fr-FR" sz="3200" b="1" dirty="0" err="1" smtClean="0">
                <a:latin typeface="+mj-lt"/>
                <a:cs typeface="Arial" pitchFamily="34" charset="0"/>
              </a:rPr>
              <a:t>Cup</a:t>
            </a:r>
            <a:r>
              <a:rPr lang="fr-FR" sz="3200" b="1" dirty="0" smtClean="0">
                <a:latin typeface="+mj-lt"/>
                <a:cs typeface="Arial" pitchFamily="34" charset="0"/>
              </a:rPr>
              <a:t> …     </a:t>
            </a:r>
            <a:endParaRPr lang="fr-FR" sz="3200" b="1" dirty="0" smtClean="0">
              <a:latin typeface="+mj-lt"/>
              <a:cs typeface="Arial" pitchFamily="34" charset="0"/>
            </a:endParaRPr>
          </a:p>
          <a:p>
            <a:endParaRPr lang="fr-FR" sz="3200" b="1" dirty="0" smtClean="0">
              <a:latin typeface="+mj-lt"/>
              <a:cs typeface="Arial" pitchFamily="34" charset="0"/>
            </a:endParaRPr>
          </a:p>
          <a:p>
            <a:r>
              <a:rPr lang="fr-FR" sz="3200" b="1" dirty="0" smtClean="0">
                <a:latin typeface="+mj-lt"/>
                <a:cs typeface="Arial" pitchFamily="34" charset="0"/>
              </a:rPr>
              <a:t>A vous de nous offrir un spectacle  </a:t>
            </a:r>
            <a:r>
              <a:rPr lang="fr-FR" sz="3200" b="1" dirty="0" smtClean="0">
                <a:latin typeface="+mj-lt"/>
                <a:cs typeface="Arial" pitchFamily="34" charset="0"/>
              </a:rPr>
              <a:t>tout autant réussi </a:t>
            </a:r>
            <a:r>
              <a:rPr lang="fr-FR" sz="3200" b="1" dirty="0" smtClean="0">
                <a:latin typeface="+mj-lt"/>
                <a:cs typeface="Arial" pitchFamily="34" charset="0"/>
              </a:rPr>
              <a:t>et d’envoyer le feu !!! </a:t>
            </a:r>
          </a:p>
          <a:p>
            <a:endParaRPr lang="fr-FR" sz="3200" b="1" dirty="0" smtClean="0">
              <a:latin typeface="+mj-lt"/>
              <a:cs typeface="Arial" pitchFamily="34" charset="0"/>
            </a:endParaRPr>
          </a:p>
          <a:p>
            <a:r>
              <a:rPr lang="fr-FR" sz="3200" b="1" dirty="0" smtClean="0">
                <a:latin typeface="+mj-lt"/>
                <a:cs typeface="Arial" pitchFamily="34" charset="0"/>
              </a:rPr>
              <a:t>Et </a:t>
            </a:r>
            <a:r>
              <a:rPr lang="fr-FR" sz="3200" b="1" dirty="0" smtClean="0">
                <a:latin typeface="+mj-lt"/>
                <a:cs typeface="Arial" pitchFamily="34" charset="0"/>
              </a:rPr>
              <a:t>finalement j’ai </a:t>
            </a:r>
            <a:r>
              <a:rPr lang="fr-FR" sz="3200" b="1" dirty="0" smtClean="0">
                <a:latin typeface="+mj-lt"/>
                <a:cs typeface="Arial" pitchFamily="34" charset="0"/>
              </a:rPr>
              <a:t>bien réfléchi</a:t>
            </a:r>
            <a:r>
              <a:rPr lang="fr-FR" sz="3200" b="1" dirty="0" smtClean="0">
                <a:latin typeface="+mj-lt"/>
                <a:cs typeface="Arial" pitchFamily="34" charset="0"/>
              </a:rPr>
              <a:t>, je vais quand même rester dans l’en-but </a:t>
            </a:r>
            <a:r>
              <a:rPr lang="fr-FR" sz="3200" b="1" dirty="0" smtClean="0">
                <a:latin typeface="+mj-lt"/>
                <a:cs typeface="Arial" pitchFamily="34" charset="0"/>
              </a:rPr>
              <a:t>adverse en </a:t>
            </a:r>
            <a:r>
              <a:rPr lang="fr-FR" sz="3200" b="1" dirty="0" smtClean="0">
                <a:latin typeface="+mj-lt"/>
                <a:cs typeface="Arial" pitchFamily="34" charset="0"/>
              </a:rPr>
              <a:t>espérant vous y voir très souvent </a:t>
            </a:r>
            <a:r>
              <a:rPr lang="fr-FR" sz="3200" b="1" dirty="0" smtClean="0">
                <a:latin typeface="+mj-lt"/>
                <a:cs typeface="Arial" pitchFamily="34" charset="0"/>
              </a:rPr>
              <a:t>…</a:t>
            </a:r>
            <a:endParaRPr lang="fr-FR" sz="3200" b="1" dirty="0" smtClean="0">
              <a:latin typeface="+mj-lt"/>
              <a:cs typeface="Arial" pitchFamily="34" charset="0"/>
            </a:endParaRPr>
          </a:p>
          <a:p>
            <a:r>
              <a:rPr lang="fr-FR" sz="3200" b="1" dirty="0" smtClean="0">
                <a:latin typeface="+mj-lt"/>
                <a:cs typeface="Arial" pitchFamily="34" charset="0"/>
              </a:rPr>
              <a:t>						Ovalie 51</a:t>
            </a:r>
            <a:endParaRPr lang="fr-FR" sz="2800" dirty="0">
              <a:latin typeface="+mj-lt"/>
              <a:cs typeface="Arial" pitchFamily="34" charset="0"/>
            </a:endParaRPr>
          </a:p>
        </p:txBody>
      </p:sp>
    </p:spTree>
  </p:cSld>
  <p:clrMapOvr>
    <a:masterClrMapping/>
  </p:clrMapOvr>
  <p:transition spd="slow" advClick="0" advTm="20000">
    <p:random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ssicPhotoAlbum">
  <a:themeElements>
    <a:clrScheme name="Personnalisé 1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449E"/>
      </a:accent5>
      <a:accent6>
        <a:srgbClr val="00349E"/>
      </a:accent6>
      <a:hlink>
        <a:srgbClr val="17BBFD"/>
      </a:hlink>
      <a:folHlink>
        <a:srgbClr val="FF79C2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70000"/>
                <a:satMod val="350000"/>
              </a:schemeClr>
            </a:gs>
          </a:gsLst>
          <a:path path="circle">
            <a:fillToRect l="51000" t="-20000" r="2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25000"/>
                <a:satMod val="350000"/>
              </a:schemeClr>
              <a:schemeClr val="phClr">
                <a:tint val="83000"/>
                <a:satMod val="115000"/>
              </a:schemeClr>
            </a:duotone>
          </a:blip>
          <a:tile tx="0" ty="0" sx="120000" sy="120000" flip="xy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ClassicPhotoAlbum</Template>
  <TotalTime>0</TotalTime>
  <Words>248</Words>
  <Application>Microsoft Office PowerPoint</Application>
  <PresentationFormat>Affichage à l'écran (4:3)</PresentationFormat>
  <Paragraphs>54</Paragraphs>
  <Slides>47</Slides>
  <Notes>8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47</vt:i4>
      </vt:variant>
    </vt:vector>
  </HeadingPairs>
  <TitlesOfParts>
    <vt:vector size="48" baseType="lpstr">
      <vt:lpstr>ClassicPhotoAlbum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2010-09-05T09:11:58Z</dcterms:created>
  <dcterms:modified xsi:type="dcterms:W3CDTF">2011-05-18T19:00:37Z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1036</vt:i4>
  </property>
  <property fmtid="{D5CDD505-2E9C-101B-9397-08002B2CF9AE}" pid="3" name="_Version">
    <vt:lpwstr>12.0.4518</vt:lpwstr>
  </property>
</Properties>
</file>