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Default Extension="wmf" ContentType="image/x-wmf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58.xml" ContentType="application/vnd.openxmlformats-officedocument.presentationml.slideLayout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8" r:id="rId2"/>
    <p:sldMasterId id="2147483716" r:id="rId3"/>
    <p:sldMasterId id="2147483730" r:id="rId4"/>
    <p:sldMasterId id="2147483743" r:id="rId5"/>
  </p:sldMasterIdLst>
  <p:sldIdLst>
    <p:sldId id="271" r:id="rId6"/>
    <p:sldId id="266" r:id="rId7"/>
    <p:sldId id="257" r:id="rId8"/>
    <p:sldId id="262" r:id="rId9"/>
    <p:sldId id="263" r:id="rId10"/>
    <p:sldId id="270" r:id="rId11"/>
    <p:sldId id="256" r:id="rId12"/>
    <p:sldId id="264" r:id="rId13"/>
    <p:sldId id="260" r:id="rId14"/>
    <p:sldId id="258" r:id="rId15"/>
    <p:sldId id="268" r:id="rId16"/>
    <p:sldId id="269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4" autoAdjust="0"/>
    <p:restoredTop sz="94678" autoAdjust="0"/>
  </p:normalViewPr>
  <p:slideViewPr>
    <p:cSldViewPr>
      <p:cViewPr varScale="1">
        <p:scale>
          <a:sx n="90" d="100"/>
          <a:sy n="90" d="100"/>
        </p:scale>
        <p:origin x="-2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49BDD-070E-45B7-B7A7-3D5B22116758}" type="datetimeFigureOut">
              <a:rPr lang="es-ES" smtClean="0"/>
              <a:t>17/05/2011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82FCE-B0A8-4AC7-B19C-1E89959F11D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49BDD-070E-45B7-B7A7-3D5B22116758}" type="datetimeFigureOut">
              <a:rPr lang="es-ES" smtClean="0"/>
              <a:t>17/05/2011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82FCE-B0A8-4AC7-B19C-1E89959F11D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49BDD-070E-45B7-B7A7-3D5B22116758}" type="datetimeFigureOut">
              <a:rPr lang="es-ES" smtClean="0"/>
              <a:t>17/05/2011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82FCE-B0A8-4AC7-B19C-1E89959F11D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49BDD-070E-45B7-B7A7-3D5B22116758}" type="datetimeFigureOut">
              <a:rPr lang="es-ES" smtClean="0"/>
              <a:t>17/05/2011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82FCE-B0A8-4AC7-B19C-1E89959F11D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49BDD-070E-45B7-B7A7-3D5B22116758}" type="datetimeFigureOut">
              <a:rPr lang="es-ES" smtClean="0"/>
              <a:t>17/05/2011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82FCE-B0A8-4AC7-B19C-1E89959F11D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49BDD-070E-45B7-B7A7-3D5B22116758}" type="datetimeFigureOut">
              <a:rPr lang="es-ES" smtClean="0"/>
              <a:t>17/05/2011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82FCE-B0A8-4AC7-B19C-1E89959F11D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49BDD-070E-45B7-B7A7-3D5B22116758}" type="datetimeFigureOut">
              <a:rPr lang="es-ES" smtClean="0"/>
              <a:t>17/05/2011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82FCE-B0A8-4AC7-B19C-1E89959F11D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49BDD-070E-45B7-B7A7-3D5B22116758}" type="datetimeFigureOut">
              <a:rPr lang="es-ES" smtClean="0"/>
              <a:t>17/05/2011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82FCE-B0A8-4AC7-B19C-1E89959F11D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49BDD-070E-45B7-B7A7-3D5B22116758}" type="datetimeFigureOut">
              <a:rPr lang="es-ES" smtClean="0"/>
              <a:t>17/05/2011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82FCE-B0A8-4AC7-B19C-1E89959F11D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49BDD-070E-45B7-B7A7-3D5B22116758}" type="datetimeFigureOut">
              <a:rPr lang="es-ES" smtClean="0"/>
              <a:t>17/05/2011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82FCE-B0A8-4AC7-B19C-1E89959F11D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49BDD-070E-45B7-B7A7-3D5B22116758}" type="datetimeFigureOut">
              <a:rPr lang="es-ES" smtClean="0"/>
              <a:t>17/05/2011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82FCE-B0A8-4AC7-B19C-1E89959F11D1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6350"/>
            <a:ext cx="9142413" cy="6267450"/>
            <a:chOff x="0" y="4"/>
            <a:chExt cx="5759" cy="3948"/>
          </a:xfrm>
        </p:grpSpPr>
        <p:sp>
          <p:nvSpPr>
            <p:cNvPr id="12291" name="Rectangle 3"/>
            <p:cNvSpPr>
              <a:spLocks noChangeArrowheads="1"/>
            </p:cNvSpPr>
            <p:nvPr/>
          </p:nvSpPr>
          <p:spPr bwMode="grayWhite">
            <a:xfrm>
              <a:off x="0" y="4"/>
              <a:ext cx="5397" cy="3948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path path="rect">
                <a:fillToRect l="100000" t="10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s-ES" i="1">
                <a:solidFill>
                  <a:srgbClr val="FFFFFF"/>
                </a:solidFill>
                <a:latin typeface="Argosy" pitchFamily="2" charset="0"/>
              </a:endParaRPr>
            </a:p>
          </p:txBody>
        </p:sp>
        <p:sp>
          <p:nvSpPr>
            <p:cNvPr id="12292" name="Rectangle 4"/>
            <p:cNvSpPr>
              <a:spLocks noChangeArrowheads="1"/>
            </p:cNvSpPr>
            <p:nvPr/>
          </p:nvSpPr>
          <p:spPr bwMode="gray">
            <a:xfrm>
              <a:off x="298" y="1990"/>
              <a:ext cx="5461" cy="5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s-ES" i="1">
                <a:solidFill>
                  <a:srgbClr val="FFFFFF"/>
                </a:solidFill>
                <a:latin typeface="Argosy" pitchFamily="2" charset="0"/>
              </a:endParaRPr>
            </a:p>
          </p:txBody>
        </p:sp>
      </p:grpSp>
      <p:sp>
        <p:nvSpPr>
          <p:cNvPr id="12293" name="Rectangle 5"/>
          <p:cNvSpPr>
            <a:spLocks noGrp="1" noChangeArrowheads="1"/>
          </p:cNvSpPr>
          <p:nvPr>
            <p:ph type="ctrTitle" sz="quarter"/>
          </p:nvPr>
        </p:nvSpPr>
        <p:spPr>
          <a:xfrm>
            <a:off x="609600" y="1905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 anchor="ctr"/>
          <a:lstStyle>
            <a:lvl1pPr marL="0" indent="0" algn="ctr">
              <a:buFontTx/>
              <a:buNone/>
              <a:defRPr/>
            </a:lvl1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12296" name="Rectangle 8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12297" name="Rectangle 9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5F92E88-0CF3-4E7E-92AF-CF219A5C630D}" type="slidenum">
              <a:rPr lang="fr-FR">
                <a:solidFill>
                  <a:srgbClr val="9999FF"/>
                </a:solidFill>
              </a:rPr>
              <a:pPr/>
              <a:t>‹Nº›</a:t>
            </a:fld>
            <a:endParaRPr lang="fr-FR">
              <a:solidFill>
                <a:srgbClr val="9999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utoUpdateAnimBg="0"/>
      <p:bldP spid="12294" grpId="0" build="p" autoUpdateAnimBg="0" advAuto="0">
        <p:tmplLst>
          <p:tmpl lvl="1">
            <p:tnLst>
              <p:par>
                <p:cTn presetID="9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29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dissolve">
                      <p:cBhvr>
                        <p:cTn dur="500"/>
                        <p:tgtEl>
                          <p:spTgt spid="1229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3E6A75-6AD2-48A4-9AA3-5DDB45483D77}" type="slidenum">
              <a:rPr lang="fr-FR">
                <a:solidFill>
                  <a:srgbClr val="9999FF"/>
                </a:solidFill>
              </a:rPr>
              <a:pPr/>
              <a:t>‹Nº›</a:t>
            </a:fld>
            <a:endParaRPr lang="fr-FR">
              <a:solidFill>
                <a:srgbClr val="9999FF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2ACFB0-C795-4C84-99B7-C18C8B72510D}" type="slidenum">
              <a:rPr lang="fr-FR">
                <a:solidFill>
                  <a:srgbClr val="9999FF"/>
                </a:solidFill>
              </a:rPr>
              <a:pPr/>
              <a:t>‹Nº›</a:t>
            </a:fld>
            <a:endParaRPr lang="fr-FR">
              <a:solidFill>
                <a:srgbClr val="9999FF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33400" y="1701800"/>
            <a:ext cx="3810000" cy="4089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495800" y="1701800"/>
            <a:ext cx="3810000" cy="4089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41C70C-785F-4E60-9B15-ED26E5BF48D0}" type="slidenum">
              <a:rPr lang="fr-FR">
                <a:solidFill>
                  <a:srgbClr val="9999FF"/>
                </a:solidFill>
              </a:rPr>
              <a:pPr/>
              <a:t>‹Nº›</a:t>
            </a:fld>
            <a:endParaRPr lang="fr-FR">
              <a:solidFill>
                <a:srgbClr val="9999FF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6A6EA1-75FC-4343-A4D3-F38ECA9D9E97}" type="slidenum">
              <a:rPr lang="fr-FR">
                <a:solidFill>
                  <a:srgbClr val="9999FF"/>
                </a:solidFill>
              </a:rPr>
              <a:pPr/>
              <a:t>‹Nº›</a:t>
            </a:fld>
            <a:endParaRPr lang="fr-FR">
              <a:solidFill>
                <a:srgbClr val="9999FF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1E59D0-A702-4BDD-956F-485E57387261}" type="slidenum">
              <a:rPr lang="fr-FR">
                <a:solidFill>
                  <a:srgbClr val="9999FF"/>
                </a:solidFill>
              </a:rPr>
              <a:pPr/>
              <a:t>‹Nº›</a:t>
            </a:fld>
            <a:endParaRPr lang="fr-FR">
              <a:solidFill>
                <a:srgbClr val="9999FF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1F4EF-F923-465A-B4DA-02BEF5751A54}" type="slidenum">
              <a:rPr lang="fr-FR">
                <a:solidFill>
                  <a:srgbClr val="9999FF"/>
                </a:solidFill>
              </a:rPr>
              <a:pPr/>
              <a:t>‹Nº›</a:t>
            </a:fld>
            <a:endParaRPr lang="fr-FR">
              <a:solidFill>
                <a:srgbClr val="9999FF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57E018-A665-440A-99D6-CCB8FD1D7181}" type="slidenum">
              <a:rPr lang="fr-FR">
                <a:solidFill>
                  <a:srgbClr val="9999FF"/>
                </a:solidFill>
              </a:rPr>
              <a:pPr/>
              <a:t>‹Nº›</a:t>
            </a:fld>
            <a:endParaRPr lang="fr-FR">
              <a:solidFill>
                <a:srgbClr val="9999FF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07D9F3-6F29-45B9-B6A3-2A5EF3A035B6}" type="slidenum">
              <a:rPr lang="fr-FR">
                <a:solidFill>
                  <a:srgbClr val="9999FF"/>
                </a:solidFill>
              </a:rPr>
              <a:pPr/>
              <a:t>‹Nº›</a:t>
            </a:fld>
            <a:endParaRPr lang="fr-FR">
              <a:solidFill>
                <a:srgbClr val="9999FF"/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9D0DC5-9F5A-442B-A788-D07C6E7523CB}" type="slidenum">
              <a:rPr lang="fr-FR">
                <a:solidFill>
                  <a:srgbClr val="9999FF"/>
                </a:solidFill>
              </a:rPr>
              <a:pPr/>
              <a:t>‹Nº›</a:t>
            </a:fld>
            <a:endParaRPr lang="fr-FR">
              <a:solidFill>
                <a:srgbClr val="9999FF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362700" y="234950"/>
            <a:ext cx="1943100" cy="555625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33400" y="234950"/>
            <a:ext cx="5676900" cy="555625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271B79-E0E6-4261-BA3B-F3196AA982D1}" type="slidenum">
              <a:rPr lang="fr-FR">
                <a:solidFill>
                  <a:srgbClr val="9999FF"/>
                </a:solidFill>
              </a:rPr>
              <a:pPr/>
              <a:t>‹Nº›</a:t>
            </a:fld>
            <a:endParaRPr lang="fr-FR">
              <a:solidFill>
                <a:srgbClr val="9999FF"/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533400" y="234950"/>
            <a:ext cx="7772400" cy="11366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533400" y="1701800"/>
            <a:ext cx="3810000" cy="19685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495800" y="1701800"/>
            <a:ext cx="3810000" cy="19685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533400" y="3822700"/>
            <a:ext cx="3810000" cy="19685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495800" y="3822700"/>
            <a:ext cx="3810000" cy="19685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6858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A47073EA-30FF-4FFC-8C7F-160A1C98D9AE}" type="slidenum">
              <a:rPr lang="fr-FR">
                <a:solidFill>
                  <a:srgbClr val="9999FF"/>
                </a:solidFill>
              </a:rPr>
              <a:pPr/>
              <a:t>‹Nº›</a:t>
            </a:fld>
            <a:endParaRPr lang="fr-FR">
              <a:solidFill>
                <a:srgbClr val="9999FF"/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ítulo, 1 obje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3400" y="234950"/>
            <a:ext cx="7772400" cy="11366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33400" y="1701800"/>
            <a:ext cx="3810000" cy="40894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495800" y="1701800"/>
            <a:ext cx="3810000" cy="19685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495800" y="3822700"/>
            <a:ext cx="3810000" cy="19685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fecha"/>
          <p:cNvSpPr>
            <a:spLocks noGrp="1"/>
          </p:cNvSpPr>
          <p:nvPr>
            <p:ph type="dt" sz="half" idx="10"/>
          </p:nvPr>
        </p:nvSpPr>
        <p:spPr>
          <a:xfrm>
            <a:off x="6858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68D8636F-AFD1-4BC4-93D6-C44D95EF3F8C}" type="slidenum">
              <a:rPr lang="fr-FR">
                <a:solidFill>
                  <a:srgbClr val="9999FF"/>
                </a:solidFill>
              </a:rPr>
              <a:pPr/>
              <a:t>‹Nº›</a:t>
            </a:fld>
            <a:endParaRPr lang="fr-FR">
              <a:solidFill>
                <a:srgbClr val="9999FF"/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6350"/>
            <a:ext cx="9142413" cy="6267450"/>
            <a:chOff x="0" y="4"/>
            <a:chExt cx="5759" cy="3948"/>
          </a:xfrm>
        </p:grpSpPr>
        <p:sp>
          <p:nvSpPr>
            <p:cNvPr id="12291" name="Rectangle 3"/>
            <p:cNvSpPr>
              <a:spLocks noChangeArrowheads="1"/>
            </p:cNvSpPr>
            <p:nvPr/>
          </p:nvSpPr>
          <p:spPr bwMode="grayWhite">
            <a:xfrm>
              <a:off x="0" y="4"/>
              <a:ext cx="5397" cy="3948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path path="rect">
                <a:fillToRect l="100000" t="10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s-ES" i="1">
                <a:solidFill>
                  <a:srgbClr val="FFFFFF"/>
                </a:solidFill>
                <a:latin typeface="Argosy" pitchFamily="2" charset="0"/>
              </a:endParaRPr>
            </a:p>
          </p:txBody>
        </p:sp>
        <p:sp>
          <p:nvSpPr>
            <p:cNvPr id="12292" name="Rectangle 4"/>
            <p:cNvSpPr>
              <a:spLocks noChangeArrowheads="1"/>
            </p:cNvSpPr>
            <p:nvPr/>
          </p:nvSpPr>
          <p:spPr bwMode="gray">
            <a:xfrm>
              <a:off x="298" y="1990"/>
              <a:ext cx="5461" cy="5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s-ES" i="1">
                <a:solidFill>
                  <a:srgbClr val="FFFFFF"/>
                </a:solidFill>
                <a:latin typeface="Argosy" pitchFamily="2" charset="0"/>
              </a:endParaRPr>
            </a:p>
          </p:txBody>
        </p:sp>
      </p:grpSp>
      <p:sp>
        <p:nvSpPr>
          <p:cNvPr id="12293" name="Rectangle 5"/>
          <p:cNvSpPr>
            <a:spLocks noGrp="1" noChangeArrowheads="1"/>
          </p:cNvSpPr>
          <p:nvPr>
            <p:ph type="ctrTitle" sz="quarter"/>
          </p:nvPr>
        </p:nvSpPr>
        <p:spPr>
          <a:xfrm>
            <a:off x="609600" y="1905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 anchor="ctr"/>
          <a:lstStyle>
            <a:lvl1pPr marL="0" indent="0" algn="ctr">
              <a:buFontTx/>
              <a:buNone/>
              <a:defRPr/>
            </a:lvl1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12296" name="Rectangle 8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12297" name="Rectangle 9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49F674B9-0EBD-4968-A6FF-DF59A4A1C7A8}" type="slidenum">
              <a:rPr lang="fr-FR">
                <a:solidFill>
                  <a:srgbClr val="9999FF"/>
                </a:solidFill>
              </a:rPr>
              <a:pPr/>
              <a:t>‹Nº›</a:t>
            </a:fld>
            <a:endParaRPr lang="fr-FR">
              <a:solidFill>
                <a:srgbClr val="9999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utoUpdateAnimBg="0"/>
      <p:bldP spid="12294" grpId="0" build="p" autoUpdateAnimBg="0" advAuto="0">
        <p:tmplLst>
          <p:tmpl lvl="1">
            <p:tnLst>
              <p:par>
                <p:cTn presetID="9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29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dissolve">
                      <p:cBhvr>
                        <p:cTn dur="500"/>
                        <p:tgtEl>
                          <p:spTgt spid="1229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92AA97-F7B3-4717-B556-B420311E1C84}" type="slidenum">
              <a:rPr lang="fr-FR">
                <a:solidFill>
                  <a:srgbClr val="9999FF"/>
                </a:solidFill>
              </a:rPr>
              <a:pPr/>
              <a:t>‹Nº›</a:t>
            </a:fld>
            <a:endParaRPr lang="fr-FR">
              <a:solidFill>
                <a:srgbClr val="9999FF"/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04BF5B-3E77-4606-8B5F-C86558909D1B}" type="slidenum">
              <a:rPr lang="fr-FR">
                <a:solidFill>
                  <a:srgbClr val="9999FF"/>
                </a:solidFill>
              </a:rPr>
              <a:pPr/>
              <a:t>‹Nº›</a:t>
            </a:fld>
            <a:endParaRPr lang="fr-FR">
              <a:solidFill>
                <a:srgbClr val="9999FF"/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33400" y="1701800"/>
            <a:ext cx="3810000" cy="4089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495800" y="1701800"/>
            <a:ext cx="3810000" cy="4089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D78074-3F82-46D7-8F8C-3339FB4207C5}" type="slidenum">
              <a:rPr lang="fr-FR">
                <a:solidFill>
                  <a:srgbClr val="9999FF"/>
                </a:solidFill>
              </a:rPr>
              <a:pPr/>
              <a:t>‹Nº›</a:t>
            </a:fld>
            <a:endParaRPr lang="fr-FR">
              <a:solidFill>
                <a:srgbClr val="9999FF"/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627185-9147-4FEB-80A8-A22B445DC7A0}" type="slidenum">
              <a:rPr lang="fr-FR">
                <a:solidFill>
                  <a:srgbClr val="9999FF"/>
                </a:solidFill>
              </a:rPr>
              <a:pPr/>
              <a:t>‹Nº›</a:t>
            </a:fld>
            <a:endParaRPr lang="fr-FR">
              <a:solidFill>
                <a:srgbClr val="9999FF"/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574B11-806D-467F-BD43-9AF460CD4B9D}" type="slidenum">
              <a:rPr lang="fr-FR">
                <a:solidFill>
                  <a:srgbClr val="9999FF"/>
                </a:solidFill>
              </a:rPr>
              <a:pPr/>
              <a:t>‹Nº›</a:t>
            </a:fld>
            <a:endParaRPr lang="fr-FR">
              <a:solidFill>
                <a:srgbClr val="9999FF"/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62DFED-14F0-4616-8A2F-E215CB2135A4}" type="slidenum">
              <a:rPr lang="fr-FR">
                <a:solidFill>
                  <a:srgbClr val="9999FF"/>
                </a:solidFill>
              </a:rPr>
              <a:pPr/>
              <a:t>‹Nº›</a:t>
            </a:fld>
            <a:endParaRPr lang="fr-FR">
              <a:solidFill>
                <a:srgbClr val="9999FF"/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FFE312-FC4B-425E-803A-702887F1FAC6}" type="slidenum">
              <a:rPr lang="fr-FR">
                <a:solidFill>
                  <a:srgbClr val="9999FF"/>
                </a:solidFill>
              </a:rPr>
              <a:pPr/>
              <a:t>‹Nº›</a:t>
            </a:fld>
            <a:endParaRPr lang="fr-FR">
              <a:solidFill>
                <a:srgbClr val="9999FF"/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83C9C7-1414-4C85-9BF5-76BA2A9496D1}" type="slidenum">
              <a:rPr lang="fr-FR">
                <a:solidFill>
                  <a:srgbClr val="9999FF"/>
                </a:solidFill>
              </a:rPr>
              <a:pPr/>
              <a:t>‹Nº›</a:t>
            </a:fld>
            <a:endParaRPr lang="fr-FR">
              <a:solidFill>
                <a:srgbClr val="9999FF"/>
              </a:solidFill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6258DF-5430-422A-A253-11F29C73B5D1}" type="slidenum">
              <a:rPr lang="fr-FR">
                <a:solidFill>
                  <a:srgbClr val="9999FF"/>
                </a:solidFill>
              </a:rPr>
              <a:pPr/>
              <a:t>‹Nº›</a:t>
            </a:fld>
            <a:endParaRPr lang="fr-FR">
              <a:solidFill>
                <a:srgbClr val="9999FF"/>
              </a:solidFill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362700" y="234950"/>
            <a:ext cx="1943100" cy="555625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33400" y="234950"/>
            <a:ext cx="5676900" cy="555625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4940AD-EC19-4AAE-865F-B98E59632AD5}" type="slidenum">
              <a:rPr lang="fr-FR">
                <a:solidFill>
                  <a:srgbClr val="9999FF"/>
                </a:solidFill>
              </a:rPr>
              <a:pPr/>
              <a:t>‹Nº›</a:t>
            </a:fld>
            <a:endParaRPr lang="fr-FR">
              <a:solidFill>
                <a:srgbClr val="9999FF"/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533400" y="234950"/>
            <a:ext cx="7772400" cy="11366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533400" y="1701800"/>
            <a:ext cx="3810000" cy="19685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495800" y="1701800"/>
            <a:ext cx="3810000" cy="19685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533400" y="3822700"/>
            <a:ext cx="3810000" cy="19685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495800" y="3822700"/>
            <a:ext cx="3810000" cy="19685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6858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E78EA13D-8C2B-4BB7-A58B-649BCD0BE065}" type="slidenum">
              <a:rPr lang="fr-FR">
                <a:solidFill>
                  <a:srgbClr val="9999FF"/>
                </a:solidFill>
              </a:rPr>
              <a:pPr/>
              <a:t>‹Nº›</a:t>
            </a:fld>
            <a:endParaRPr lang="fr-FR">
              <a:solidFill>
                <a:srgbClr val="9999FF"/>
              </a:solidFill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ítulo, 1 obje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3400" y="234950"/>
            <a:ext cx="7772400" cy="11366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33400" y="1701800"/>
            <a:ext cx="3810000" cy="40894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495800" y="1701800"/>
            <a:ext cx="3810000" cy="19685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495800" y="3822700"/>
            <a:ext cx="3810000" cy="19685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fecha"/>
          <p:cNvSpPr>
            <a:spLocks noGrp="1"/>
          </p:cNvSpPr>
          <p:nvPr>
            <p:ph type="dt" sz="half" idx="10"/>
          </p:nvPr>
        </p:nvSpPr>
        <p:spPr>
          <a:xfrm>
            <a:off x="6858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9999FF"/>
              </a:solidFill>
            </a:endParaRPr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75C90CF3-93EA-449A-818E-050E1FBD2368}" type="slidenum">
              <a:rPr lang="fr-FR">
                <a:solidFill>
                  <a:srgbClr val="9999FF"/>
                </a:solidFill>
              </a:rPr>
              <a:pPr/>
              <a:t>‹Nº›</a:t>
            </a:fld>
            <a:endParaRPr lang="fr-FR">
              <a:solidFill>
                <a:srgbClr val="9999FF"/>
              </a:solidFill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invGray">
          <a:xfrm>
            <a:off x="8809038" y="0"/>
            <a:ext cx="334962" cy="6858000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50000">
                <a:schemeClr val="hlink"/>
              </a:gs>
              <a:gs pos="100000">
                <a:schemeClr val="accent2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5123" name="Freeform 3"/>
          <p:cNvSpPr>
            <a:spLocks/>
          </p:cNvSpPr>
          <p:nvPr/>
        </p:nvSpPr>
        <p:spPr bwMode="white">
          <a:xfrm>
            <a:off x="-9525" y="4489450"/>
            <a:ext cx="5754688" cy="2368550"/>
          </a:xfrm>
          <a:custGeom>
            <a:avLst/>
            <a:gdLst/>
            <a:ahLst/>
            <a:cxnLst>
              <a:cxn ang="0">
                <a:pos x="0" y="1491"/>
              </a:cxn>
              <a:cxn ang="0">
                <a:pos x="0" y="0"/>
              </a:cxn>
              <a:cxn ang="0">
                <a:pos x="171" y="3"/>
              </a:cxn>
              <a:cxn ang="0">
                <a:pos x="355" y="9"/>
              </a:cxn>
              <a:cxn ang="0">
                <a:pos x="499" y="21"/>
              </a:cxn>
              <a:cxn ang="0">
                <a:pos x="650" y="36"/>
              </a:cxn>
              <a:cxn ang="0">
                <a:pos x="809" y="54"/>
              </a:cxn>
              <a:cxn ang="0">
                <a:pos x="957" y="78"/>
              </a:cxn>
              <a:cxn ang="0">
                <a:pos x="1119" y="105"/>
              </a:cxn>
              <a:cxn ang="0">
                <a:pos x="1261" y="133"/>
              </a:cxn>
              <a:cxn ang="0">
                <a:pos x="1441" y="175"/>
              </a:cxn>
              <a:cxn ang="0">
                <a:pos x="1598" y="217"/>
              </a:cxn>
              <a:cxn ang="0">
                <a:pos x="1763" y="269"/>
              </a:cxn>
              <a:cxn ang="0">
                <a:pos x="1887" y="308"/>
              </a:cxn>
              <a:cxn ang="0">
                <a:pos x="2085" y="384"/>
              </a:cxn>
              <a:cxn ang="0">
                <a:pos x="2230" y="444"/>
              </a:cxn>
              <a:cxn ang="0">
                <a:pos x="2456" y="547"/>
              </a:cxn>
              <a:cxn ang="0">
                <a:pos x="2666" y="662"/>
              </a:cxn>
              <a:cxn ang="0">
                <a:pos x="2859" y="786"/>
              </a:cxn>
              <a:cxn ang="0">
                <a:pos x="3046" y="920"/>
              </a:cxn>
              <a:cxn ang="0">
                <a:pos x="3193" y="1038"/>
              </a:cxn>
              <a:cxn ang="0">
                <a:pos x="3332" y="1168"/>
              </a:cxn>
              <a:cxn ang="0">
                <a:pos x="3440" y="1280"/>
              </a:cxn>
              <a:cxn ang="0">
                <a:pos x="3524" y="1380"/>
              </a:cxn>
              <a:cxn ang="0">
                <a:pos x="3624" y="1491"/>
              </a:cxn>
              <a:cxn ang="0">
                <a:pos x="3608" y="1491"/>
              </a:cxn>
              <a:cxn ang="0">
                <a:pos x="0" y="1491"/>
              </a:cxn>
            </a:cxnLst>
            <a:rect l="0" t="0" r="r" b="b"/>
            <a:pathLst>
              <a:path w="3625" h="1492">
                <a:moveTo>
                  <a:pt x="0" y="1491"/>
                </a:moveTo>
                <a:lnTo>
                  <a:pt x="0" y="0"/>
                </a:lnTo>
                <a:lnTo>
                  <a:pt x="171" y="3"/>
                </a:lnTo>
                <a:lnTo>
                  <a:pt x="355" y="9"/>
                </a:lnTo>
                <a:lnTo>
                  <a:pt x="499" y="21"/>
                </a:lnTo>
                <a:lnTo>
                  <a:pt x="650" y="36"/>
                </a:lnTo>
                <a:lnTo>
                  <a:pt x="809" y="54"/>
                </a:lnTo>
                <a:lnTo>
                  <a:pt x="957" y="78"/>
                </a:lnTo>
                <a:lnTo>
                  <a:pt x="1119" y="105"/>
                </a:lnTo>
                <a:lnTo>
                  <a:pt x="1261" y="133"/>
                </a:lnTo>
                <a:lnTo>
                  <a:pt x="1441" y="175"/>
                </a:lnTo>
                <a:lnTo>
                  <a:pt x="1598" y="217"/>
                </a:lnTo>
                <a:lnTo>
                  <a:pt x="1763" y="269"/>
                </a:lnTo>
                <a:lnTo>
                  <a:pt x="1887" y="308"/>
                </a:lnTo>
                <a:lnTo>
                  <a:pt x="2085" y="384"/>
                </a:lnTo>
                <a:lnTo>
                  <a:pt x="2230" y="444"/>
                </a:lnTo>
                <a:lnTo>
                  <a:pt x="2456" y="547"/>
                </a:lnTo>
                <a:lnTo>
                  <a:pt x="2666" y="662"/>
                </a:lnTo>
                <a:lnTo>
                  <a:pt x="2859" y="786"/>
                </a:lnTo>
                <a:lnTo>
                  <a:pt x="3046" y="920"/>
                </a:lnTo>
                <a:lnTo>
                  <a:pt x="3193" y="1038"/>
                </a:lnTo>
                <a:lnTo>
                  <a:pt x="3332" y="1168"/>
                </a:lnTo>
                <a:lnTo>
                  <a:pt x="3440" y="1280"/>
                </a:lnTo>
                <a:lnTo>
                  <a:pt x="3524" y="1380"/>
                </a:lnTo>
                <a:lnTo>
                  <a:pt x="3624" y="1491"/>
                </a:lnTo>
                <a:lnTo>
                  <a:pt x="3608" y="1491"/>
                </a:lnTo>
                <a:lnTo>
                  <a:pt x="0" y="1491"/>
                </a:lnTo>
              </a:path>
            </a:pathLst>
          </a:cu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5400000" scaled="1"/>
          </a:gradFill>
          <a:ln w="9525" cap="flat" cmpd="sng">
            <a:noFill/>
            <a:prstDash val="solid"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5124" name="Freeform 4"/>
          <p:cNvSpPr>
            <a:spLocks/>
          </p:cNvSpPr>
          <p:nvPr/>
        </p:nvSpPr>
        <p:spPr bwMode="white">
          <a:xfrm>
            <a:off x="0" y="3817938"/>
            <a:ext cx="8164513" cy="3019425"/>
          </a:xfrm>
          <a:custGeom>
            <a:avLst/>
            <a:gdLst/>
            <a:ahLst/>
            <a:cxnLst>
              <a:cxn ang="0">
                <a:pos x="2718" y="405"/>
              </a:cxn>
              <a:cxn ang="0">
                <a:pos x="2466" y="333"/>
              </a:cxn>
              <a:cxn ang="0">
                <a:pos x="2202" y="261"/>
              </a:cxn>
              <a:cxn ang="0">
                <a:pos x="1929" y="198"/>
              </a:cxn>
              <a:cxn ang="0">
                <a:pos x="1695" y="153"/>
              </a:cxn>
              <a:cxn ang="0">
                <a:pos x="1434" y="111"/>
              </a:cxn>
              <a:cxn ang="0">
                <a:pos x="1188" y="75"/>
              </a:cxn>
              <a:cxn ang="0">
                <a:pos x="957" y="48"/>
              </a:cxn>
              <a:cxn ang="0">
                <a:pos x="747" y="30"/>
              </a:cxn>
              <a:cxn ang="0">
                <a:pos x="501" y="15"/>
              </a:cxn>
              <a:cxn ang="0">
                <a:pos x="246" y="3"/>
              </a:cxn>
              <a:cxn ang="0">
                <a:pos x="0" y="0"/>
              </a:cxn>
              <a:cxn ang="0">
                <a:pos x="0" y="275"/>
              </a:cxn>
              <a:cxn ang="0">
                <a:pos x="0" y="345"/>
              </a:cxn>
              <a:cxn ang="0">
                <a:pos x="0" y="275"/>
              </a:cxn>
              <a:cxn ang="0">
                <a:pos x="0" y="342"/>
              </a:cxn>
              <a:cxn ang="0">
                <a:pos x="339" y="351"/>
              </a:cxn>
              <a:cxn ang="0">
                <a:pos x="606" y="372"/>
              </a:cxn>
              <a:cxn ang="0">
                <a:pos x="852" y="399"/>
              </a:cxn>
              <a:cxn ang="0">
                <a:pos x="1068" y="435"/>
              </a:cxn>
              <a:cxn ang="0">
                <a:pos x="1275" y="474"/>
              </a:cxn>
              <a:cxn ang="0">
                <a:pos x="1545" y="540"/>
              </a:cxn>
              <a:cxn ang="0">
                <a:pos x="1761" y="603"/>
              </a:cxn>
              <a:cxn ang="0">
                <a:pos x="1971" y="678"/>
              </a:cxn>
              <a:cxn ang="0">
                <a:pos x="2166" y="747"/>
              </a:cxn>
              <a:cxn ang="0">
                <a:pos x="2397" y="852"/>
              </a:cxn>
              <a:cxn ang="0">
                <a:pos x="2613" y="960"/>
              </a:cxn>
              <a:cxn ang="0">
                <a:pos x="2832" y="1095"/>
              </a:cxn>
              <a:cxn ang="0">
                <a:pos x="3012" y="1212"/>
              </a:cxn>
              <a:cxn ang="0">
                <a:pos x="3186" y="1347"/>
              </a:cxn>
              <a:cxn ang="0">
                <a:pos x="3351" y="1497"/>
              </a:cxn>
              <a:cxn ang="0">
                <a:pos x="3480" y="1629"/>
              </a:cxn>
              <a:cxn ang="0">
                <a:pos x="3612" y="1785"/>
              </a:cxn>
              <a:cxn ang="0">
                <a:pos x="3699" y="1901"/>
              </a:cxn>
              <a:cxn ang="0">
                <a:pos x="5142" y="1901"/>
              </a:cxn>
              <a:cxn ang="0">
                <a:pos x="5076" y="1827"/>
              </a:cxn>
              <a:cxn ang="0">
                <a:pos x="4968" y="1707"/>
              </a:cxn>
              <a:cxn ang="0">
                <a:pos x="4797" y="1539"/>
              </a:cxn>
              <a:cxn ang="0">
                <a:pos x="4617" y="1383"/>
              </a:cxn>
              <a:cxn ang="0">
                <a:pos x="4410" y="1221"/>
              </a:cxn>
              <a:cxn ang="0">
                <a:pos x="4185" y="1071"/>
              </a:cxn>
              <a:cxn ang="0">
                <a:pos x="3960" y="939"/>
              </a:cxn>
              <a:cxn ang="0">
                <a:pos x="3708" y="801"/>
              </a:cxn>
              <a:cxn ang="0">
                <a:pos x="3492" y="702"/>
              </a:cxn>
              <a:cxn ang="0">
                <a:pos x="3231" y="588"/>
              </a:cxn>
              <a:cxn ang="0">
                <a:pos x="2964" y="489"/>
              </a:cxn>
              <a:cxn ang="0">
                <a:pos x="2718" y="405"/>
              </a:cxn>
            </a:cxnLst>
            <a:rect l="0" t="0" r="r" b="b"/>
            <a:pathLst>
              <a:path w="5143" h="1902">
                <a:moveTo>
                  <a:pt x="2718" y="405"/>
                </a:moveTo>
                <a:lnTo>
                  <a:pt x="2466" y="333"/>
                </a:lnTo>
                <a:lnTo>
                  <a:pt x="2202" y="261"/>
                </a:lnTo>
                <a:lnTo>
                  <a:pt x="1929" y="198"/>
                </a:lnTo>
                <a:lnTo>
                  <a:pt x="1695" y="153"/>
                </a:lnTo>
                <a:lnTo>
                  <a:pt x="1434" y="111"/>
                </a:lnTo>
                <a:lnTo>
                  <a:pt x="1188" y="75"/>
                </a:lnTo>
                <a:lnTo>
                  <a:pt x="957" y="48"/>
                </a:lnTo>
                <a:lnTo>
                  <a:pt x="747" y="30"/>
                </a:lnTo>
                <a:lnTo>
                  <a:pt x="501" y="15"/>
                </a:lnTo>
                <a:lnTo>
                  <a:pt x="246" y="3"/>
                </a:lnTo>
                <a:lnTo>
                  <a:pt x="0" y="0"/>
                </a:lnTo>
                <a:lnTo>
                  <a:pt x="0" y="275"/>
                </a:lnTo>
                <a:lnTo>
                  <a:pt x="0" y="345"/>
                </a:lnTo>
                <a:lnTo>
                  <a:pt x="0" y="275"/>
                </a:lnTo>
                <a:lnTo>
                  <a:pt x="0" y="342"/>
                </a:lnTo>
                <a:lnTo>
                  <a:pt x="339" y="351"/>
                </a:lnTo>
                <a:lnTo>
                  <a:pt x="606" y="372"/>
                </a:lnTo>
                <a:lnTo>
                  <a:pt x="852" y="399"/>
                </a:lnTo>
                <a:lnTo>
                  <a:pt x="1068" y="435"/>
                </a:lnTo>
                <a:lnTo>
                  <a:pt x="1275" y="474"/>
                </a:lnTo>
                <a:lnTo>
                  <a:pt x="1545" y="540"/>
                </a:lnTo>
                <a:lnTo>
                  <a:pt x="1761" y="603"/>
                </a:lnTo>
                <a:lnTo>
                  <a:pt x="1971" y="678"/>
                </a:lnTo>
                <a:lnTo>
                  <a:pt x="2166" y="747"/>
                </a:lnTo>
                <a:lnTo>
                  <a:pt x="2397" y="852"/>
                </a:lnTo>
                <a:lnTo>
                  <a:pt x="2613" y="960"/>
                </a:lnTo>
                <a:lnTo>
                  <a:pt x="2832" y="1095"/>
                </a:lnTo>
                <a:lnTo>
                  <a:pt x="3012" y="1212"/>
                </a:lnTo>
                <a:lnTo>
                  <a:pt x="3186" y="1347"/>
                </a:lnTo>
                <a:lnTo>
                  <a:pt x="3351" y="1497"/>
                </a:lnTo>
                <a:lnTo>
                  <a:pt x="3480" y="1629"/>
                </a:lnTo>
                <a:lnTo>
                  <a:pt x="3612" y="1785"/>
                </a:lnTo>
                <a:lnTo>
                  <a:pt x="3699" y="1901"/>
                </a:lnTo>
                <a:lnTo>
                  <a:pt x="5142" y="1901"/>
                </a:lnTo>
                <a:lnTo>
                  <a:pt x="5076" y="1827"/>
                </a:lnTo>
                <a:lnTo>
                  <a:pt x="4968" y="1707"/>
                </a:lnTo>
                <a:lnTo>
                  <a:pt x="4797" y="1539"/>
                </a:lnTo>
                <a:lnTo>
                  <a:pt x="4617" y="1383"/>
                </a:lnTo>
                <a:lnTo>
                  <a:pt x="4410" y="1221"/>
                </a:lnTo>
                <a:lnTo>
                  <a:pt x="4185" y="1071"/>
                </a:lnTo>
                <a:lnTo>
                  <a:pt x="3960" y="939"/>
                </a:lnTo>
                <a:lnTo>
                  <a:pt x="3708" y="801"/>
                </a:lnTo>
                <a:lnTo>
                  <a:pt x="3492" y="702"/>
                </a:lnTo>
                <a:lnTo>
                  <a:pt x="3231" y="588"/>
                </a:lnTo>
                <a:lnTo>
                  <a:pt x="2964" y="489"/>
                </a:lnTo>
                <a:lnTo>
                  <a:pt x="2718" y="405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5125" name="Freeform 5"/>
          <p:cNvSpPr>
            <a:spLocks/>
          </p:cNvSpPr>
          <p:nvPr/>
        </p:nvSpPr>
        <p:spPr bwMode="white">
          <a:xfrm>
            <a:off x="0" y="3146425"/>
            <a:ext cx="9144000" cy="36909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39"/>
              </a:cxn>
              <a:cxn ang="0">
                <a:pos x="558" y="357"/>
              </a:cxn>
              <a:cxn ang="0">
                <a:pos x="807" y="375"/>
              </a:cxn>
              <a:cxn ang="0">
                <a:pos x="1056" y="399"/>
              </a:cxn>
              <a:cxn ang="0">
                <a:pos x="1272" y="426"/>
              </a:cxn>
              <a:cxn ang="0">
                <a:pos x="1539" y="465"/>
              </a:cxn>
              <a:cxn ang="0">
                <a:pos x="1791" y="510"/>
              </a:cxn>
              <a:cxn ang="0">
                <a:pos x="2076" y="570"/>
              </a:cxn>
              <a:cxn ang="0">
                <a:pos x="2334" y="630"/>
              </a:cxn>
              <a:cxn ang="0">
                <a:pos x="2544" y="687"/>
              </a:cxn>
              <a:cxn ang="0">
                <a:pos x="2775" y="759"/>
              </a:cxn>
              <a:cxn ang="0">
                <a:pos x="3003" y="837"/>
              </a:cxn>
              <a:cxn ang="0">
                <a:pos x="3231" y="924"/>
              </a:cxn>
              <a:cxn ang="0">
                <a:pos x="3438" y="1005"/>
              </a:cxn>
              <a:cxn ang="0">
                <a:pos x="3663" y="1110"/>
              </a:cxn>
              <a:cxn ang="0">
                <a:pos x="3903" y="1233"/>
              </a:cxn>
              <a:cxn ang="0">
                <a:pos x="4149" y="1374"/>
              </a:cxn>
              <a:cxn ang="0">
                <a:pos x="4353" y="1506"/>
              </a:cxn>
              <a:cxn ang="0">
                <a:pos x="4491" y="1602"/>
              </a:cxn>
              <a:cxn ang="0">
                <a:pos x="4668" y="1740"/>
              </a:cxn>
              <a:cxn ang="0">
                <a:pos x="4824" y="1875"/>
              </a:cxn>
              <a:cxn ang="0">
                <a:pos x="4968" y="2016"/>
              </a:cxn>
              <a:cxn ang="0">
                <a:pos x="5100" y="2154"/>
              </a:cxn>
              <a:cxn ang="0">
                <a:pos x="5238" y="2324"/>
              </a:cxn>
              <a:cxn ang="0">
                <a:pos x="5759" y="2324"/>
              </a:cxn>
              <a:cxn ang="0">
                <a:pos x="5759" y="1245"/>
              </a:cxn>
              <a:cxn ang="0">
                <a:pos x="5580" y="1119"/>
              </a:cxn>
              <a:cxn ang="0">
                <a:pos x="5400" y="1020"/>
              </a:cxn>
              <a:cxn ang="0">
                <a:pos x="5205" y="918"/>
              </a:cxn>
              <a:cxn ang="0">
                <a:pos x="5031" y="837"/>
              </a:cxn>
              <a:cxn ang="0">
                <a:pos x="4866" y="771"/>
              </a:cxn>
              <a:cxn ang="0">
                <a:pos x="4710" y="711"/>
              </a:cxn>
              <a:cxn ang="0">
                <a:pos x="4545" y="651"/>
              </a:cxn>
              <a:cxn ang="0">
                <a:pos x="4386" y="600"/>
              </a:cxn>
              <a:cxn ang="0">
                <a:pos x="4248" y="552"/>
              </a:cxn>
              <a:cxn ang="0">
                <a:pos x="3993" y="483"/>
              </a:cxn>
              <a:cxn ang="0">
                <a:pos x="3777" y="423"/>
              </a:cxn>
              <a:cxn ang="0">
                <a:pos x="3564" y="375"/>
              </a:cxn>
              <a:cxn ang="0">
                <a:pos x="3282" y="312"/>
              </a:cxn>
              <a:cxn ang="0">
                <a:pos x="3003" y="261"/>
              </a:cxn>
              <a:cxn ang="0">
                <a:pos x="2733" y="213"/>
              </a:cxn>
              <a:cxn ang="0">
                <a:pos x="2451" y="171"/>
              </a:cxn>
              <a:cxn ang="0">
                <a:pos x="2211" y="138"/>
              </a:cxn>
              <a:cxn ang="0">
                <a:pos x="1974" y="108"/>
              </a:cxn>
              <a:cxn ang="0">
                <a:pos x="1665" y="81"/>
              </a:cxn>
              <a:cxn ang="0">
                <a:pos x="1437" y="60"/>
              </a:cxn>
              <a:cxn ang="0">
                <a:pos x="1125" y="36"/>
              </a:cxn>
              <a:cxn ang="0">
                <a:pos x="828" y="21"/>
              </a:cxn>
              <a:cxn ang="0">
                <a:pos x="558" y="12"/>
              </a:cxn>
              <a:cxn ang="0">
                <a:pos x="282" y="3"/>
              </a:cxn>
              <a:cxn ang="0">
                <a:pos x="0" y="0"/>
              </a:cxn>
            </a:cxnLst>
            <a:rect l="0" t="0" r="r" b="b"/>
            <a:pathLst>
              <a:path w="5760" h="2325">
                <a:moveTo>
                  <a:pt x="0" y="0"/>
                </a:moveTo>
                <a:lnTo>
                  <a:pt x="0" y="339"/>
                </a:lnTo>
                <a:lnTo>
                  <a:pt x="558" y="357"/>
                </a:lnTo>
                <a:lnTo>
                  <a:pt x="807" y="375"/>
                </a:lnTo>
                <a:lnTo>
                  <a:pt x="1056" y="399"/>
                </a:lnTo>
                <a:lnTo>
                  <a:pt x="1272" y="426"/>
                </a:lnTo>
                <a:lnTo>
                  <a:pt x="1539" y="465"/>
                </a:lnTo>
                <a:lnTo>
                  <a:pt x="1791" y="510"/>
                </a:lnTo>
                <a:lnTo>
                  <a:pt x="2076" y="570"/>
                </a:lnTo>
                <a:lnTo>
                  <a:pt x="2334" y="630"/>
                </a:lnTo>
                <a:lnTo>
                  <a:pt x="2544" y="687"/>
                </a:lnTo>
                <a:lnTo>
                  <a:pt x="2775" y="759"/>
                </a:lnTo>
                <a:lnTo>
                  <a:pt x="3003" y="837"/>
                </a:lnTo>
                <a:lnTo>
                  <a:pt x="3231" y="924"/>
                </a:lnTo>
                <a:lnTo>
                  <a:pt x="3438" y="1005"/>
                </a:lnTo>
                <a:lnTo>
                  <a:pt x="3663" y="1110"/>
                </a:lnTo>
                <a:lnTo>
                  <a:pt x="3903" y="1233"/>
                </a:lnTo>
                <a:lnTo>
                  <a:pt x="4149" y="1374"/>
                </a:lnTo>
                <a:lnTo>
                  <a:pt x="4353" y="1506"/>
                </a:lnTo>
                <a:lnTo>
                  <a:pt x="4491" y="1602"/>
                </a:lnTo>
                <a:lnTo>
                  <a:pt x="4668" y="1740"/>
                </a:lnTo>
                <a:lnTo>
                  <a:pt x="4824" y="1875"/>
                </a:lnTo>
                <a:lnTo>
                  <a:pt x="4968" y="2016"/>
                </a:lnTo>
                <a:lnTo>
                  <a:pt x="5100" y="2154"/>
                </a:lnTo>
                <a:lnTo>
                  <a:pt x="5238" y="2324"/>
                </a:lnTo>
                <a:lnTo>
                  <a:pt x="5759" y="2324"/>
                </a:lnTo>
                <a:lnTo>
                  <a:pt x="5759" y="1245"/>
                </a:lnTo>
                <a:lnTo>
                  <a:pt x="5580" y="1119"/>
                </a:lnTo>
                <a:lnTo>
                  <a:pt x="5400" y="1020"/>
                </a:lnTo>
                <a:lnTo>
                  <a:pt x="5205" y="918"/>
                </a:lnTo>
                <a:lnTo>
                  <a:pt x="5031" y="837"/>
                </a:lnTo>
                <a:lnTo>
                  <a:pt x="4866" y="771"/>
                </a:lnTo>
                <a:lnTo>
                  <a:pt x="4710" y="711"/>
                </a:lnTo>
                <a:lnTo>
                  <a:pt x="4545" y="651"/>
                </a:lnTo>
                <a:lnTo>
                  <a:pt x="4386" y="600"/>
                </a:lnTo>
                <a:lnTo>
                  <a:pt x="4248" y="552"/>
                </a:lnTo>
                <a:lnTo>
                  <a:pt x="3993" y="483"/>
                </a:lnTo>
                <a:lnTo>
                  <a:pt x="3777" y="423"/>
                </a:lnTo>
                <a:lnTo>
                  <a:pt x="3564" y="375"/>
                </a:lnTo>
                <a:lnTo>
                  <a:pt x="3282" y="312"/>
                </a:lnTo>
                <a:lnTo>
                  <a:pt x="3003" y="261"/>
                </a:lnTo>
                <a:lnTo>
                  <a:pt x="2733" y="213"/>
                </a:lnTo>
                <a:lnTo>
                  <a:pt x="2451" y="171"/>
                </a:lnTo>
                <a:lnTo>
                  <a:pt x="2211" y="138"/>
                </a:lnTo>
                <a:lnTo>
                  <a:pt x="1974" y="108"/>
                </a:lnTo>
                <a:lnTo>
                  <a:pt x="1665" y="81"/>
                </a:lnTo>
                <a:lnTo>
                  <a:pt x="1437" y="60"/>
                </a:lnTo>
                <a:lnTo>
                  <a:pt x="1125" y="36"/>
                </a:lnTo>
                <a:lnTo>
                  <a:pt x="828" y="21"/>
                </a:lnTo>
                <a:lnTo>
                  <a:pt x="558" y="12"/>
                </a:lnTo>
                <a:lnTo>
                  <a:pt x="282" y="3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5126" name="Freeform 6"/>
          <p:cNvSpPr>
            <a:spLocks/>
          </p:cNvSpPr>
          <p:nvPr/>
        </p:nvSpPr>
        <p:spPr bwMode="white">
          <a:xfrm>
            <a:off x="0" y="2460625"/>
            <a:ext cx="9144000" cy="24971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51"/>
              </a:cxn>
              <a:cxn ang="0">
                <a:pos x="282" y="357"/>
              </a:cxn>
              <a:cxn ang="0">
                <a:pos x="627" y="363"/>
              </a:cxn>
              <a:cxn ang="0">
                <a:pos x="960" y="375"/>
              </a:cxn>
              <a:cxn ang="0">
                <a:pos x="1218" y="393"/>
              </a:cxn>
              <a:cxn ang="0">
                <a:pos x="1470" y="411"/>
              </a:cxn>
              <a:cxn ang="0">
                <a:pos x="1746" y="435"/>
              </a:cxn>
              <a:cxn ang="0">
                <a:pos x="2022" y="462"/>
              </a:cxn>
              <a:cxn ang="0">
                <a:pos x="2340" y="504"/>
              </a:cxn>
              <a:cxn ang="0">
                <a:pos x="2664" y="549"/>
              </a:cxn>
              <a:cxn ang="0">
                <a:pos x="2952" y="597"/>
              </a:cxn>
              <a:cxn ang="0">
                <a:pos x="3225" y="648"/>
              </a:cxn>
              <a:cxn ang="0">
                <a:pos x="3513" y="708"/>
              </a:cxn>
              <a:cxn ang="0">
                <a:pos x="3693" y="750"/>
              </a:cxn>
              <a:cxn ang="0">
                <a:pos x="3936" y="810"/>
              </a:cxn>
              <a:cxn ang="0">
                <a:pos x="4095" y="855"/>
              </a:cxn>
              <a:cxn ang="0">
                <a:pos x="4281" y="909"/>
              </a:cxn>
              <a:cxn ang="0">
                <a:pos x="4503" y="981"/>
              </a:cxn>
              <a:cxn ang="0">
                <a:pos x="4704" y="1053"/>
              </a:cxn>
              <a:cxn ang="0">
                <a:pos x="4911" y="1131"/>
              </a:cxn>
              <a:cxn ang="0">
                <a:pos x="5073" y="1197"/>
              </a:cxn>
              <a:cxn ang="0">
                <a:pos x="5256" y="1281"/>
              </a:cxn>
              <a:cxn ang="0">
                <a:pos x="5475" y="1401"/>
              </a:cxn>
              <a:cxn ang="0">
                <a:pos x="5628" y="1482"/>
              </a:cxn>
              <a:cxn ang="0">
                <a:pos x="5759" y="1572"/>
              </a:cxn>
              <a:cxn ang="0">
                <a:pos x="5759" y="633"/>
              </a:cxn>
              <a:cxn ang="0">
                <a:pos x="5493" y="570"/>
              </a:cxn>
              <a:cxn ang="0">
                <a:pos x="5214" y="501"/>
              </a:cxn>
              <a:cxn ang="0">
                <a:pos x="4950" y="444"/>
              </a:cxn>
              <a:cxn ang="0">
                <a:pos x="4701" y="396"/>
              </a:cxn>
              <a:cxn ang="0">
                <a:pos x="4425" y="348"/>
              </a:cxn>
              <a:cxn ang="0">
                <a:pos x="4110" y="294"/>
              </a:cxn>
              <a:cxn ang="0">
                <a:pos x="3813" y="252"/>
              </a:cxn>
              <a:cxn ang="0">
                <a:pos x="3549" y="213"/>
              </a:cxn>
              <a:cxn ang="0">
                <a:pos x="3261" y="183"/>
              </a:cxn>
              <a:cxn ang="0">
                <a:pos x="3015" y="153"/>
              </a:cxn>
              <a:cxn ang="0">
                <a:pos x="2757" y="129"/>
              </a:cxn>
              <a:cxn ang="0">
                <a:pos x="2520" y="105"/>
              </a:cxn>
              <a:cxn ang="0">
                <a:pos x="2301" y="87"/>
              </a:cxn>
              <a:cxn ang="0">
                <a:pos x="2013" y="66"/>
              </a:cxn>
              <a:cxn ang="0">
                <a:pos x="1731" y="48"/>
              </a:cxn>
              <a:cxn ang="0">
                <a:pos x="1524" y="39"/>
              </a:cxn>
              <a:cxn ang="0">
                <a:pos x="1260" y="27"/>
              </a:cxn>
              <a:cxn ang="0">
                <a:pos x="966" y="15"/>
              </a:cxn>
              <a:cxn ang="0">
                <a:pos x="714" y="12"/>
              </a:cxn>
              <a:cxn ang="0">
                <a:pos x="510" y="6"/>
              </a:cxn>
              <a:cxn ang="0">
                <a:pos x="243" y="0"/>
              </a:cxn>
              <a:cxn ang="0">
                <a:pos x="0" y="0"/>
              </a:cxn>
            </a:cxnLst>
            <a:rect l="0" t="0" r="r" b="b"/>
            <a:pathLst>
              <a:path w="5760" h="1573">
                <a:moveTo>
                  <a:pt x="0" y="0"/>
                </a:moveTo>
                <a:lnTo>
                  <a:pt x="0" y="351"/>
                </a:lnTo>
                <a:lnTo>
                  <a:pt x="282" y="357"/>
                </a:lnTo>
                <a:lnTo>
                  <a:pt x="627" y="363"/>
                </a:lnTo>
                <a:lnTo>
                  <a:pt x="960" y="375"/>
                </a:lnTo>
                <a:lnTo>
                  <a:pt x="1218" y="393"/>
                </a:lnTo>
                <a:lnTo>
                  <a:pt x="1470" y="411"/>
                </a:lnTo>
                <a:lnTo>
                  <a:pt x="1746" y="435"/>
                </a:lnTo>
                <a:lnTo>
                  <a:pt x="2022" y="462"/>
                </a:lnTo>
                <a:lnTo>
                  <a:pt x="2340" y="504"/>
                </a:lnTo>
                <a:lnTo>
                  <a:pt x="2664" y="549"/>
                </a:lnTo>
                <a:lnTo>
                  <a:pt x="2952" y="597"/>
                </a:lnTo>
                <a:lnTo>
                  <a:pt x="3225" y="648"/>
                </a:lnTo>
                <a:lnTo>
                  <a:pt x="3513" y="708"/>
                </a:lnTo>
                <a:lnTo>
                  <a:pt x="3693" y="750"/>
                </a:lnTo>
                <a:lnTo>
                  <a:pt x="3936" y="810"/>
                </a:lnTo>
                <a:lnTo>
                  <a:pt x="4095" y="855"/>
                </a:lnTo>
                <a:lnTo>
                  <a:pt x="4281" y="909"/>
                </a:lnTo>
                <a:lnTo>
                  <a:pt x="4503" y="981"/>
                </a:lnTo>
                <a:lnTo>
                  <a:pt x="4704" y="1053"/>
                </a:lnTo>
                <a:lnTo>
                  <a:pt x="4911" y="1131"/>
                </a:lnTo>
                <a:lnTo>
                  <a:pt x="5073" y="1197"/>
                </a:lnTo>
                <a:lnTo>
                  <a:pt x="5256" y="1281"/>
                </a:lnTo>
                <a:lnTo>
                  <a:pt x="5475" y="1401"/>
                </a:lnTo>
                <a:lnTo>
                  <a:pt x="5628" y="1482"/>
                </a:lnTo>
                <a:lnTo>
                  <a:pt x="5759" y="1572"/>
                </a:lnTo>
                <a:lnTo>
                  <a:pt x="5759" y="633"/>
                </a:lnTo>
                <a:lnTo>
                  <a:pt x="5493" y="570"/>
                </a:lnTo>
                <a:lnTo>
                  <a:pt x="5214" y="501"/>
                </a:lnTo>
                <a:lnTo>
                  <a:pt x="4950" y="444"/>
                </a:lnTo>
                <a:lnTo>
                  <a:pt x="4701" y="396"/>
                </a:lnTo>
                <a:lnTo>
                  <a:pt x="4425" y="348"/>
                </a:lnTo>
                <a:lnTo>
                  <a:pt x="4110" y="294"/>
                </a:lnTo>
                <a:lnTo>
                  <a:pt x="3813" y="252"/>
                </a:lnTo>
                <a:lnTo>
                  <a:pt x="3549" y="213"/>
                </a:lnTo>
                <a:lnTo>
                  <a:pt x="3261" y="183"/>
                </a:lnTo>
                <a:lnTo>
                  <a:pt x="3015" y="153"/>
                </a:lnTo>
                <a:lnTo>
                  <a:pt x="2757" y="129"/>
                </a:lnTo>
                <a:lnTo>
                  <a:pt x="2520" y="105"/>
                </a:lnTo>
                <a:lnTo>
                  <a:pt x="2301" y="87"/>
                </a:lnTo>
                <a:lnTo>
                  <a:pt x="2013" y="66"/>
                </a:lnTo>
                <a:lnTo>
                  <a:pt x="1731" y="48"/>
                </a:lnTo>
                <a:lnTo>
                  <a:pt x="1524" y="39"/>
                </a:lnTo>
                <a:lnTo>
                  <a:pt x="1260" y="27"/>
                </a:lnTo>
                <a:lnTo>
                  <a:pt x="966" y="15"/>
                </a:lnTo>
                <a:lnTo>
                  <a:pt x="714" y="12"/>
                </a:lnTo>
                <a:lnTo>
                  <a:pt x="510" y="6"/>
                </a:lnTo>
                <a:lnTo>
                  <a:pt x="243" y="0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5127" name="Freeform 7"/>
          <p:cNvSpPr>
            <a:spLocks/>
          </p:cNvSpPr>
          <p:nvPr/>
        </p:nvSpPr>
        <p:spPr bwMode="white">
          <a:xfrm>
            <a:off x="0" y="1793875"/>
            <a:ext cx="9144000" cy="15398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39"/>
              </a:cxn>
              <a:cxn ang="0">
                <a:pos x="318" y="342"/>
              </a:cxn>
              <a:cxn ang="0">
                <a:pos x="591" y="348"/>
              </a:cxn>
              <a:cxn ang="0">
                <a:pos x="846" y="354"/>
              </a:cxn>
              <a:cxn ang="0">
                <a:pos x="1074" y="360"/>
              </a:cxn>
              <a:cxn ang="0">
                <a:pos x="1314" y="366"/>
              </a:cxn>
              <a:cxn ang="0">
                <a:pos x="1599" y="381"/>
              </a:cxn>
              <a:cxn ang="0">
                <a:pos x="1911" y="399"/>
              </a:cxn>
              <a:cxn ang="0">
                <a:pos x="2241" y="420"/>
              </a:cxn>
              <a:cxn ang="0">
                <a:pos x="2619" y="453"/>
              </a:cxn>
              <a:cxn ang="0">
                <a:pos x="2889" y="477"/>
              </a:cxn>
              <a:cxn ang="0">
                <a:pos x="3177" y="507"/>
              </a:cxn>
              <a:cxn ang="0">
                <a:pos x="3498" y="543"/>
              </a:cxn>
              <a:cxn ang="0">
                <a:pos x="3813" y="585"/>
              </a:cxn>
              <a:cxn ang="0">
                <a:pos x="4044" y="618"/>
              </a:cxn>
              <a:cxn ang="0">
                <a:pos x="4365" y="669"/>
              </a:cxn>
              <a:cxn ang="0">
                <a:pos x="4683" y="726"/>
              </a:cxn>
              <a:cxn ang="0">
                <a:pos x="4980" y="786"/>
              </a:cxn>
              <a:cxn ang="0">
                <a:pos x="5268" y="846"/>
              </a:cxn>
              <a:cxn ang="0">
                <a:pos x="5646" y="942"/>
              </a:cxn>
              <a:cxn ang="0">
                <a:pos x="5759" y="969"/>
              </a:cxn>
              <a:cxn ang="0">
                <a:pos x="5759" y="0"/>
              </a:cxn>
              <a:cxn ang="0">
                <a:pos x="0" y="0"/>
              </a:cxn>
            </a:cxnLst>
            <a:rect l="0" t="0" r="r" b="b"/>
            <a:pathLst>
              <a:path w="5760" h="970">
                <a:moveTo>
                  <a:pt x="0" y="0"/>
                </a:moveTo>
                <a:lnTo>
                  <a:pt x="0" y="339"/>
                </a:lnTo>
                <a:lnTo>
                  <a:pt x="318" y="342"/>
                </a:lnTo>
                <a:lnTo>
                  <a:pt x="591" y="348"/>
                </a:lnTo>
                <a:lnTo>
                  <a:pt x="846" y="354"/>
                </a:lnTo>
                <a:lnTo>
                  <a:pt x="1074" y="360"/>
                </a:lnTo>
                <a:lnTo>
                  <a:pt x="1314" y="366"/>
                </a:lnTo>
                <a:lnTo>
                  <a:pt x="1599" y="381"/>
                </a:lnTo>
                <a:lnTo>
                  <a:pt x="1911" y="399"/>
                </a:lnTo>
                <a:lnTo>
                  <a:pt x="2241" y="420"/>
                </a:lnTo>
                <a:lnTo>
                  <a:pt x="2619" y="453"/>
                </a:lnTo>
                <a:lnTo>
                  <a:pt x="2889" y="477"/>
                </a:lnTo>
                <a:lnTo>
                  <a:pt x="3177" y="507"/>
                </a:lnTo>
                <a:lnTo>
                  <a:pt x="3498" y="543"/>
                </a:lnTo>
                <a:lnTo>
                  <a:pt x="3813" y="585"/>
                </a:lnTo>
                <a:lnTo>
                  <a:pt x="4044" y="618"/>
                </a:lnTo>
                <a:lnTo>
                  <a:pt x="4365" y="669"/>
                </a:lnTo>
                <a:lnTo>
                  <a:pt x="4683" y="726"/>
                </a:lnTo>
                <a:lnTo>
                  <a:pt x="4980" y="786"/>
                </a:lnTo>
                <a:lnTo>
                  <a:pt x="5268" y="846"/>
                </a:lnTo>
                <a:lnTo>
                  <a:pt x="5646" y="942"/>
                </a:lnTo>
                <a:lnTo>
                  <a:pt x="5759" y="969"/>
                </a:lnTo>
                <a:lnTo>
                  <a:pt x="5759" y="0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5128" name="Freeform 8"/>
          <p:cNvSpPr>
            <a:spLocks/>
          </p:cNvSpPr>
          <p:nvPr/>
        </p:nvSpPr>
        <p:spPr bwMode="white">
          <a:xfrm>
            <a:off x="0" y="-20638"/>
            <a:ext cx="9144000" cy="1682751"/>
          </a:xfrm>
          <a:custGeom>
            <a:avLst/>
            <a:gdLst/>
            <a:ahLst/>
            <a:cxnLst>
              <a:cxn ang="0">
                <a:pos x="0" y="753"/>
              </a:cxn>
              <a:cxn ang="0">
                <a:pos x="0" y="1059"/>
              </a:cxn>
              <a:cxn ang="0">
                <a:pos x="5759" y="1059"/>
              </a:cxn>
              <a:cxn ang="0">
                <a:pos x="5759" y="0"/>
              </a:cxn>
              <a:cxn ang="0">
                <a:pos x="5430" y="0"/>
              </a:cxn>
              <a:cxn ang="0">
                <a:pos x="5298" y="84"/>
              </a:cxn>
              <a:cxn ang="0">
                <a:pos x="5136" y="159"/>
              </a:cxn>
              <a:cxn ang="0">
                <a:pos x="4968" y="222"/>
              </a:cxn>
              <a:cxn ang="0">
                <a:pos x="4812" y="267"/>
              </a:cxn>
              <a:cxn ang="0">
                <a:pos x="4626" y="324"/>
              </a:cxn>
              <a:cxn ang="0">
                <a:pos x="4440" y="366"/>
              </a:cxn>
              <a:cxn ang="0">
                <a:pos x="4230" y="414"/>
              </a:cxn>
              <a:cxn ang="0">
                <a:pos x="3939" y="468"/>
              </a:cxn>
              <a:cxn ang="0">
                <a:pos x="3711" y="504"/>
              </a:cxn>
              <a:cxn ang="0">
                <a:pos x="3441" y="543"/>
              </a:cxn>
              <a:cxn ang="0">
                <a:pos x="3189" y="579"/>
              </a:cxn>
              <a:cxn ang="0">
                <a:pos x="2925" y="606"/>
              </a:cxn>
              <a:cxn ang="0">
                <a:pos x="2679" y="633"/>
              </a:cxn>
              <a:cxn ang="0">
                <a:pos x="2418" y="654"/>
              </a:cxn>
              <a:cxn ang="0">
                <a:pos x="2142" y="675"/>
              </a:cxn>
              <a:cxn ang="0">
                <a:pos x="1896" y="693"/>
              </a:cxn>
              <a:cxn ang="0">
                <a:pos x="1647" y="708"/>
              </a:cxn>
              <a:cxn ang="0">
                <a:pos x="1404" y="720"/>
              </a:cxn>
              <a:cxn ang="0">
                <a:pos x="1170" y="732"/>
              </a:cxn>
              <a:cxn ang="0">
                <a:pos x="906" y="738"/>
              </a:cxn>
              <a:cxn ang="0">
                <a:pos x="534" y="747"/>
              </a:cxn>
              <a:cxn ang="0">
                <a:pos x="201" y="753"/>
              </a:cxn>
              <a:cxn ang="0">
                <a:pos x="0" y="753"/>
              </a:cxn>
            </a:cxnLst>
            <a:rect l="0" t="0" r="r" b="b"/>
            <a:pathLst>
              <a:path w="5760" h="1060">
                <a:moveTo>
                  <a:pt x="0" y="753"/>
                </a:moveTo>
                <a:lnTo>
                  <a:pt x="0" y="1059"/>
                </a:lnTo>
                <a:lnTo>
                  <a:pt x="5759" y="1059"/>
                </a:lnTo>
                <a:lnTo>
                  <a:pt x="5759" y="0"/>
                </a:lnTo>
                <a:lnTo>
                  <a:pt x="5430" y="0"/>
                </a:lnTo>
                <a:lnTo>
                  <a:pt x="5298" y="84"/>
                </a:lnTo>
                <a:lnTo>
                  <a:pt x="5136" y="159"/>
                </a:lnTo>
                <a:lnTo>
                  <a:pt x="4968" y="222"/>
                </a:lnTo>
                <a:lnTo>
                  <a:pt x="4812" y="267"/>
                </a:lnTo>
                <a:lnTo>
                  <a:pt x="4626" y="324"/>
                </a:lnTo>
                <a:lnTo>
                  <a:pt x="4440" y="366"/>
                </a:lnTo>
                <a:lnTo>
                  <a:pt x="4230" y="414"/>
                </a:lnTo>
                <a:lnTo>
                  <a:pt x="3939" y="468"/>
                </a:lnTo>
                <a:lnTo>
                  <a:pt x="3711" y="504"/>
                </a:lnTo>
                <a:lnTo>
                  <a:pt x="3441" y="543"/>
                </a:lnTo>
                <a:lnTo>
                  <a:pt x="3189" y="579"/>
                </a:lnTo>
                <a:lnTo>
                  <a:pt x="2925" y="606"/>
                </a:lnTo>
                <a:lnTo>
                  <a:pt x="2679" y="633"/>
                </a:lnTo>
                <a:lnTo>
                  <a:pt x="2418" y="654"/>
                </a:lnTo>
                <a:lnTo>
                  <a:pt x="2142" y="675"/>
                </a:lnTo>
                <a:lnTo>
                  <a:pt x="1896" y="693"/>
                </a:lnTo>
                <a:lnTo>
                  <a:pt x="1647" y="708"/>
                </a:lnTo>
                <a:lnTo>
                  <a:pt x="1404" y="720"/>
                </a:lnTo>
                <a:lnTo>
                  <a:pt x="1170" y="732"/>
                </a:lnTo>
                <a:lnTo>
                  <a:pt x="906" y="738"/>
                </a:lnTo>
                <a:lnTo>
                  <a:pt x="534" y="747"/>
                </a:lnTo>
                <a:lnTo>
                  <a:pt x="201" y="753"/>
                </a:lnTo>
                <a:lnTo>
                  <a:pt x="0" y="753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5129" name="Freeform 9"/>
          <p:cNvSpPr>
            <a:spLocks/>
          </p:cNvSpPr>
          <p:nvPr/>
        </p:nvSpPr>
        <p:spPr bwMode="white">
          <a:xfrm>
            <a:off x="0" y="-20638"/>
            <a:ext cx="8388350" cy="1068388"/>
          </a:xfrm>
          <a:custGeom>
            <a:avLst/>
            <a:gdLst/>
            <a:ahLst/>
            <a:cxnLst>
              <a:cxn ang="0">
                <a:pos x="0" y="366"/>
              </a:cxn>
              <a:cxn ang="0">
                <a:pos x="0" y="672"/>
              </a:cxn>
              <a:cxn ang="0">
                <a:pos x="303" y="672"/>
              </a:cxn>
              <a:cxn ang="0">
                <a:pos x="723" y="663"/>
              </a:cxn>
              <a:cxn ang="0">
                <a:pos x="1020" y="654"/>
              </a:cxn>
              <a:cxn ang="0">
                <a:pos x="1302" y="642"/>
              </a:cxn>
              <a:cxn ang="0">
                <a:pos x="1554" y="630"/>
              </a:cxn>
              <a:cxn ang="0">
                <a:pos x="1779" y="615"/>
              </a:cxn>
              <a:cxn ang="0">
                <a:pos x="1962" y="606"/>
              </a:cxn>
              <a:cxn ang="0">
                <a:pos x="2193" y="588"/>
              </a:cxn>
              <a:cxn ang="0">
                <a:pos x="2448" y="570"/>
              </a:cxn>
              <a:cxn ang="0">
                <a:pos x="2700" y="546"/>
              </a:cxn>
              <a:cxn ang="0">
                <a:pos x="2904" y="528"/>
              </a:cxn>
              <a:cxn ang="0">
                <a:pos x="3138" y="498"/>
              </a:cxn>
              <a:cxn ang="0">
                <a:pos x="3324" y="474"/>
              </a:cxn>
              <a:cxn ang="0">
                <a:pos x="3534" y="447"/>
              </a:cxn>
              <a:cxn ang="0">
                <a:pos x="3735" y="420"/>
              </a:cxn>
              <a:cxn ang="0">
                <a:pos x="3933" y="384"/>
              </a:cxn>
              <a:cxn ang="0">
                <a:pos x="4116" y="351"/>
              </a:cxn>
              <a:cxn ang="0">
                <a:pos x="4266" y="318"/>
              </a:cxn>
              <a:cxn ang="0">
                <a:pos x="4446" y="279"/>
              </a:cxn>
              <a:cxn ang="0">
                <a:pos x="4620" y="237"/>
              </a:cxn>
              <a:cxn ang="0">
                <a:pos x="4779" y="192"/>
              </a:cxn>
              <a:cxn ang="0">
                <a:pos x="4920" y="147"/>
              </a:cxn>
              <a:cxn ang="0">
                <a:pos x="5085" y="90"/>
              </a:cxn>
              <a:cxn ang="0">
                <a:pos x="5193" y="42"/>
              </a:cxn>
              <a:cxn ang="0">
                <a:pos x="5283" y="0"/>
              </a:cxn>
              <a:cxn ang="0">
                <a:pos x="3201" y="0"/>
              </a:cxn>
              <a:cxn ang="0">
                <a:pos x="2982" y="57"/>
              </a:cxn>
              <a:cxn ang="0">
                <a:pos x="2775" y="108"/>
              </a:cxn>
              <a:cxn ang="0">
                <a:pos x="2562" y="150"/>
              </a:cxn>
              <a:cxn ang="0">
                <a:pos x="2397" y="183"/>
              </a:cxn>
              <a:cxn ang="0">
                <a:pos x="2205" y="213"/>
              </a:cxn>
              <a:cxn ang="0">
                <a:pos x="2001" y="243"/>
              </a:cxn>
              <a:cxn ang="0">
                <a:pos x="1776" y="273"/>
              </a:cxn>
              <a:cxn ang="0">
                <a:pos x="1536" y="297"/>
              </a:cxn>
              <a:cxn ang="0">
                <a:pos x="1344" y="312"/>
              </a:cxn>
              <a:cxn ang="0">
                <a:pos x="1134" y="330"/>
              </a:cxn>
              <a:cxn ang="0">
                <a:pos x="921" y="342"/>
              </a:cxn>
              <a:cxn ang="0">
                <a:pos x="696" y="354"/>
              </a:cxn>
              <a:cxn ang="0">
                <a:pos x="501" y="360"/>
              </a:cxn>
              <a:cxn ang="0">
                <a:pos x="279" y="366"/>
              </a:cxn>
              <a:cxn ang="0">
                <a:pos x="99" y="369"/>
              </a:cxn>
              <a:cxn ang="0">
                <a:pos x="0" y="366"/>
              </a:cxn>
            </a:cxnLst>
            <a:rect l="0" t="0" r="r" b="b"/>
            <a:pathLst>
              <a:path w="5284" h="673">
                <a:moveTo>
                  <a:pt x="0" y="366"/>
                </a:moveTo>
                <a:lnTo>
                  <a:pt x="0" y="672"/>
                </a:lnTo>
                <a:lnTo>
                  <a:pt x="303" y="672"/>
                </a:lnTo>
                <a:lnTo>
                  <a:pt x="723" y="663"/>
                </a:lnTo>
                <a:lnTo>
                  <a:pt x="1020" y="654"/>
                </a:lnTo>
                <a:lnTo>
                  <a:pt x="1302" y="642"/>
                </a:lnTo>
                <a:lnTo>
                  <a:pt x="1554" y="630"/>
                </a:lnTo>
                <a:lnTo>
                  <a:pt x="1779" y="615"/>
                </a:lnTo>
                <a:lnTo>
                  <a:pt x="1962" y="606"/>
                </a:lnTo>
                <a:lnTo>
                  <a:pt x="2193" y="588"/>
                </a:lnTo>
                <a:lnTo>
                  <a:pt x="2448" y="570"/>
                </a:lnTo>
                <a:lnTo>
                  <a:pt x="2700" y="546"/>
                </a:lnTo>
                <a:lnTo>
                  <a:pt x="2904" y="528"/>
                </a:lnTo>
                <a:lnTo>
                  <a:pt x="3138" y="498"/>
                </a:lnTo>
                <a:lnTo>
                  <a:pt x="3324" y="474"/>
                </a:lnTo>
                <a:lnTo>
                  <a:pt x="3534" y="447"/>
                </a:lnTo>
                <a:lnTo>
                  <a:pt x="3735" y="420"/>
                </a:lnTo>
                <a:lnTo>
                  <a:pt x="3933" y="384"/>
                </a:lnTo>
                <a:lnTo>
                  <a:pt x="4116" y="351"/>
                </a:lnTo>
                <a:lnTo>
                  <a:pt x="4266" y="318"/>
                </a:lnTo>
                <a:lnTo>
                  <a:pt x="4446" y="279"/>
                </a:lnTo>
                <a:lnTo>
                  <a:pt x="4620" y="237"/>
                </a:lnTo>
                <a:lnTo>
                  <a:pt x="4779" y="192"/>
                </a:lnTo>
                <a:lnTo>
                  <a:pt x="4920" y="147"/>
                </a:lnTo>
                <a:lnTo>
                  <a:pt x="5085" y="90"/>
                </a:lnTo>
                <a:lnTo>
                  <a:pt x="5193" y="42"/>
                </a:lnTo>
                <a:lnTo>
                  <a:pt x="5283" y="0"/>
                </a:lnTo>
                <a:lnTo>
                  <a:pt x="3201" y="0"/>
                </a:lnTo>
                <a:lnTo>
                  <a:pt x="2982" y="57"/>
                </a:lnTo>
                <a:lnTo>
                  <a:pt x="2775" y="108"/>
                </a:lnTo>
                <a:lnTo>
                  <a:pt x="2562" y="150"/>
                </a:lnTo>
                <a:lnTo>
                  <a:pt x="2397" y="183"/>
                </a:lnTo>
                <a:lnTo>
                  <a:pt x="2205" y="213"/>
                </a:lnTo>
                <a:lnTo>
                  <a:pt x="2001" y="243"/>
                </a:lnTo>
                <a:lnTo>
                  <a:pt x="1776" y="273"/>
                </a:lnTo>
                <a:lnTo>
                  <a:pt x="1536" y="297"/>
                </a:lnTo>
                <a:lnTo>
                  <a:pt x="1344" y="312"/>
                </a:lnTo>
                <a:lnTo>
                  <a:pt x="1134" y="330"/>
                </a:lnTo>
                <a:lnTo>
                  <a:pt x="921" y="342"/>
                </a:lnTo>
                <a:lnTo>
                  <a:pt x="696" y="354"/>
                </a:lnTo>
                <a:lnTo>
                  <a:pt x="501" y="360"/>
                </a:lnTo>
                <a:lnTo>
                  <a:pt x="279" y="366"/>
                </a:lnTo>
                <a:lnTo>
                  <a:pt x="99" y="369"/>
                </a:lnTo>
                <a:lnTo>
                  <a:pt x="0" y="366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5130" name="Freeform 10"/>
          <p:cNvSpPr>
            <a:spLocks/>
          </p:cNvSpPr>
          <p:nvPr/>
        </p:nvSpPr>
        <p:spPr bwMode="white">
          <a:xfrm>
            <a:off x="0" y="-20638"/>
            <a:ext cx="4578350" cy="454026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285"/>
              </a:cxn>
              <a:cxn ang="0">
                <a:pos x="192" y="285"/>
              </a:cxn>
              <a:cxn ang="0">
                <a:pos x="384" y="282"/>
              </a:cxn>
              <a:cxn ang="0">
                <a:pos x="579" y="276"/>
              </a:cxn>
              <a:cxn ang="0">
                <a:pos x="789" y="267"/>
              </a:cxn>
              <a:cxn ang="0">
                <a:pos x="999" y="258"/>
              </a:cxn>
              <a:cxn ang="0">
                <a:pos x="1161" y="246"/>
              </a:cxn>
              <a:cxn ang="0">
                <a:pos x="1302" y="234"/>
              </a:cxn>
              <a:cxn ang="0">
                <a:pos x="1458" y="222"/>
              </a:cxn>
              <a:cxn ang="0">
                <a:pos x="1665" y="201"/>
              </a:cxn>
              <a:cxn ang="0">
                <a:pos x="1992" y="159"/>
              </a:cxn>
              <a:cxn ang="0">
                <a:pos x="2301" y="117"/>
              </a:cxn>
              <a:cxn ang="0">
                <a:pos x="2604" y="60"/>
              </a:cxn>
              <a:cxn ang="0">
                <a:pos x="2883" y="0"/>
              </a:cxn>
              <a:cxn ang="0">
                <a:pos x="0" y="0"/>
              </a:cxn>
            </a:cxnLst>
            <a:rect l="0" t="0" r="r" b="b"/>
            <a:pathLst>
              <a:path w="2884" h="286">
                <a:moveTo>
                  <a:pt x="0" y="0"/>
                </a:moveTo>
                <a:lnTo>
                  <a:pt x="0" y="285"/>
                </a:lnTo>
                <a:lnTo>
                  <a:pt x="192" y="285"/>
                </a:lnTo>
                <a:lnTo>
                  <a:pt x="384" y="282"/>
                </a:lnTo>
                <a:lnTo>
                  <a:pt x="579" y="276"/>
                </a:lnTo>
                <a:lnTo>
                  <a:pt x="789" y="267"/>
                </a:lnTo>
                <a:lnTo>
                  <a:pt x="999" y="258"/>
                </a:lnTo>
                <a:lnTo>
                  <a:pt x="1161" y="246"/>
                </a:lnTo>
                <a:lnTo>
                  <a:pt x="1302" y="234"/>
                </a:lnTo>
                <a:lnTo>
                  <a:pt x="1458" y="222"/>
                </a:lnTo>
                <a:lnTo>
                  <a:pt x="1665" y="201"/>
                </a:lnTo>
                <a:lnTo>
                  <a:pt x="1992" y="159"/>
                </a:lnTo>
                <a:lnTo>
                  <a:pt x="2301" y="117"/>
                </a:lnTo>
                <a:lnTo>
                  <a:pt x="2604" y="60"/>
                </a:lnTo>
                <a:lnTo>
                  <a:pt x="2883" y="0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5131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5132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5133" name="Rectangle 13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5134" name="Rectangle 14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5135" name="Rectangle 1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0B90D5FC-6E07-4C72-AA66-DDF305D5C51A}" type="slidenum">
              <a:rPr lang="fr-FR">
                <a:solidFill>
                  <a:srgbClr val="FFFFFF"/>
                </a:solidFill>
              </a:rPr>
              <a:pPr/>
              <a:t>‹Nº›</a:t>
            </a:fld>
            <a:endParaRPr lang="fr-FR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</p:bld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CB2E61-AE28-4577-97FA-05825049122A}" type="slidenum">
              <a:rPr lang="fr-FR">
                <a:solidFill>
                  <a:srgbClr val="FFFFFF"/>
                </a:solidFill>
              </a:rPr>
              <a:pPr/>
              <a:t>‹Nº›</a:t>
            </a:fld>
            <a:endParaRPr lang="fr-FR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975B0E-4FEE-41A8-92FC-E04978DA29AC}" type="slidenum">
              <a:rPr lang="fr-FR">
                <a:solidFill>
                  <a:srgbClr val="FFFFFF"/>
                </a:solidFill>
              </a:rPr>
              <a:pPr/>
              <a:t>‹Nº›</a:t>
            </a:fld>
            <a:endParaRPr lang="fr-FR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6C790D-77A1-4CCB-AC89-E03BC0F10384}" type="slidenum">
              <a:rPr lang="fr-FR">
                <a:solidFill>
                  <a:srgbClr val="FFFFFF"/>
                </a:solidFill>
              </a:rPr>
              <a:pPr/>
              <a:t>‹Nº›</a:t>
            </a:fld>
            <a:endParaRPr lang="fr-FR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EC534E-8B34-4555-90F1-FC10BE5B647F}" type="slidenum">
              <a:rPr lang="fr-FR">
                <a:solidFill>
                  <a:srgbClr val="FFFFFF"/>
                </a:solidFill>
              </a:rPr>
              <a:pPr/>
              <a:t>‹Nº›</a:t>
            </a:fld>
            <a:endParaRPr lang="fr-FR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E9B182-201B-48A4-94F8-4BAA7F182AE8}" type="slidenum">
              <a:rPr lang="fr-FR">
                <a:solidFill>
                  <a:srgbClr val="FFFFFF"/>
                </a:solidFill>
              </a:rPr>
              <a:pPr/>
              <a:t>‹Nº›</a:t>
            </a:fld>
            <a:endParaRPr lang="fr-FR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47A18B-13AF-4806-9B56-B207BFA89C2F}" type="slidenum">
              <a:rPr lang="fr-FR">
                <a:solidFill>
                  <a:srgbClr val="FFFFFF"/>
                </a:solidFill>
              </a:rPr>
              <a:pPr/>
              <a:t>‹Nº›</a:t>
            </a:fld>
            <a:endParaRPr lang="fr-FR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17C549-AB91-4591-9816-3B09CDEC98AB}" type="slidenum">
              <a:rPr lang="fr-FR">
                <a:solidFill>
                  <a:srgbClr val="FFFFFF"/>
                </a:solidFill>
              </a:rPr>
              <a:pPr/>
              <a:t>‹Nº›</a:t>
            </a:fld>
            <a:endParaRPr lang="fr-FR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87DF90-1BA8-4946-ABFE-C640381732B3}" type="slidenum">
              <a:rPr lang="fr-FR">
                <a:solidFill>
                  <a:srgbClr val="FFFFFF"/>
                </a:solidFill>
              </a:rPr>
              <a:pPr/>
              <a:t>‹Nº›</a:t>
            </a:fld>
            <a:endParaRPr lang="fr-FR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A3390D-0A55-4553-A16C-9BF200DC72D2}" type="slidenum">
              <a:rPr lang="fr-FR">
                <a:solidFill>
                  <a:srgbClr val="FFFFFF"/>
                </a:solidFill>
              </a:rPr>
              <a:pPr/>
              <a:t>‹Nº›</a:t>
            </a:fld>
            <a:endParaRPr lang="fr-FR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0BCF25-AB75-4013-920A-F94E22F1FFAE}" type="slidenum">
              <a:rPr lang="fr-FR">
                <a:solidFill>
                  <a:srgbClr val="FFFFFF"/>
                </a:solidFill>
              </a:rPr>
              <a:pPr/>
              <a:t>‹Nº›</a:t>
            </a:fld>
            <a:endParaRPr lang="fr-FR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ítulo, objetos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D0E4E84F-7670-4AFE-AA12-F209B48989CB}" type="slidenum">
              <a:rPr lang="fr-FR">
                <a:solidFill>
                  <a:srgbClr val="FFFFFF"/>
                </a:solidFill>
              </a:rPr>
              <a:pPr/>
              <a:t>‹Nº›</a:t>
            </a:fld>
            <a:endParaRPr lang="fr-FR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invGray">
          <a:xfrm>
            <a:off x="8809038" y="0"/>
            <a:ext cx="334962" cy="6858000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50000">
                <a:schemeClr val="hlink"/>
              </a:gs>
              <a:gs pos="100000">
                <a:schemeClr val="accent2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5123" name="Freeform 3"/>
          <p:cNvSpPr>
            <a:spLocks/>
          </p:cNvSpPr>
          <p:nvPr/>
        </p:nvSpPr>
        <p:spPr bwMode="white">
          <a:xfrm>
            <a:off x="-9525" y="4489450"/>
            <a:ext cx="5754688" cy="2368550"/>
          </a:xfrm>
          <a:custGeom>
            <a:avLst/>
            <a:gdLst/>
            <a:ahLst/>
            <a:cxnLst>
              <a:cxn ang="0">
                <a:pos x="0" y="1491"/>
              </a:cxn>
              <a:cxn ang="0">
                <a:pos x="0" y="0"/>
              </a:cxn>
              <a:cxn ang="0">
                <a:pos x="171" y="3"/>
              </a:cxn>
              <a:cxn ang="0">
                <a:pos x="355" y="9"/>
              </a:cxn>
              <a:cxn ang="0">
                <a:pos x="499" y="21"/>
              </a:cxn>
              <a:cxn ang="0">
                <a:pos x="650" y="36"/>
              </a:cxn>
              <a:cxn ang="0">
                <a:pos x="809" y="54"/>
              </a:cxn>
              <a:cxn ang="0">
                <a:pos x="957" y="78"/>
              </a:cxn>
              <a:cxn ang="0">
                <a:pos x="1119" y="105"/>
              </a:cxn>
              <a:cxn ang="0">
                <a:pos x="1261" y="133"/>
              </a:cxn>
              <a:cxn ang="0">
                <a:pos x="1441" y="175"/>
              </a:cxn>
              <a:cxn ang="0">
                <a:pos x="1598" y="217"/>
              </a:cxn>
              <a:cxn ang="0">
                <a:pos x="1763" y="269"/>
              </a:cxn>
              <a:cxn ang="0">
                <a:pos x="1887" y="308"/>
              </a:cxn>
              <a:cxn ang="0">
                <a:pos x="2085" y="384"/>
              </a:cxn>
              <a:cxn ang="0">
                <a:pos x="2230" y="444"/>
              </a:cxn>
              <a:cxn ang="0">
                <a:pos x="2456" y="547"/>
              </a:cxn>
              <a:cxn ang="0">
                <a:pos x="2666" y="662"/>
              </a:cxn>
              <a:cxn ang="0">
                <a:pos x="2859" y="786"/>
              </a:cxn>
              <a:cxn ang="0">
                <a:pos x="3046" y="920"/>
              </a:cxn>
              <a:cxn ang="0">
                <a:pos x="3193" y="1038"/>
              </a:cxn>
              <a:cxn ang="0">
                <a:pos x="3332" y="1168"/>
              </a:cxn>
              <a:cxn ang="0">
                <a:pos x="3440" y="1280"/>
              </a:cxn>
              <a:cxn ang="0">
                <a:pos x="3524" y="1380"/>
              </a:cxn>
              <a:cxn ang="0">
                <a:pos x="3624" y="1491"/>
              </a:cxn>
              <a:cxn ang="0">
                <a:pos x="3608" y="1491"/>
              </a:cxn>
              <a:cxn ang="0">
                <a:pos x="0" y="1491"/>
              </a:cxn>
            </a:cxnLst>
            <a:rect l="0" t="0" r="r" b="b"/>
            <a:pathLst>
              <a:path w="3625" h="1492">
                <a:moveTo>
                  <a:pt x="0" y="1491"/>
                </a:moveTo>
                <a:lnTo>
                  <a:pt x="0" y="0"/>
                </a:lnTo>
                <a:lnTo>
                  <a:pt x="171" y="3"/>
                </a:lnTo>
                <a:lnTo>
                  <a:pt x="355" y="9"/>
                </a:lnTo>
                <a:lnTo>
                  <a:pt x="499" y="21"/>
                </a:lnTo>
                <a:lnTo>
                  <a:pt x="650" y="36"/>
                </a:lnTo>
                <a:lnTo>
                  <a:pt x="809" y="54"/>
                </a:lnTo>
                <a:lnTo>
                  <a:pt x="957" y="78"/>
                </a:lnTo>
                <a:lnTo>
                  <a:pt x="1119" y="105"/>
                </a:lnTo>
                <a:lnTo>
                  <a:pt x="1261" y="133"/>
                </a:lnTo>
                <a:lnTo>
                  <a:pt x="1441" y="175"/>
                </a:lnTo>
                <a:lnTo>
                  <a:pt x="1598" y="217"/>
                </a:lnTo>
                <a:lnTo>
                  <a:pt x="1763" y="269"/>
                </a:lnTo>
                <a:lnTo>
                  <a:pt x="1887" y="308"/>
                </a:lnTo>
                <a:lnTo>
                  <a:pt x="2085" y="384"/>
                </a:lnTo>
                <a:lnTo>
                  <a:pt x="2230" y="444"/>
                </a:lnTo>
                <a:lnTo>
                  <a:pt x="2456" y="547"/>
                </a:lnTo>
                <a:lnTo>
                  <a:pt x="2666" y="662"/>
                </a:lnTo>
                <a:lnTo>
                  <a:pt x="2859" y="786"/>
                </a:lnTo>
                <a:lnTo>
                  <a:pt x="3046" y="920"/>
                </a:lnTo>
                <a:lnTo>
                  <a:pt x="3193" y="1038"/>
                </a:lnTo>
                <a:lnTo>
                  <a:pt x="3332" y="1168"/>
                </a:lnTo>
                <a:lnTo>
                  <a:pt x="3440" y="1280"/>
                </a:lnTo>
                <a:lnTo>
                  <a:pt x="3524" y="1380"/>
                </a:lnTo>
                <a:lnTo>
                  <a:pt x="3624" y="1491"/>
                </a:lnTo>
                <a:lnTo>
                  <a:pt x="3608" y="1491"/>
                </a:lnTo>
                <a:lnTo>
                  <a:pt x="0" y="1491"/>
                </a:lnTo>
              </a:path>
            </a:pathLst>
          </a:cu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5400000" scaled="1"/>
          </a:gradFill>
          <a:ln w="9525" cap="flat" cmpd="sng">
            <a:noFill/>
            <a:prstDash val="solid"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5124" name="Freeform 4"/>
          <p:cNvSpPr>
            <a:spLocks/>
          </p:cNvSpPr>
          <p:nvPr/>
        </p:nvSpPr>
        <p:spPr bwMode="white">
          <a:xfrm>
            <a:off x="0" y="3817938"/>
            <a:ext cx="8164513" cy="3019425"/>
          </a:xfrm>
          <a:custGeom>
            <a:avLst/>
            <a:gdLst/>
            <a:ahLst/>
            <a:cxnLst>
              <a:cxn ang="0">
                <a:pos x="2718" y="405"/>
              </a:cxn>
              <a:cxn ang="0">
                <a:pos x="2466" y="333"/>
              </a:cxn>
              <a:cxn ang="0">
                <a:pos x="2202" y="261"/>
              </a:cxn>
              <a:cxn ang="0">
                <a:pos x="1929" y="198"/>
              </a:cxn>
              <a:cxn ang="0">
                <a:pos x="1695" y="153"/>
              </a:cxn>
              <a:cxn ang="0">
                <a:pos x="1434" y="111"/>
              </a:cxn>
              <a:cxn ang="0">
                <a:pos x="1188" y="75"/>
              </a:cxn>
              <a:cxn ang="0">
                <a:pos x="957" y="48"/>
              </a:cxn>
              <a:cxn ang="0">
                <a:pos x="747" y="30"/>
              </a:cxn>
              <a:cxn ang="0">
                <a:pos x="501" y="15"/>
              </a:cxn>
              <a:cxn ang="0">
                <a:pos x="246" y="3"/>
              </a:cxn>
              <a:cxn ang="0">
                <a:pos x="0" y="0"/>
              </a:cxn>
              <a:cxn ang="0">
                <a:pos x="0" y="275"/>
              </a:cxn>
              <a:cxn ang="0">
                <a:pos x="0" y="345"/>
              </a:cxn>
              <a:cxn ang="0">
                <a:pos x="0" y="275"/>
              </a:cxn>
              <a:cxn ang="0">
                <a:pos x="0" y="342"/>
              </a:cxn>
              <a:cxn ang="0">
                <a:pos x="339" y="351"/>
              </a:cxn>
              <a:cxn ang="0">
                <a:pos x="606" y="372"/>
              </a:cxn>
              <a:cxn ang="0">
                <a:pos x="852" y="399"/>
              </a:cxn>
              <a:cxn ang="0">
                <a:pos x="1068" y="435"/>
              </a:cxn>
              <a:cxn ang="0">
                <a:pos x="1275" y="474"/>
              </a:cxn>
              <a:cxn ang="0">
                <a:pos x="1545" y="540"/>
              </a:cxn>
              <a:cxn ang="0">
                <a:pos x="1761" y="603"/>
              </a:cxn>
              <a:cxn ang="0">
                <a:pos x="1971" y="678"/>
              </a:cxn>
              <a:cxn ang="0">
                <a:pos x="2166" y="747"/>
              </a:cxn>
              <a:cxn ang="0">
                <a:pos x="2397" y="852"/>
              </a:cxn>
              <a:cxn ang="0">
                <a:pos x="2613" y="960"/>
              </a:cxn>
              <a:cxn ang="0">
                <a:pos x="2832" y="1095"/>
              </a:cxn>
              <a:cxn ang="0">
                <a:pos x="3012" y="1212"/>
              </a:cxn>
              <a:cxn ang="0">
                <a:pos x="3186" y="1347"/>
              </a:cxn>
              <a:cxn ang="0">
                <a:pos x="3351" y="1497"/>
              </a:cxn>
              <a:cxn ang="0">
                <a:pos x="3480" y="1629"/>
              </a:cxn>
              <a:cxn ang="0">
                <a:pos x="3612" y="1785"/>
              </a:cxn>
              <a:cxn ang="0">
                <a:pos x="3699" y="1901"/>
              </a:cxn>
              <a:cxn ang="0">
                <a:pos x="5142" y="1901"/>
              </a:cxn>
              <a:cxn ang="0">
                <a:pos x="5076" y="1827"/>
              </a:cxn>
              <a:cxn ang="0">
                <a:pos x="4968" y="1707"/>
              </a:cxn>
              <a:cxn ang="0">
                <a:pos x="4797" y="1539"/>
              </a:cxn>
              <a:cxn ang="0">
                <a:pos x="4617" y="1383"/>
              </a:cxn>
              <a:cxn ang="0">
                <a:pos x="4410" y="1221"/>
              </a:cxn>
              <a:cxn ang="0">
                <a:pos x="4185" y="1071"/>
              </a:cxn>
              <a:cxn ang="0">
                <a:pos x="3960" y="939"/>
              </a:cxn>
              <a:cxn ang="0">
                <a:pos x="3708" y="801"/>
              </a:cxn>
              <a:cxn ang="0">
                <a:pos x="3492" y="702"/>
              </a:cxn>
              <a:cxn ang="0">
                <a:pos x="3231" y="588"/>
              </a:cxn>
              <a:cxn ang="0">
                <a:pos x="2964" y="489"/>
              </a:cxn>
              <a:cxn ang="0">
                <a:pos x="2718" y="405"/>
              </a:cxn>
            </a:cxnLst>
            <a:rect l="0" t="0" r="r" b="b"/>
            <a:pathLst>
              <a:path w="5143" h="1902">
                <a:moveTo>
                  <a:pt x="2718" y="405"/>
                </a:moveTo>
                <a:lnTo>
                  <a:pt x="2466" y="333"/>
                </a:lnTo>
                <a:lnTo>
                  <a:pt x="2202" y="261"/>
                </a:lnTo>
                <a:lnTo>
                  <a:pt x="1929" y="198"/>
                </a:lnTo>
                <a:lnTo>
                  <a:pt x="1695" y="153"/>
                </a:lnTo>
                <a:lnTo>
                  <a:pt x="1434" y="111"/>
                </a:lnTo>
                <a:lnTo>
                  <a:pt x="1188" y="75"/>
                </a:lnTo>
                <a:lnTo>
                  <a:pt x="957" y="48"/>
                </a:lnTo>
                <a:lnTo>
                  <a:pt x="747" y="30"/>
                </a:lnTo>
                <a:lnTo>
                  <a:pt x="501" y="15"/>
                </a:lnTo>
                <a:lnTo>
                  <a:pt x="246" y="3"/>
                </a:lnTo>
                <a:lnTo>
                  <a:pt x="0" y="0"/>
                </a:lnTo>
                <a:lnTo>
                  <a:pt x="0" y="275"/>
                </a:lnTo>
                <a:lnTo>
                  <a:pt x="0" y="345"/>
                </a:lnTo>
                <a:lnTo>
                  <a:pt x="0" y="275"/>
                </a:lnTo>
                <a:lnTo>
                  <a:pt x="0" y="342"/>
                </a:lnTo>
                <a:lnTo>
                  <a:pt x="339" y="351"/>
                </a:lnTo>
                <a:lnTo>
                  <a:pt x="606" y="372"/>
                </a:lnTo>
                <a:lnTo>
                  <a:pt x="852" y="399"/>
                </a:lnTo>
                <a:lnTo>
                  <a:pt x="1068" y="435"/>
                </a:lnTo>
                <a:lnTo>
                  <a:pt x="1275" y="474"/>
                </a:lnTo>
                <a:lnTo>
                  <a:pt x="1545" y="540"/>
                </a:lnTo>
                <a:lnTo>
                  <a:pt x="1761" y="603"/>
                </a:lnTo>
                <a:lnTo>
                  <a:pt x="1971" y="678"/>
                </a:lnTo>
                <a:lnTo>
                  <a:pt x="2166" y="747"/>
                </a:lnTo>
                <a:lnTo>
                  <a:pt x="2397" y="852"/>
                </a:lnTo>
                <a:lnTo>
                  <a:pt x="2613" y="960"/>
                </a:lnTo>
                <a:lnTo>
                  <a:pt x="2832" y="1095"/>
                </a:lnTo>
                <a:lnTo>
                  <a:pt x="3012" y="1212"/>
                </a:lnTo>
                <a:lnTo>
                  <a:pt x="3186" y="1347"/>
                </a:lnTo>
                <a:lnTo>
                  <a:pt x="3351" y="1497"/>
                </a:lnTo>
                <a:lnTo>
                  <a:pt x="3480" y="1629"/>
                </a:lnTo>
                <a:lnTo>
                  <a:pt x="3612" y="1785"/>
                </a:lnTo>
                <a:lnTo>
                  <a:pt x="3699" y="1901"/>
                </a:lnTo>
                <a:lnTo>
                  <a:pt x="5142" y="1901"/>
                </a:lnTo>
                <a:lnTo>
                  <a:pt x="5076" y="1827"/>
                </a:lnTo>
                <a:lnTo>
                  <a:pt x="4968" y="1707"/>
                </a:lnTo>
                <a:lnTo>
                  <a:pt x="4797" y="1539"/>
                </a:lnTo>
                <a:lnTo>
                  <a:pt x="4617" y="1383"/>
                </a:lnTo>
                <a:lnTo>
                  <a:pt x="4410" y="1221"/>
                </a:lnTo>
                <a:lnTo>
                  <a:pt x="4185" y="1071"/>
                </a:lnTo>
                <a:lnTo>
                  <a:pt x="3960" y="939"/>
                </a:lnTo>
                <a:lnTo>
                  <a:pt x="3708" y="801"/>
                </a:lnTo>
                <a:lnTo>
                  <a:pt x="3492" y="702"/>
                </a:lnTo>
                <a:lnTo>
                  <a:pt x="3231" y="588"/>
                </a:lnTo>
                <a:lnTo>
                  <a:pt x="2964" y="489"/>
                </a:lnTo>
                <a:lnTo>
                  <a:pt x="2718" y="405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5125" name="Freeform 5"/>
          <p:cNvSpPr>
            <a:spLocks/>
          </p:cNvSpPr>
          <p:nvPr/>
        </p:nvSpPr>
        <p:spPr bwMode="white">
          <a:xfrm>
            <a:off x="0" y="3146425"/>
            <a:ext cx="9144000" cy="36909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39"/>
              </a:cxn>
              <a:cxn ang="0">
                <a:pos x="558" y="357"/>
              </a:cxn>
              <a:cxn ang="0">
                <a:pos x="807" y="375"/>
              </a:cxn>
              <a:cxn ang="0">
                <a:pos x="1056" y="399"/>
              </a:cxn>
              <a:cxn ang="0">
                <a:pos x="1272" y="426"/>
              </a:cxn>
              <a:cxn ang="0">
                <a:pos x="1539" y="465"/>
              </a:cxn>
              <a:cxn ang="0">
                <a:pos x="1791" y="510"/>
              </a:cxn>
              <a:cxn ang="0">
                <a:pos x="2076" y="570"/>
              </a:cxn>
              <a:cxn ang="0">
                <a:pos x="2334" y="630"/>
              </a:cxn>
              <a:cxn ang="0">
                <a:pos x="2544" y="687"/>
              </a:cxn>
              <a:cxn ang="0">
                <a:pos x="2775" y="759"/>
              </a:cxn>
              <a:cxn ang="0">
                <a:pos x="3003" y="837"/>
              </a:cxn>
              <a:cxn ang="0">
                <a:pos x="3231" y="924"/>
              </a:cxn>
              <a:cxn ang="0">
                <a:pos x="3438" y="1005"/>
              </a:cxn>
              <a:cxn ang="0">
                <a:pos x="3663" y="1110"/>
              </a:cxn>
              <a:cxn ang="0">
                <a:pos x="3903" y="1233"/>
              </a:cxn>
              <a:cxn ang="0">
                <a:pos x="4149" y="1374"/>
              </a:cxn>
              <a:cxn ang="0">
                <a:pos x="4353" y="1506"/>
              </a:cxn>
              <a:cxn ang="0">
                <a:pos x="4491" y="1602"/>
              </a:cxn>
              <a:cxn ang="0">
                <a:pos x="4668" y="1740"/>
              </a:cxn>
              <a:cxn ang="0">
                <a:pos x="4824" y="1875"/>
              </a:cxn>
              <a:cxn ang="0">
                <a:pos x="4968" y="2016"/>
              </a:cxn>
              <a:cxn ang="0">
                <a:pos x="5100" y="2154"/>
              </a:cxn>
              <a:cxn ang="0">
                <a:pos x="5238" y="2324"/>
              </a:cxn>
              <a:cxn ang="0">
                <a:pos x="5759" y="2324"/>
              </a:cxn>
              <a:cxn ang="0">
                <a:pos x="5759" y="1245"/>
              </a:cxn>
              <a:cxn ang="0">
                <a:pos x="5580" y="1119"/>
              </a:cxn>
              <a:cxn ang="0">
                <a:pos x="5400" y="1020"/>
              </a:cxn>
              <a:cxn ang="0">
                <a:pos x="5205" y="918"/>
              </a:cxn>
              <a:cxn ang="0">
                <a:pos x="5031" y="837"/>
              </a:cxn>
              <a:cxn ang="0">
                <a:pos x="4866" y="771"/>
              </a:cxn>
              <a:cxn ang="0">
                <a:pos x="4710" y="711"/>
              </a:cxn>
              <a:cxn ang="0">
                <a:pos x="4545" y="651"/>
              </a:cxn>
              <a:cxn ang="0">
                <a:pos x="4386" y="600"/>
              </a:cxn>
              <a:cxn ang="0">
                <a:pos x="4248" y="552"/>
              </a:cxn>
              <a:cxn ang="0">
                <a:pos x="3993" y="483"/>
              </a:cxn>
              <a:cxn ang="0">
                <a:pos x="3777" y="423"/>
              </a:cxn>
              <a:cxn ang="0">
                <a:pos x="3564" y="375"/>
              </a:cxn>
              <a:cxn ang="0">
                <a:pos x="3282" y="312"/>
              </a:cxn>
              <a:cxn ang="0">
                <a:pos x="3003" y="261"/>
              </a:cxn>
              <a:cxn ang="0">
                <a:pos x="2733" y="213"/>
              </a:cxn>
              <a:cxn ang="0">
                <a:pos x="2451" y="171"/>
              </a:cxn>
              <a:cxn ang="0">
                <a:pos x="2211" y="138"/>
              </a:cxn>
              <a:cxn ang="0">
                <a:pos x="1974" y="108"/>
              </a:cxn>
              <a:cxn ang="0">
                <a:pos x="1665" y="81"/>
              </a:cxn>
              <a:cxn ang="0">
                <a:pos x="1437" y="60"/>
              </a:cxn>
              <a:cxn ang="0">
                <a:pos x="1125" y="36"/>
              </a:cxn>
              <a:cxn ang="0">
                <a:pos x="828" y="21"/>
              </a:cxn>
              <a:cxn ang="0">
                <a:pos x="558" y="12"/>
              </a:cxn>
              <a:cxn ang="0">
                <a:pos x="282" y="3"/>
              </a:cxn>
              <a:cxn ang="0">
                <a:pos x="0" y="0"/>
              </a:cxn>
            </a:cxnLst>
            <a:rect l="0" t="0" r="r" b="b"/>
            <a:pathLst>
              <a:path w="5760" h="2325">
                <a:moveTo>
                  <a:pt x="0" y="0"/>
                </a:moveTo>
                <a:lnTo>
                  <a:pt x="0" y="339"/>
                </a:lnTo>
                <a:lnTo>
                  <a:pt x="558" y="357"/>
                </a:lnTo>
                <a:lnTo>
                  <a:pt x="807" y="375"/>
                </a:lnTo>
                <a:lnTo>
                  <a:pt x="1056" y="399"/>
                </a:lnTo>
                <a:lnTo>
                  <a:pt x="1272" y="426"/>
                </a:lnTo>
                <a:lnTo>
                  <a:pt x="1539" y="465"/>
                </a:lnTo>
                <a:lnTo>
                  <a:pt x="1791" y="510"/>
                </a:lnTo>
                <a:lnTo>
                  <a:pt x="2076" y="570"/>
                </a:lnTo>
                <a:lnTo>
                  <a:pt x="2334" y="630"/>
                </a:lnTo>
                <a:lnTo>
                  <a:pt x="2544" y="687"/>
                </a:lnTo>
                <a:lnTo>
                  <a:pt x="2775" y="759"/>
                </a:lnTo>
                <a:lnTo>
                  <a:pt x="3003" y="837"/>
                </a:lnTo>
                <a:lnTo>
                  <a:pt x="3231" y="924"/>
                </a:lnTo>
                <a:lnTo>
                  <a:pt x="3438" y="1005"/>
                </a:lnTo>
                <a:lnTo>
                  <a:pt x="3663" y="1110"/>
                </a:lnTo>
                <a:lnTo>
                  <a:pt x="3903" y="1233"/>
                </a:lnTo>
                <a:lnTo>
                  <a:pt x="4149" y="1374"/>
                </a:lnTo>
                <a:lnTo>
                  <a:pt x="4353" y="1506"/>
                </a:lnTo>
                <a:lnTo>
                  <a:pt x="4491" y="1602"/>
                </a:lnTo>
                <a:lnTo>
                  <a:pt x="4668" y="1740"/>
                </a:lnTo>
                <a:lnTo>
                  <a:pt x="4824" y="1875"/>
                </a:lnTo>
                <a:lnTo>
                  <a:pt x="4968" y="2016"/>
                </a:lnTo>
                <a:lnTo>
                  <a:pt x="5100" y="2154"/>
                </a:lnTo>
                <a:lnTo>
                  <a:pt x="5238" y="2324"/>
                </a:lnTo>
                <a:lnTo>
                  <a:pt x="5759" y="2324"/>
                </a:lnTo>
                <a:lnTo>
                  <a:pt x="5759" y="1245"/>
                </a:lnTo>
                <a:lnTo>
                  <a:pt x="5580" y="1119"/>
                </a:lnTo>
                <a:lnTo>
                  <a:pt x="5400" y="1020"/>
                </a:lnTo>
                <a:lnTo>
                  <a:pt x="5205" y="918"/>
                </a:lnTo>
                <a:lnTo>
                  <a:pt x="5031" y="837"/>
                </a:lnTo>
                <a:lnTo>
                  <a:pt x="4866" y="771"/>
                </a:lnTo>
                <a:lnTo>
                  <a:pt x="4710" y="711"/>
                </a:lnTo>
                <a:lnTo>
                  <a:pt x="4545" y="651"/>
                </a:lnTo>
                <a:lnTo>
                  <a:pt x="4386" y="600"/>
                </a:lnTo>
                <a:lnTo>
                  <a:pt x="4248" y="552"/>
                </a:lnTo>
                <a:lnTo>
                  <a:pt x="3993" y="483"/>
                </a:lnTo>
                <a:lnTo>
                  <a:pt x="3777" y="423"/>
                </a:lnTo>
                <a:lnTo>
                  <a:pt x="3564" y="375"/>
                </a:lnTo>
                <a:lnTo>
                  <a:pt x="3282" y="312"/>
                </a:lnTo>
                <a:lnTo>
                  <a:pt x="3003" y="261"/>
                </a:lnTo>
                <a:lnTo>
                  <a:pt x="2733" y="213"/>
                </a:lnTo>
                <a:lnTo>
                  <a:pt x="2451" y="171"/>
                </a:lnTo>
                <a:lnTo>
                  <a:pt x="2211" y="138"/>
                </a:lnTo>
                <a:lnTo>
                  <a:pt x="1974" y="108"/>
                </a:lnTo>
                <a:lnTo>
                  <a:pt x="1665" y="81"/>
                </a:lnTo>
                <a:lnTo>
                  <a:pt x="1437" y="60"/>
                </a:lnTo>
                <a:lnTo>
                  <a:pt x="1125" y="36"/>
                </a:lnTo>
                <a:lnTo>
                  <a:pt x="828" y="21"/>
                </a:lnTo>
                <a:lnTo>
                  <a:pt x="558" y="12"/>
                </a:lnTo>
                <a:lnTo>
                  <a:pt x="282" y="3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5126" name="Freeform 6"/>
          <p:cNvSpPr>
            <a:spLocks/>
          </p:cNvSpPr>
          <p:nvPr/>
        </p:nvSpPr>
        <p:spPr bwMode="white">
          <a:xfrm>
            <a:off x="0" y="2460625"/>
            <a:ext cx="9144000" cy="24971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51"/>
              </a:cxn>
              <a:cxn ang="0">
                <a:pos x="282" y="357"/>
              </a:cxn>
              <a:cxn ang="0">
                <a:pos x="627" y="363"/>
              </a:cxn>
              <a:cxn ang="0">
                <a:pos x="960" y="375"/>
              </a:cxn>
              <a:cxn ang="0">
                <a:pos x="1218" y="393"/>
              </a:cxn>
              <a:cxn ang="0">
                <a:pos x="1470" y="411"/>
              </a:cxn>
              <a:cxn ang="0">
                <a:pos x="1746" y="435"/>
              </a:cxn>
              <a:cxn ang="0">
                <a:pos x="2022" y="462"/>
              </a:cxn>
              <a:cxn ang="0">
                <a:pos x="2340" y="504"/>
              </a:cxn>
              <a:cxn ang="0">
                <a:pos x="2664" y="549"/>
              </a:cxn>
              <a:cxn ang="0">
                <a:pos x="2952" y="597"/>
              </a:cxn>
              <a:cxn ang="0">
                <a:pos x="3225" y="648"/>
              </a:cxn>
              <a:cxn ang="0">
                <a:pos x="3513" y="708"/>
              </a:cxn>
              <a:cxn ang="0">
                <a:pos x="3693" y="750"/>
              </a:cxn>
              <a:cxn ang="0">
                <a:pos x="3936" y="810"/>
              </a:cxn>
              <a:cxn ang="0">
                <a:pos x="4095" y="855"/>
              </a:cxn>
              <a:cxn ang="0">
                <a:pos x="4281" y="909"/>
              </a:cxn>
              <a:cxn ang="0">
                <a:pos x="4503" y="981"/>
              </a:cxn>
              <a:cxn ang="0">
                <a:pos x="4704" y="1053"/>
              </a:cxn>
              <a:cxn ang="0">
                <a:pos x="4911" y="1131"/>
              </a:cxn>
              <a:cxn ang="0">
                <a:pos x="5073" y="1197"/>
              </a:cxn>
              <a:cxn ang="0">
                <a:pos x="5256" y="1281"/>
              </a:cxn>
              <a:cxn ang="0">
                <a:pos x="5475" y="1401"/>
              </a:cxn>
              <a:cxn ang="0">
                <a:pos x="5628" y="1482"/>
              </a:cxn>
              <a:cxn ang="0">
                <a:pos x="5759" y="1572"/>
              </a:cxn>
              <a:cxn ang="0">
                <a:pos x="5759" y="633"/>
              </a:cxn>
              <a:cxn ang="0">
                <a:pos x="5493" y="570"/>
              </a:cxn>
              <a:cxn ang="0">
                <a:pos x="5214" y="501"/>
              </a:cxn>
              <a:cxn ang="0">
                <a:pos x="4950" y="444"/>
              </a:cxn>
              <a:cxn ang="0">
                <a:pos x="4701" y="396"/>
              </a:cxn>
              <a:cxn ang="0">
                <a:pos x="4425" y="348"/>
              </a:cxn>
              <a:cxn ang="0">
                <a:pos x="4110" y="294"/>
              </a:cxn>
              <a:cxn ang="0">
                <a:pos x="3813" y="252"/>
              </a:cxn>
              <a:cxn ang="0">
                <a:pos x="3549" y="213"/>
              </a:cxn>
              <a:cxn ang="0">
                <a:pos x="3261" y="183"/>
              </a:cxn>
              <a:cxn ang="0">
                <a:pos x="3015" y="153"/>
              </a:cxn>
              <a:cxn ang="0">
                <a:pos x="2757" y="129"/>
              </a:cxn>
              <a:cxn ang="0">
                <a:pos x="2520" y="105"/>
              </a:cxn>
              <a:cxn ang="0">
                <a:pos x="2301" y="87"/>
              </a:cxn>
              <a:cxn ang="0">
                <a:pos x="2013" y="66"/>
              </a:cxn>
              <a:cxn ang="0">
                <a:pos x="1731" y="48"/>
              </a:cxn>
              <a:cxn ang="0">
                <a:pos x="1524" y="39"/>
              </a:cxn>
              <a:cxn ang="0">
                <a:pos x="1260" y="27"/>
              </a:cxn>
              <a:cxn ang="0">
                <a:pos x="966" y="15"/>
              </a:cxn>
              <a:cxn ang="0">
                <a:pos x="714" y="12"/>
              </a:cxn>
              <a:cxn ang="0">
                <a:pos x="510" y="6"/>
              </a:cxn>
              <a:cxn ang="0">
                <a:pos x="243" y="0"/>
              </a:cxn>
              <a:cxn ang="0">
                <a:pos x="0" y="0"/>
              </a:cxn>
            </a:cxnLst>
            <a:rect l="0" t="0" r="r" b="b"/>
            <a:pathLst>
              <a:path w="5760" h="1573">
                <a:moveTo>
                  <a:pt x="0" y="0"/>
                </a:moveTo>
                <a:lnTo>
                  <a:pt x="0" y="351"/>
                </a:lnTo>
                <a:lnTo>
                  <a:pt x="282" y="357"/>
                </a:lnTo>
                <a:lnTo>
                  <a:pt x="627" y="363"/>
                </a:lnTo>
                <a:lnTo>
                  <a:pt x="960" y="375"/>
                </a:lnTo>
                <a:lnTo>
                  <a:pt x="1218" y="393"/>
                </a:lnTo>
                <a:lnTo>
                  <a:pt x="1470" y="411"/>
                </a:lnTo>
                <a:lnTo>
                  <a:pt x="1746" y="435"/>
                </a:lnTo>
                <a:lnTo>
                  <a:pt x="2022" y="462"/>
                </a:lnTo>
                <a:lnTo>
                  <a:pt x="2340" y="504"/>
                </a:lnTo>
                <a:lnTo>
                  <a:pt x="2664" y="549"/>
                </a:lnTo>
                <a:lnTo>
                  <a:pt x="2952" y="597"/>
                </a:lnTo>
                <a:lnTo>
                  <a:pt x="3225" y="648"/>
                </a:lnTo>
                <a:lnTo>
                  <a:pt x="3513" y="708"/>
                </a:lnTo>
                <a:lnTo>
                  <a:pt x="3693" y="750"/>
                </a:lnTo>
                <a:lnTo>
                  <a:pt x="3936" y="810"/>
                </a:lnTo>
                <a:lnTo>
                  <a:pt x="4095" y="855"/>
                </a:lnTo>
                <a:lnTo>
                  <a:pt x="4281" y="909"/>
                </a:lnTo>
                <a:lnTo>
                  <a:pt x="4503" y="981"/>
                </a:lnTo>
                <a:lnTo>
                  <a:pt x="4704" y="1053"/>
                </a:lnTo>
                <a:lnTo>
                  <a:pt x="4911" y="1131"/>
                </a:lnTo>
                <a:lnTo>
                  <a:pt x="5073" y="1197"/>
                </a:lnTo>
                <a:lnTo>
                  <a:pt x="5256" y="1281"/>
                </a:lnTo>
                <a:lnTo>
                  <a:pt x="5475" y="1401"/>
                </a:lnTo>
                <a:lnTo>
                  <a:pt x="5628" y="1482"/>
                </a:lnTo>
                <a:lnTo>
                  <a:pt x="5759" y="1572"/>
                </a:lnTo>
                <a:lnTo>
                  <a:pt x="5759" y="633"/>
                </a:lnTo>
                <a:lnTo>
                  <a:pt x="5493" y="570"/>
                </a:lnTo>
                <a:lnTo>
                  <a:pt x="5214" y="501"/>
                </a:lnTo>
                <a:lnTo>
                  <a:pt x="4950" y="444"/>
                </a:lnTo>
                <a:lnTo>
                  <a:pt x="4701" y="396"/>
                </a:lnTo>
                <a:lnTo>
                  <a:pt x="4425" y="348"/>
                </a:lnTo>
                <a:lnTo>
                  <a:pt x="4110" y="294"/>
                </a:lnTo>
                <a:lnTo>
                  <a:pt x="3813" y="252"/>
                </a:lnTo>
                <a:lnTo>
                  <a:pt x="3549" y="213"/>
                </a:lnTo>
                <a:lnTo>
                  <a:pt x="3261" y="183"/>
                </a:lnTo>
                <a:lnTo>
                  <a:pt x="3015" y="153"/>
                </a:lnTo>
                <a:lnTo>
                  <a:pt x="2757" y="129"/>
                </a:lnTo>
                <a:lnTo>
                  <a:pt x="2520" y="105"/>
                </a:lnTo>
                <a:lnTo>
                  <a:pt x="2301" y="87"/>
                </a:lnTo>
                <a:lnTo>
                  <a:pt x="2013" y="66"/>
                </a:lnTo>
                <a:lnTo>
                  <a:pt x="1731" y="48"/>
                </a:lnTo>
                <a:lnTo>
                  <a:pt x="1524" y="39"/>
                </a:lnTo>
                <a:lnTo>
                  <a:pt x="1260" y="27"/>
                </a:lnTo>
                <a:lnTo>
                  <a:pt x="966" y="15"/>
                </a:lnTo>
                <a:lnTo>
                  <a:pt x="714" y="12"/>
                </a:lnTo>
                <a:lnTo>
                  <a:pt x="510" y="6"/>
                </a:lnTo>
                <a:lnTo>
                  <a:pt x="243" y="0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5127" name="Freeform 7"/>
          <p:cNvSpPr>
            <a:spLocks/>
          </p:cNvSpPr>
          <p:nvPr/>
        </p:nvSpPr>
        <p:spPr bwMode="white">
          <a:xfrm>
            <a:off x="0" y="1793875"/>
            <a:ext cx="9144000" cy="15398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39"/>
              </a:cxn>
              <a:cxn ang="0">
                <a:pos x="318" y="342"/>
              </a:cxn>
              <a:cxn ang="0">
                <a:pos x="591" y="348"/>
              </a:cxn>
              <a:cxn ang="0">
                <a:pos x="846" y="354"/>
              </a:cxn>
              <a:cxn ang="0">
                <a:pos x="1074" y="360"/>
              </a:cxn>
              <a:cxn ang="0">
                <a:pos x="1314" y="366"/>
              </a:cxn>
              <a:cxn ang="0">
                <a:pos x="1599" y="381"/>
              </a:cxn>
              <a:cxn ang="0">
                <a:pos x="1911" y="399"/>
              </a:cxn>
              <a:cxn ang="0">
                <a:pos x="2241" y="420"/>
              </a:cxn>
              <a:cxn ang="0">
                <a:pos x="2619" y="453"/>
              </a:cxn>
              <a:cxn ang="0">
                <a:pos x="2889" y="477"/>
              </a:cxn>
              <a:cxn ang="0">
                <a:pos x="3177" y="507"/>
              </a:cxn>
              <a:cxn ang="0">
                <a:pos x="3498" y="543"/>
              </a:cxn>
              <a:cxn ang="0">
                <a:pos x="3813" y="585"/>
              </a:cxn>
              <a:cxn ang="0">
                <a:pos x="4044" y="618"/>
              </a:cxn>
              <a:cxn ang="0">
                <a:pos x="4365" y="669"/>
              </a:cxn>
              <a:cxn ang="0">
                <a:pos x="4683" y="726"/>
              </a:cxn>
              <a:cxn ang="0">
                <a:pos x="4980" y="786"/>
              </a:cxn>
              <a:cxn ang="0">
                <a:pos x="5268" y="846"/>
              </a:cxn>
              <a:cxn ang="0">
                <a:pos x="5646" y="942"/>
              </a:cxn>
              <a:cxn ang="0">
                <a:pos x="5759" y="969"/>
              </a:cxn>
              <a:cxn ang="0">
                <a:pos x="5759" y="0"/>
              </a:cxn>
              <a:cxn ang="0">
                <a:pos x="0" y="0"/>
              </a:cxn>
            </a:cxnLst>
            <a:rect l="0" t="0" r="r" b="b"/>
            <a:pathLst>
              <a:path w="5760" h="970">
                <a:moveTo>
                  <a:pt x="0" y="0"/>
                </a:moveTo>
                <a:lnTo>
                  <a:pt x="0" y="339"/>
                </a:lnTo>
                <a:lnTo>
                  <a:pt x="318" y="342"/>
                </a:lnTo>
                <a:lnTo>
                  <a:pt x="591" y="348"/>
                </a:lnTo>
                <a:lnTo>
                  <a:pt x="846" y="354"/>
                </a:lnTo>
                <a:lnTo>
                  <a:pt x="1074" y="360"/>
                </a:lnTo>
                <a:lnTo>
                  <a:pt x="1314" y="366"/>
                </a:lnTo>
                <a:lnTo>
                  <a:pt x="1599" y="381"/>
                </a:lnTo>
                <a:lnTo>
                  <a:pt x="1911" y="399"/>
                </a:lnTo>
                <a:lnTo>
                  <a:pt x="2241" y="420"/>
                </a:lnTo>
                <a:lnTo>
                  <a:pt x="2619" y="453"/>
                </a:lnTo>
                <a:lnTo>
                  <a:pt x="2889" y="477"/>
                </a:lnTo>
                <a:lnTo>
                  <a:pt x="3177" y="507"/>
                </a:lnTo>
                <a:lnTo>
                  <a:pt x="3498" y="543"/>
                </a:lnTo>
                <a:lnTo>
                  <a:pt x="3813" y="585"/>
                </a:lnTo>
                <a:lnTo>
                  <a:pt x="4044" y="618"/>
                </a:lnTo>
                <a:lnTo>
                  <a:pt x="4365" y="669"/>
                </a:lnTo>
                <a:lnTo>
                  <a:pt x="4683" y="726"/>
                </a:lnTo>
                <a:lnTo>
                  <a:pt x="4980" y="786"/>
                </a:lnTo>
                <a:lnTo>
                  <a:pt x="5268" y="846"/>
                </a:lnTo>
                <a:lnTo>
                  <a:pt x="5646" y="942"/>
                </a:lnTo>
                <a:lnTo>
                  <a:pt x="5759" y="969"/>
                </a:lnTo>
                <a:lnTo>
                  <a:pt x="5759" y="0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5128" name="Freeform 8"/>
          <p:cNvSpPr>
            <a:spLocks/>
          </p:cNvSpPr>
          <p:nvPr/>
        </p:nvSpPr>
        <p:spPr bwMode="white">
          <a:xfrm>
            <a:off x="0" y="-20638"/>
            <a:ext cx="9144000" cy="1682751"/>
          </a:xfrm>
          <a:custGeom>
            <a:avLst/>
            <a:gdLst/>
            <a:ahLst/>
            <a:cxnLst>
              <a:cxn ang="0">
                <a:pos x="0" y="753"/>
              </a:cxn>
              <a:cxn ang="0">
                <a:pos x="0" y="1059"/>
              </a:cxn>
              <a:cxn ang="0">
                <a:pos x="5759" y="1059"/>
              </a:cxn>
              <a:cxn ang="0">
                <a:pos x="5759" y="0"/>
              </a:cxn>
              <a:cxn ang="0">
                <a:pos x="5430" y="0"/>
              </a:cxn>
              <a:cxn ang="0">
                <a:pos x="5298" y="84"/>
              </a:cxn>
              <a:cxn ang="0">
                <a:pos x="5136" y="159"/>
              </a:cxn>
              <a:cxn ang="0">
                <a:pos x="4968" y="222"/>
              </a:cxn>
              <a:cxn ang="0">
                <a:pos x="4812" y="267"/>
              </a:cxn>
              <a:cxn ang="0">
                <a:pos x="4626" y="324"/>
              </a:cxn>
              <a:cxn ang="0">
                <a:pos x="4440" y="366"/>
              </a:cxn>
              <a:cxn ang="0">
                <a:pos x="4230" y="414"/>
              </a:cxn>
              <a:cxn ang="0">
                <a:pos x="3939" y="468"/>
              </a:cxn>
              <a:cxn ang="0">
                <a:pos x="3711" y="504"/>
              </a:cxn>
              <a:cxn ang="0">
                <a:pos x="3441" y="543"/>
              </a:cxn>
              <a:cxn ang="0">
                <a:pos x="3189" y="579"/>
              </a:cxn>
              <a:cxn ang="0">
                <a:pos x="2925" y="606"/>
              </a:cxn>
              <a:cxn ang="0">
                <a:pos x="2679" y="633"/>
              </a:cxn>
              <a:cxn ang="0">
                <a:pos x="2418" y="654"/>
              </a:cxn>
              <a:cxn ang="0">
                <a:pos x="2142" y="675"/>
              </a:cxn>
              <a:cxn ang="0">
                <a:pos x="1896" y="693"/>
              </a:cxn>
              <a:cxn ang="0">
                <a:pos x="1647" y="708"/>
              </a:cxn>
              <a:cxn ang="0">
                <a:pos x="1404" y="720"/>
              </a:cxn>
              <a:cxn ang="0">
                <a:pos x="1170" y="732"/>
              </a:cxn>
              <a:cxn ang="0">
                <a:pos x="906" y="738"/>
              </a:cxn>
              <a:cxn ang="0">
                <a:pos x="534" y="747"/>
              </a:cxn>
              <a:cxn ang="0">
                <a:pos x="201" y="753"/>
              </a:cxn>
              <a:cxn ang="0">
                <a:pos x="0" y="753"/>
              </a:cxn>
            </a:cxnLst>
            <a:rect l="0" t="0" r="r" b="b"/>
            <a:pathLst>
              <a:path w="5760" h="1060">
                <a:moveTo>
                  <a:pt x="0" y="753"/>
                </a:moveTo>
                <a:lnTo>
                  <a:pt x="0" y="1059"/>
                </a:lnTo>
                <a:lnTo>
                  <a:pt x="5759" y="1059"/>
                </a:lnTo>
                <a:lnTo>
                  <a:pt x="5759" y="0"/>
                </a:lnTo>
                <a:lnTo>
                  <a:pt x="5430" y="0"/>
                </a:lnTo>
                <a:lnTo>
                  <a:pt x="5298" y="84"/>
                </a:lnTo>
                <a:lnTo>
                  <a:pt x="5136" y="159"/>
                </a:lnTo>
                <a:lnTo>
                  <a:pt x="4968" y="222"/>
                </a:lnTo>
                <a:lnTo>
                  <a:pt x="4812" y="267"/>
                </a:lnTo>
                <a:lnTo>
                  <a:pt x="4626" y="324"/>
                </a:lnTo>
                <a:lnTo>
                  <a:pt x="4440" y="366"/>
                </a:lnTo>
                <a:lnTo>
                  <a:pt x="4230" y="414"/>
                </a:lnTo>
                <a:lnTo>
                  <a:pt x="3939" y="468"/>
                </a:lnTo>
                <a:lnTo>
                  <a:pt x="3711" y="504"/>
                </a:lnTo>
                <a:lnTo>
                  <a:pt x="3441" y="543"/>
                </a:lnTo>
                <a:lnTo>
                  <a:pt x="3189" y="579"/>
                </a:lnTo>
                <a:lnTo>
                  <a:pt x="2925" y="606"/>
                </a:lnTo>
                <a:lnTo>
                  <a:pt x="2679" y="633"/>
                </a:lnTo>
                <a:lnTo>
                  <a:pt x="2418" y="654"/>
                </a:lnTo>
                <a:lnTo>
                  <a:pt x="2142" y="675"/>
                </a:lnTo>
                <a:lnTo>
                  <a:pt x="1896" y="693"/>
                </a:lnTo>
                <a:lnTo>
                  <a:pt x="1647" y="708"/>
                </a:lnTo>
                <a:lnTo>
                  <a:pt x="1404" y="720"/>
                </a:lnTo>
                <a:lnTo>
                  <a:pt x="1170" y="732"/>
                </a:lnTo>
                <a:lnTo>
                  <a:pt x="906" y="738"/>
                </a:lnTo>
                <a:lnTo>
                  <a:pt x="534" y="747"/>
                </a:lnTo>
                <a:lnTo>
                  <a:pt x="201" y="753"/>
                </a:lnTo>
                <a:lnTo>
                  <a:pt x="0" y="753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5129" name="Freeform 9"/>
          <p:cNvSpPr>
            <a:spLocks/>
          </p:cNvSpPr>
          <p:nvPr/>
        </p:nvSpPr>
        <p:spPr bwMode="white">
          <a:xfrm>
            <a:off x="0" y="-20638"/>
            <a:ext cx="8388350" cy="1068388"/>
          </a:xfrm>
          <a:custGeom>
            <a:avLst/>
            <a:gdLst/>
            <a:ahLst/>
            <a:cxnLst>
              <a:cxn ang="0">
                <a:pos x="0" y="366"/>
              </a:cxn>
              <a:cxn ang="0">
                <a:pos x="0" y="672"/>
              </a:cxn>
              <a:cxn ang="0">
                <a:pos x="303" y="672"/>
              </a:cxn>
              <a:cxn ang="0">
                <a:pos x="723" y="663"/>
              </a:cxn>
              <a:cxn ang="0">
                <a:pos x="1020" y="654"/>
              </a:cxn>
              <a:cxn ang="0">
                <a:pos x="1302" y="642"/>
              </a:cxn>
              <a:cxn ang="0">
                <a:pos x="1554" y="630"/>
              </a:cxn>
              <a:cxn ang="0">
                <a:pos x="1779" y="615"/>
              </a:cxn>
              <a:cxn ang="0">
                <a:pos x="1962" y="606"/>
              </a:cxn>
              <a:cxn ang="0">
                <a:pos x="2193" y="588"/>
              </a:cxn>
              <a:cxn ang="0">
                <a:pos x="2448" y="570"/>
              </a:cxn>
              <a:cxn ang="0">
                <a:pos x="2700" y="546"/>
              </a:cxn>
              <a:cxn ang="0">
                <a:pos x="2904" y="528"/>
              </a:cxn>
              <a:cxn ang="0">
                <a:pos x="3138" y="498"/>
              </a:cxn>
              <a:cxn ang="0">
                <a:pos x="3324" y="474"/>
              </a:cxn>
              <a:cxn ang="0">
                <a:pos x="3534" y="447"/>
              </a:cxn>
              <a:cxn ang="0">
                <a:pos x="3735" y="420"/>
              </a:cxn>
              <a:cxn ang="0">
                <a:pos x="3933" y="384"/>
              </a:cxn>
              <a:cxn ang="0">
                <a:pos x="4116" y="351"/>
              </a:cxn>
              <a:cxn ang="0">
                <a:pos x="4266" y="318"/>
              </a:cxn>
              <a:cxn ang="0">
                <a:pos x="4446" y="279"/>
              </a:cxn>
              <a:cxn ang="0">
                <a:pos x="4620" y="237"/>
              </a:cxn>
              <a:cxn ang="0">
                <a:pos x="4779" y="192"/>
              </a:cxn>
              <a:cxn ang="0">
                <a:pos x="4920" y="147"/>
              </a:cxn>
              <a:cxn ang="0">
                <a:pos x="5085" y="90"/>
              </a:cxn>
              <a:cxn ang="0">
                <a:pos x="5193" y="42"/>
              </a:cxn>
              <a:cxn ang="0">
                <a:pos x="5283" y="0"/>
              </a:cxn>
              <a:cxn ang="0">
                <a:pos x="3201" y="0"/>
              </a:cxn>
              <a:cxn ang="0">
                <a:pos x="2982" y="57"/>
              </a:cxn>
              <a:cxn ang="0">
                <a:pos x="2775" y="108"/>
              </a:cxn>
              <a:cxn ang="0">
                <a:pos x="2562" y="150"/>
              </a:cxn>
              <a:cxn ang="0">
                <a:pos x="2397" y="183"/>
              </a:cxn>
              <a:cxn ang="0">
                <a:pos x="2205" y="213"/>
              </a:cxn>
              <a:cxn ang="0">
                <a:pos x="2001" y="243"/>
              </a:cxn>
              <a:cxn ang="0">
                <a:pos x="1776" y="273"/>
              </a:cxn>
              <a:cxn ang="0">
                <a:pos x="1536" y="297"/>
              </a:cxn>
              <a:cxn ang="0">
                <a:pos x="1344" y="312"/>
              </a:cxn>
              <a:cxn ang="0">
                <a:pos x="1134" y="330"/>
              </a:cxn>
              <a:cxn ang="0">
                <a:pos x="921" y="342"/>
              </a:cxn>
              <a:cxn ang="0">
                <a:pos x="696" y="354"/>
              </a:cxn>
              <a:cxn ang="0">
                <a:pos x="501" y="360"/>
              </a:cxn>
              <a:cxn ang="0">
                <a:pos x="279" y="366"/>
              </a:cxn>
              <a:cxn ang="0">
                <a:pos x="99" y="369"/>
              </a:cxn>
              <a:cxn ang="0">
                <a:pos x="0" y="366"/>
              </a:cxn>
            </a:cxnLst>
            <a:rect l="0" t="0" r="r" b="b"/>
            <a:pathLst>
              <a:path w="5284" h="673">
                <a:moveTo>
                  <a:pt x="0" y="366"/>
                </a:moveTo>
                <a:lnTo>
                  <a:pt x="0" y="672"/>
                </a:lnTo>
                <a:lnTo>
                  <a:pt x="303" y="672"/>
                </a:lnTo>
                <a:lnTo>
                  <a:pt x="723" y="663"/>
                </a:lnTo>
                <a:lnTo>
                  <a:pt x="1020" y="654"/>
                </a:lnTo>
                <a:lnTo>
                  <a:pt x="1302" y="642"/>
                </a:lnTo>
                <a:lnTo>
                  <a:pt x="1554" y="630"/>
                </a:lnTo>
                <a:lnTo>
                  <a:pt x="1779" y="615"/>
                </a:lnTo>
                <a:lnTo>
                  <a:pt x="1962" y="606"/>
                </a:lnTo>
                <a:lnTo>
                  <a:pt x="2193" y="588"/>
                </a:lnTo>
                <a:lnTo>
                  <a:pt x="2448" y="570"/>
                </a:lnTo>
                <a:lnTo>
                  <a:pt x="2700" y="546"/>
                </a:lnTo>
                <a:lnTo>
                  <a:pt x="2904" y="528"/>
                </a:lnTo>
                <a:lnTo>
                  <a:pt x="3138" y="498"/>
                </a:lnTo>
                <a:lnTo>
                  <a:pt x="3324" y="474"/>
                </a:lnTo>
                <a:lnTo>
                  <a:pt x="3534" y="447"/>
                </a:lnTo>
                <a:lnTo>
                  <a:pt x="3735" y="420"/>
                </a:lnTo>
                <a:lnTo>
                  <a:pt x="3933" y="384"/>
                </a:lnTo>
                <a:lnTo>
                  <a:pt x="4116" y="351"/>
                </a:lnTo>
                <a:lnTo>
                  <a:pt x="4266" y="318"/>
                </a:lnTo>
                <a:lnTo>
                  <a:pt x="4446" y="279"/>
                </a:lnTo>
                <a:lnTo>
                  <a:pt x="4620" y="237"/>
                </a:lnTo>
                <a:lnTo>
                  <a:pt x="4779" y="192"/>
                </a:lnTo>
                <a:lnTo>
                  <a:pt x="4920" y="147"/>
                </a:lnTo>
                <a:lnTo>
                  <a:pt x="5085" y="90"/>
                </a:lnTo>
                <a:lnTo>
                  <a:pt x="5193" y="42"/>
                </a:lnTo>
                <a:lnTo>
                  <a:pt x="5283" y="0"/>
                </a:lnTo>
                <a:lnTo>
                  <a:pt x="3201" y="0"/>
                </a:lnTo>
                <a:lnTo>
                  <a:pt x="2982" y="57"/>
                </a:lnTo>
                <a:lnTo>
                  <a:pt x="2775" y="108"/>
                </a:lnTo>
                <a:lnTo>
                  <a:pt x="2562" y="150"/>
                </a:lnTo>
                <a:lnTo>
                  <a:pt x="2397" y="183"/>
                </a:lnTo>
                <a:lnTo>
                  <a:pt x="2205" y="213"/>
                </a:lnTo>
                <a:lnTo>
                  <a:pt x="2001" y="243"/>
                </a:lnTo>
                <a:lnTo>
                  <a:pt x="1776" y="273"/>
                </a:lnTo>
                <a:lnTo>
                  <a:pt x="1536" y="297"/>
                </a:lnTo>
                <a:lnTo>
                  <a:pt x="1344" y="312"/>
                </a:lnTo>
                <a:lnTo>
                  <a:pt x="1134" y="330"/>
                </a:lnTo>
                <a:lnTo>
                  <a:pt x="921" y="342"/>
                </a:lnTo>
                <a:lnTo>
                  <a:pt x="696" y="354"/>
                </a:lnTo>
                <a:lnTo>
                  <a:pt x="501" y="360"/>
                </a:lnTo>
                <a:lnTo>
                  <a:pt x="279" y="366"/>
                </a:lnTo>
                <a:lnTo>
                  <a:pt x="99" y="369"/>
                </a:lnTo>
                <a:lnTo>
                  <a:pt x="0" y="366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5130" name="Freeform 10"/>
          <p:cNvSpPr>
            <a:spLocks/>
          </p:cNvSpPr>
          <p:nvPr/>
        </p:nvSpPr>
        <p:spPr bwMode="white">
          <a:xfrm>
            <a:off x="0" y="-20638"/>
            <a:ext cx="4578350" cy="454026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285"/>
              </a:cxn>
              <a:cxn ang="0">
                <a:pos x="192" y="285"/>
              </a:cxn>
              <a:cxn ang="0">
                <a:pos x="384" y="282"/>
              </a:cxn>
              <a:cxn ang="0">
                <a:pos x="579" y="276"/>
              </a:cxn>
              <a:cxn ang="0">
                <a:pos x="789" y="267"/>
              </a:cxn>
              <a:cxn ang="0">
                <a:pos x="999" y="258"/>
              </a:cxn>
              <a:cxn ang="0">
                <a:pos x="1161" y="246"/>
              </a:cxn>
              <a:cxn ang="0">
                <a:pos x="1302" y="234"/>
              </a:cxn>
              <a:cxn ang="0">
                <a:pos x="1458" y="222"/>
              </a:cxn>
              <a:cxn ang="0">
                <a:pos x="1665" y="201"/>
              </a:cxn>
              <a:cxn ang="0">
                <a:pos x="1992" y="159"/>
              </a:cxn>
              <a:cxn ang="0">
                <a:pos x="2301" y="117"/>
              </a:cxn>
              <a:cxn ang="0">
                <a:pos x="2604" y="60"/>
              </a:cxn>
              <a:cxn ang="0">
                <a:pos x="2883" y="0"/>
              </a:cxn>
              <a:cxn ang="0">
                <a:pos x="0" y="0"/>
              </a:cxn>
            </a:cxnLst>
            <a:rect l="0" t="0" r="r" b="b"/>
            <a:pathLst>
              <a:path w="2884" h="286">
                <a:moveTo>
                  <a:pt x="0" y="0"/>
                </a:moveTo>
                <a:lnTo>
                  <a:pt x="0" y="285"/>
                </a:lnTo>
                <a:lnTo>
                  <a:pt x="192" y="285"/>
                </a:lnTo>
                <a:lnTo>
                  <a:pt x="384" y="282"/>
                </a:lnTo>
                <a:lnTo>
                  <a:pt x="579" y="276"/>
                </a:lnTo>
                <a:lnTo>
                  <a:pt x="789" y="267"/>
                </a:lnTo>
                <a:lnTo>
                  <a:pt x="999" y="258"/>
                </a:lnTo>
                <a:lnTo>
                  <a:pt x="1161" y="246"/>
                </a:lnTo>
                <a:lnTo>
                  <a:pt x="1302" y="234"/>
                </a:lnTo>
                <a:lnTo>
                  <a:pt x="1458" y="222"/>
                </a:lnTo>
                <a:lnTo>
                  <a:pt x="1665" y="201"/>
                </a:lnTo>
                <a:lnTo>
                  <a:pt x="1992" y="159"/>
                </a:lnTo>
                <a:lnTo>
                  <a:pt x="2301" y="117"/>
                </a:lnTo>
                <a:lnTo>
                  <a:pt x="2604" y="60"/>
                </a:lnTo>
                <a:lnTo>
                  <a:pt x="2883" y="0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5131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5132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5133" name="Rectangle 13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5134" name="Rectangle 14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5135" name="Rectangle 1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0B90D5FC-6E07-4C72-AA66-DDF305D5C51A}" type="slidenum">
              <a:rPr lang="fr-FR">
                <a:solidFill>
                  <a:srgbClr val="FFFFFF"/>
                </a:solidFill>
              </a:rPr>
              <a:pPr/>
              <a:t>‹Nº›</a:t>
            </a:fld>
            <a:endParaRPr lang="fr-FR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</p:bld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CB2E61-AE28-4577-97FA-05825049122A}" type="slidenum">
              <a:rPr lang="fr-FR">
                <a:solidFill>
                  <a:srgbClr val="FFFFFF"/>
                </a:solidFill>
              </a:rPr>
              <a:pPr/>
              <a:t>‹Nº›</a:t>
            </a:fld>
            <a:endParaRPr lang="fr-FR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975B0E-4FEE-41A8-92FC-E04978DA29AC}" type="slidenum">
              <a:rPr lang="fr-FR">
                <a:solidFill>
                  <a:srgbClr val="FFFFFF"/>
                </a:solidFill>
              </a:rPr>
              <a:pPr/>
              <a:t>‹Nº›</a:t>
            </a:fld>
            <a:endParaRPr lang="fr-FR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6C790D-77A1-4CCB-AC89-E03BC0F10384}" type="slidenum">
              <a:rPr lang="fr-FR">
                <a:solidFill>
                  <a:srgbClr val="FFFFFF"/>
                </a:solidFill>
              </a:rPr>
              <a:pPr/>
              <a:t>‹Nº›</a:t>
            </a:fld>
            <a:endParaRPr lang="fr-FR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EC534E-8B34-4555-90F1-FC10BE5B647F}" type="slidenum">
              <a:rPr lang="fr-FR">
                <a:solidFill>
                  <a:srgbClr val="FFFFFF"/>
                </a:solidFill>
              </a:rPr>
              <a:pPr/>
              <a:t>‹Nº›</a:t>
            </a:fld>
            <a:endParaRPr lang="fr-FR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E9B182-201B-48A4-94F8-4BAA7F182AE8}" type="slidenum">
              <a:rPr lang="fr-FR">
                <a:solidFill>
                  <a:srgbClr val="FFFFFF"/>
                </a:solidFill>
              </a:rPr>
              <a:pPr/>
              <a:t>‹Nº›</a:t>
            </a:fld>
            <a:endParaRPr lang="fr-FR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47A18B-13AF-4806-9B56-B207BFA89C2F}" type="slidenum">
              <a:rPr lang="fr-FR">
                <a:solidFill>
                  <a:srgbClr val="FFFFFF"/>
                </a:solidFill>
              </a:rPr>
              <a:pPr/>
              <a:t>‹Nº›</a:t>
            </a:fld>
            <a:endParaRPr lang="fr-FR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17C549-AB91-4591-9816-3B09CDEC98AB}" type="slidenum">
              <a:rPr lang="fr-FR">
                <a:solidFill>
                  <a:srgbClr val="FFFFFF"/>
                </a:solidFill>
              </a:rPr>
              <a:pPr/>
              <a:t>‹Nº›</a:t>
            </a:fld>
            <a:endParaRPr lang="fr-FR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87DF90-1BA8-4946-ABFE-C640381732B3}" type="slidenum">
              <a:rPr lang="fr-FR">
                <a:solidFill>
                  <a:srgbClr val="FFFFFF"/>
                </a:solidFill>
              </a:rPr>
              <a:pPr/>
              <a:t>‹Nº›</a:t>
            </a:fld>
            <a:endParaRPr lang="fr-FR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A3390D-0A55-4553-A16C-9BF200DC72D2}" type="slidenum">
              <a:rPr lang="fr-FR">
                <a:solidFill>
                  <a:srgbClr val="FFFFFF"/>
                </a:solidFill>
              </a:rPr>
              <a:pPr/>
              <a:t>‹Nº›</a:t>
            </a:fld>
            <a:endParaRPr lang="fr-FR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0BCF25-AB75-4013-920A-F94E22F1FFAE}" type="slidenum">
              <a:rPr lang="fr-FR">
                <a:solidFill>
                  <a:srgbClr val="FFFFFF"/>
                </a:solidFill>
              </a:rPr>
              <a:pPr/>
              <a:t>‹Nº›</a:t>
            </a:fld>
            <a:endParaRPr lang="fr-FR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ítulo, objetos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fr-FR">
              <a:solidFill>
                <a:srgbClr val="FFFFFF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D0E4E84F-7670-4AFE-AA12-F209B48989CB}" type="slidenum">
              <a:rPr lang="fr-FR">
                <a:solidFill>
                  <a:srgbClr val="FFFFFF"/>
                </a:solidFill>
              </a:rPr>
              <a:pPr/>
              <a:t>‹Nº›</a:t>
            </a:fld>
            <a:endParaRPr lang="fr-FR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6.xml"/><Relationship Id="rId12" Type="http://schemas.openxmlformats.org/officeDocument/2006/relationships/slideLayout" Target="../slideLayouts/slideLayout61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59.xm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649BDD-070E-45B7-B7A7-3D5B22116758}" type="datetimeFigureOut">
              <a:rPr lang="es-ES" smtClean="0"/>
              <a:t>17/05/2011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582FCE-B0A8-4AC7-B19C-1E89959F11D1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6350"/>
            <a:ext cx="9144000" cy="6267450"/>
            <a:chOff x="0" y="4"/>
            <a:chExt cx="5760" cy="3948"/>
          </a:xfrm>
        </p:grpSpPr>
        <p:sp>
          <p:nvSpPr>
            <p:cNvPr id="11267" name="Rectangle 3"/>
            <p:cNvSpPr>
              <a:spLocks noChangeArrowheads="1"/>
            </p:cNvSpPr>
            <p:nvPr/>
          </p:nvSpPr>
          <p:spPr bwMode="grayWhite">
            <a:xfrm>
              <a:off x="0" y="4"/>
              <a:ext cx="5397" cy="3948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path path="rect">
                <a:fillToRect l="100000" t="10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s-ES" i="1">
                <a:solidFill>
                  <a:srgbClr val="FFFFFF"/>
                </a:solidFill>
                <a:latin typeface="Argosy" pitchFamily="2" charset="0"/>
              </a:endParaRPr>
            </a:p>
          </p:txBody>
        </p:sp>
        <p:sp>
          <p:nvSpPr>
            <p:cNvPr id="11268" name="Rectangle 4"/>
            <p:cNvSpPr>
              <a:spLocks noChangeArrowheads="1"/>
            </p:cNvSpPr>
            <p:nvPr/>
          </p:nvSpPr>
          <p:spPr bwMode="gray">
            <a:xfrm>
              <a:off x="299" y="934"/>
              <a:ext cx="5461" cy="5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s-ES" i="1">
                <a:solidFill>
                  <a:srgbClr val="FFFFFF"/>
                </a:solidFill>
                <a:latin typeface="Argosy" pitchFamily="2" charset="0"/>
              </a:endParaRPr>
            </a:p>
          </p:txBody>
        </p:sp>
      </p:grpSp>
      <p:sp>
        <p:nvSpPr>
          <p:cNvPr id="1126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234950"/>
            <a:ext cx="7772400" cy="113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701800"/>
            <a:ext cx="7772400" cy="408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eaLnBrk="0" hangingPunct="0">
              <a:defRPr sz="1400" i="0">
                <a:solidFill>
                  <a:schemeClr val="folHlink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>
              <a:solidFill>
                <a:srgbClr val="9999FF"/>
              </a:solidFill>
            </a:endParaRPr>
          </a:p>
        </p:txBody>
      </p:sp>
      <p:sp>
        <p:nvSpPr>
          <p:cNvPr id="1127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246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eaLnBrk="0" hangingPunct="0">
              <a:defRPr sz="1400" i="0">
                <a:solidFill>
                  <a:schemeClr val="folHlink"/>
                </a:solidFill>
                <a:latin typeface="+mn-lt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FR">
              <a:solidFill>
                <a:srgbClr val="9999FF"/>
              </a:solidFill>
            </a:endParaRPr>
          </a:p>
        </p:txBody>
      </p:sp>
      <p:sp>
        <p:nvSpPr>
          <p:cNvPr id="11273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sz="1400" i="0">
                <a:solidFill>
                  <a:schemeClr val="folHlink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945BA8B-8BCB-4A34-9399-ADF699556F7C}" type="slidenum">
              <a:rPr lang="fr-FR">
                <a:solidFill>
                  <a:srgbClr val="9999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fr-FR">
              <a:solidFill>
                <a:srgbClr val="9999FF"/>
              </a:solidFill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6350"/>
            <a:ext cx="9144000" cy="6267450"/>
            <a:chOff x="0" y="4"/>
            <a:chExt cx="5760" cy="3948"/>
          </a:xfrm>
        </p:grpSpPr>
        <p:sp>
          <p:nvSpPr>
            <p:cNvPr id="11267" name="Rectangle 3"/>
            <p:cNvSpPr>
              <a:spLocks noChangeArrowheads="1"/>
            </p:cNvSpPr>
            <p:nvPr/>
          </p:nvSpPr>
          <p:spPr bwMode="grayWhite">
            <a:xfrm>
              <a:off x="0" y="4"/>
              <a:ext cx="5397" cy="3948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path path="rect">
                <a:fillToRect l="100000" t="10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s-ES" i="1">
                <a:solidFill>
                  <a:srgbClr val="FFFFFF"/>
                </a:solidFill>
                <a:latin typeface="Argosy" pitchFamily="2" charset="0"/>
              </a:endParaRPr>
            </a:p>
          </p:txBody>
        </p:sp>
        <p:sp>
          <p:nvSpPr>
            <p:cNvPr id="11268" name="Rectangle 4"/>
            <p:cNvSpPr>
              <a:spLocks noChangeArrowheads="1"/>
            </p:cNvSpPr>
            <p:nvPr/>
          </p:nvSpPr>
          <p:spPr bwMode="gray">
            <a:xfrm>
              <a:off x="299" y="934"/>
              <a:ext cx="5461" cy="5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s-ES" i="1">
                <a:solidFill>
                  <a:srgbClr val="FFFFFF"/>
                </a:solidFill>
                <a:latin typeface="Argosy" pitchFamily="2" charset="0"/>
              </a:endParaRPr>
            </a:p>
          </p:txBody>
        </p:sp>
      </p:grpSp>
      <p:sp>
        <p:nvSpPr>
          <p:cNvPr id="1126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234950"/>
            <a:ext cx="7772400" cy="113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701800"/>
            <a:ext cx="7772400" cy="408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eaLnBrk="0" hangingPunct="0">
              <a:defRPr sz="1400" i="0">
                <a:solidFill>
                  <a:schemeClr val="folHlink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>
              <a:solidFill>
                <a:srgbClr val="9999FF"/>
              </a:solidFill>
            </a:endParaRPr>
          </a:p>
        </p:txBody>
      </p:sp>
      <p:sp>
        <p:nvSpPr>
          <p:cNvPr id="1127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246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eaLnBrk="0" hangingPunct="0">
              <a:defRPr sz="1400" i="0">
                <a:solidFill>
                  <a:schemeClr val="folHlink"/>
                </a:solidFill>
                <a:latin typeface="+mn-lt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FR">
              <a:solidFill>
                <a:srgbClr val="9999FF"/>
              </a:solidFill>
            </a:endParaRPr>
          </a:p>
        </p:txBody>
      </p:sp>
      <p:sp>
        <p:nvSpPr>
          <p:cNvPr id="11273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sz="1400" i="0">
                <a:solidFill>
                  <a:schemeClr val="folHlink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EB7D590-F455-4FCD-B1B6-D1B64307B99A}" type="slidenum">
              <a:rPr lang="fr-FR">
                <a:solidFill>
                  <a:srgbClr val="9999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fr-FR">
              <a:solidFill>
                <a:srgbClr val="9999FF"/>
              </a:solidFill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  <p:sldLayoutId id="2147483728" r:id="rId12"/>
    <p:sldLayoutId id="2147483729" r:id="rId13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invGray"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invGray">
          <a:xfrm>
            <a:off x="8809038" y="0"/>
            <a:ext cx="334962" cy="6858000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50000">
                <a:schemeClr val="hlink"/>
              </a:gs>
              <a:gs pos="100000">
                <a:schemeClr val="accent2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4099" name="Freeform 3"/>
          <p:cNvSpPr>
            <a:spLocks/>
          </p:cNvSpPr>
          <p:nvPr/>
        </p:nvSpPr>
        <p:spPr bwMode="white">
          <a:xfrm>
            <a:off x="-9525" y="4489450"/>
            <a:ext cx="5754688" cy="2368550"/>
          </a:xfrm>
          <a:custGeom>
            <a:avLst/>
            <a:gdLst/>
            <a:ahLst/>
            <a:cxnLst>
              <a:cxn ang="0">
                <a:pos x="0" y="1491"/>
              </a:cxn>
              <a:cxn ang="0">
                <a:pos x="0" y="0"/>
              </a:cxn>
              <a:cxn ang="0">
                <a:pos x="171" y="3"/>
              </a:cxn>
              <a:cxn ang="0">
                <a:pos x="355" y="9"/>
              </a:cxn>
              <a:cxn ang="0">
                <a:pos x="499" y="21"/>
              </a:cxn>
              <a:cxn ang="0">
                <a:pos x="650" y="36"/>
              </a:cxn>
              <a:cxn ang="0">
                <a:pos x="809" y="54"/>
              </a:cxn>
              <a:cxn ang="0">
                <a:pos x="957" y="78"/>
              </a:cxn>
              <a:cxn ang="0">
                <a:pos x="1119" y="105"/>
              </a:cxn>
              <a:cxn ang="0">
                <a:pos x="1261" y="133"/>
              </a:cxn>
              <a:cxn ang="0">
                <a:pos x="1441" y="175"/>
              </a:cxn>
              <a:cxn ang="0">
                <a:pos x="1598" y="217"/>
              </a:cxn>
              <a:cxn ang="0">
                <a:pos x="1763" y="269"/>
              </a:cxn>
              <a:cxn ang="0">
                <a:pos x="1887" y="308"/>
              </a:cxn>
              <a:cxn ang="0">
                <a:pos x="2085" y="384"/>
              </a:cxn>
              <a:cxn ang="0">
                <a:pos x="2230" y="444"/>
              </a:cxn>
              <a:cxn ang="0">
                <a:pos x="2456" y="547"/>
              </a:cxn>
              <a:cxn ang="0">
                <a:pos x="2666" y="662"/>
              </a:cxn>
              <a:cxn ang="0">
                <a:pos x="2859" y="786"/>
              </a:cxn>
              <a:cxn ang="0">
                <a:pos x="3046" y="920"/>
              </a:cxn>
              <a:cxn ang="0">
                <a:pos x="3193" y="1038"/>
              </a:cxn>
              <a:cxn ang="0">
                <a:pos x="3332" y="1168"/>
              </a:cxn>
              <a:cxn ang="0">
                <a:pos x="3440" y="1280"/>
              </a:cxn>
              <a:cxn ang="0">
                <a:pos x="3524" y="1380"/>
              </a:cxn>
              <a:cxn ang="0">
                <a:pos x="3624" y="1491"/>
              </a:cxn>
              <a:cxn ang="0">
                <a:pos x="3608" y="1491"/>
              </a:cxn>
              <a:cxn ang="0">
                <a:pos x="0" y="1491"/>
              </a:cxn>
            </a:cxnLst>
            <a:rect l="0" t="0" r="r" b="b"/>
            <a:pathLst>
              <a:path w="3625" h="1492">
                <a:moveTo>
                  <a:pt x="0" y="1491"/>
                </a:moveTo>
                <a:lnTo>
                  <a:pt x="0" y="0"/>
                </a:lnTo>
                <a:lnTo>
                  <a:pt x="171" y="3"/>
                </a:lnTo>
                <a:lnTo>
                  <a:pt x="355" y="9"/>
                </a:lnTo>
                <a:lnTo>
                  <a:pt x="499" y="21"/>
                </a:lnTo>
                <a:lnTo>
                  <a:pt x="650" y="36"/>
                </a:lnTo>
                <a:lnTo>
                  <a:pt x="809" y="54"/>
                </a:lnTo>
                <a:lnTo>
                  <a:pt x="957" y="78"/>
                </a:lnTo>
                <a:lnTo>
                  <a:pt x="1119" y="105"/>
                </a:lnTo>
                <a:lnTo>
                  <a:pt x="1261" y="133"/>
                </a:lnTo>
                <a:lnTo>
                  <a:pt x="1441" y="175"/>
                </a:lnTo>
                <a:lnTo>
                  <a:pt x="1598" y="217"/>
                </a:lnTo>
                <a:lnTo>
                  <a:pt x="1763" y="269"/>
                </a:lnTo>
                <a:lnTo>
                  <a:pt x="1887" y="308"/>
                </a:lnTo>
                <a:lnTo>
                  <a:pt x="2085" y="384"/>
                </a:lnTo>
                <a:lnTo>
                  <a:pt x="2230" y="444"/>
                </a:lnTo>
                <a:lnTo>
                  <a:pt x="2456" y="547"/>
                </a:lnTo>
                <a:lnTo>
                  <a:pt x="2666" y="662"/>
                </a:lnTo>
                <a:lnTo>
                  <a:pt x="2859" y="786"/>
                </a:lnTo>
                <a:lnTo>
                  <a:pt x="3046" y="920"/>
                </a:lnTo>
                <a:lnTo>
                  <a:pt x="3193" y="1038"/>
                </a:lnTo>
                <a:lnTo>
                  <a:pt x="3332" y="1168"/>
                </a:lnTo>
                <a:lnTo>
                  <a:pt x="3440" y="1280"/>
                </a:lnTo>
                <a:lnTo>
                  <a:pt x="3524" y="1380"/>
                </a:lnTo>
                <a:lnTo>
                  <a:pt x="3624" y="1491"/>
                </a:lnTo>
                <a:lnTo>
                  <a:pt x="3608" y="1491"/>
                </a:lnTo>
                <a:lnTo>
                  <a:pt x="0" y="1491"/>
                </a:lnTo>
              </a:path>
            </a:pathLst>
          </a:cu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5400000" scaled="1"/>
          </a:gradFill>
          <a:ln w="9525" cap="flat" cmpd="sng">
            <a:noFill/>
            <a:prstDash val="solid"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4100" name="Freeform 4"/>
          <p:cNvSpPr>
            <a:spLocks/>
          </p:cNvSpPr>
          <p:nvPr/>
        </p:nvSpPr>
        <p:spPr bwMode="white">
          <a:xfrm>
            <a:off x="0" y="3817938"/>
            <a:ext cx="8164513" cy="3019425"/>
          </a:xfrm>
          <a:custGeom>
            <a:avLst/>
            <a:gdLst/>
            <a:ahLst/>
            <a:cxnLst>
              <a:cxn ang="0">
                <a:pos x="2718" y="405"/>
              </a:cxn>
              <a:cxn ang="0">
                <a:pos x="2466" y="333"/>
              </a:cxn>
              <a:cxn ang="0">
                <a:pos x="2202" y="261"/>
              </a:cxn>
              <a:cxn ang="0">
                <a:pos x="1929" y="198"/>
              </a:cxn>
              <a:cxn ang="0">
                <a:pos x="1695" y="153"/>
              </a:cxn>
              <a:cxn ang="0">
                <a:pos x="1434" y="111"/>
              </a:cxn>
              <a:cxn ang="0">
                <a:pos x="1188" y="75"/>
              </a:cxn>
              <a:cxn ang="0">
                <a:pos x="957" y="48"/>
              </a:cxn>
              <a:cxn ang="0">
                <a:pos x="747" y="30"/>
              </a:cxn>
              <a:cxn ang="0">
                <a:pos x="501" y="15"/>
              </a:cxn>
              <a:cxn ang="0">
                <a:pos x="246" y="3"/>
              </a:cxn>
              <a:cxn ang="0">
                <a:pos x="0" y="0"/>
              </a:cxn>
              <a:cxn ang="0">
                <a:pos x="0" y="275"/>
              </a:cxn>
              <a:cxn ang="0">
                <a:pos x="0" y="345"/>
              </a:cxn>
              <a:cxn ang="0">
                <a:pos x="0" y="275"/>
              </a:cxn>
              <a:cxn ang="0">
                <a:pos x="0" y="342"/>
              </a:cxn>
              <a:cxn ang="0">
                <a:pos x="339" y="351"/>
              </a:cxn>
              <a:cxn ang="0">
                <a:pos x="606" y="372"/>
              </a:cxn>
              <a:cxn ang="0">
                <a:pos x="852" y="399"/>
              </a:cxn>
              <a:cxn ang="0">
                <a:pos x="1068" y="435"/>
              </a:cxn>
              <a:cxn ang="0">
                <a:pos x="1275" y="474"/>
              </a:cxn>
              <a:cxn ang="0">
                <a:pos x="1545" y="540"/>
              </a:cxn>
              <a:cxn ang="0">
                <a:pos x="1761" y="603"/>
              </a:cxn>
              <a:cxn ang="0">
                <a:pos x="1971" y="678"/>
              </a:cxn>
              <a:cxn ang="0">
                <a:pos x="2166" y="747"/>
              </a:cxn>
              <a:cxn ang="0">
                <a:pos x="2397" y="852"/>
              </a:cxn>
              <a:cxn ang="0">
                <a:pos x="2613" y="960"/>
              </a:cxn>
              <a:cxn ang="0">
                <a:pos x="2832" y="1095"/>
              </a:cxn>
              <a:cxn ang="0">
                <a:pos x="3012" y="1212"/>
              </a:cxn>
              <a:cxn ang="0">
                <a:pos x="3186" y="1347"/>
              </a:cxn>
              <a:cxn ang="0">
                <a:pos x="3351" y="1497"/>
              </a:cxn>
              <a:cxn ang="0">
                <a:pos x="3480" y="1629"/>
              </a:cxn>
              <a:cxn ang="0">
                <a:pos x="3612" y="1785"/>
              </a:cxn>
              <a:cxn ang="0">
                <a:pos x="3699" y="1901"/>
              </a:cxn>
              <a:cxn ang="0">
                <a:pos x="5142" y="1901"/>
              </a:cxn>
              <a:cxn ang="0">
                <a:pos x="5076" y="1827"/>
              </a:cxn>
              <a:cxn ang="0">
                <a:pos x="4968" y="1707"/>
              </a:cxn>
              <a:cxn ang="0">
                <a:pos x="4797" y="1539"/>
              </a:cxn>
              <a:cxn ang="0">
                <a:pos x="4617" y="1383"/>
              </a:cxn>
              <a:cxn ang="0">
                <a:pos x="4410" y="1221"/>
              </a:cxn>
              <a:cxn ang="0">
                <a:pos x="4185" y="1071"/>
              </a:cxn>
              <a:cxn ang="0">
                <a:pos x="3960" y="939"/>
              </a:cxn>
              <a:cxn ang="0">
                <a:pos x="3708" y="801"/>
              </a:cxn>
              <a:cxn ang="0">
                <a:pos x="3492" y="702"/>
              </a:cxn>
              <a:cxn ang="0">
                <a:pos x="3231" y="588"/>
              </a:cxn>
              <a:cxn ang="0">
                <a:pos x="2964" y="489"/>
              </a:cxn>
              <a:cxn ang="0">
                <a:pos x="2718" y="405"/>
              </a:cxn>
            </a:cxnLst>
            <a:rect l="0" t="0" r="r" b="b"/>
            <a:pathLst>
              <a:path w="5143" h="1902">
                <a:moveTo>
                  <a:pt x="2718" y="405"/>
                </a:moveTo>
                <a:lnTo>
                  <a:pt x="2466" y="333"/>
                </a:lnTo>
                <a:lnTo>
                  <a:pt x="2202" y="261"/>
                </a:lnTo>
                <a:lnTo>
                  <a:pt x="1929" y="198"/>
                </a:lnTo>
                <a:lnTo>
                  <a:pt x="1695" y="153"/>
                </a:lnTo>
                <a:lnTo>
                  <a:pt x="1434" y="111"/>
                </a:lnTo>
                <a:lnTo>
                  <a:pt x="1188" y="75"/>
                </a:lnTo>
                <a:lnTo>
                  <a:pt x="957" y="48"/>
                </a:lnTo>
                <a:lnTo>
                  <a:pt x="747" y="30"/>
                </a:lnTo>
                <a:lnTo>
                  <a:pt x="501" y="15"/>
                </a:lnTo>
                <a:lnTo>
                  <a:pt x="246" y="3"/>
                </a:lnTo>
                <a:lnTo>
                  <a:pt x="0" y="0"/>
                </a:lnTo>
                <a:lnTo>
                  <a:pt x="0" y="275"/>
                </a:lnTo>
                <a:lnTo>
                  <a:pt x="0" y="345"/>
                </a:lnTo>
                <a:lnTo>
                  <a:pt x="0" y="275"/>
                </a:lnTo>
                <a:lnTo>
                  <a:pt x="0" y="342"/>
                </a:lnTo>
                <a:lnTo>
                  <a:pt x="339" y="351"/>
                </a:lnTo>
                <a:lnTo>
                  <a:pt x="606" y="372"/>
                </a:lnTo>
                <a:lnTo>
                  <a:pt x="852" y="399"/>
                </a:lnTo>
                <a:lnTo>
                  <a:pt x="1068" y="435"/>
                </a:lnTo>
                <a:lnTo>
                  <a:pt x="1275" y="474"/>
                </a:lnTo>
                <a:lnTo>
                  <a:pt x="1545" y="540"/>
                </a:lnTo>
                <a:lnTo>
                  <a:pt x="1761" y="603"/>
                </a:lnTo>
                <a:lnTo>
                  <a:pt x="1971" y="678"/>
                </a:lnTo>
                <a:lnTo>
                  <a:pt x="2166" y="747"/>
                </a:lnTo>
                <a:lnTo>
                  <a:pt x="2397" y="852"/>
                </a:lnTo>
                <a:lnTo>
                  <a:pt x="2613" y="960"/>
                </a:lnTo>
                <a:lnTo>
                  <a:pt x="2832" y="1095"/>
                </a:lnTo>
                <a:lnTo>
                  <a:pt x="3012" y="1212"/>
                </a:lnTo>
                <a:lnTo>
                  <a:pt x="3186" y="1347"/>
                </a:lnTo>
                <a:lnTo>
                  <a:pt x="3351" y="1497"/>
                </a:lnTo>
                <a:lnTo>
                  <a:pt x="3480" y="1629"/>
                </a:lnTo>
                <a:lnTo>
                  <a:pt x="3612" y="1785"/>
                </a:lnTo>
                <a:lnTo>
                  <a:pt x="3699" y="1901"/>
                </a:lnTo>
                <a:lnTo>
                  <a:pt x="5142" y="1901"/>
                </a:lnTo>
                <a:lnTo>
                  <a:pt x="5076" y="1827"/>
                </a:lnTo>
                <a:lnTo>
                  <a:pt x="4968" y="1707"/>
                </a:lnTo>
                <a:lnTo>
                  <a:pt x="4797" y="1539"/>
                </a:lnTo>
                <a:lnTo>
                  <a:pt x="4617" y="1383"/>
                </a:lnTo>
                <a:lnTo>
                  <a:pt x="4410" y="1221"/>
                </a:lnTo>
                <a:lnTo>
                  <a:pt x="4185" y="1071"/>
                </a:lnTo>
                <a:lnTo>
                  <a:pt x="3960" y="939"/>
                </a:lnTo>
                <a:lnTo>
                  <a:pt x="3708" y="801"/>
                </a:lnTo>
                <a:lnTo>
                  <a:pt x="3492" y="702"/>
                </a:lnTo>
                <a:lnTo>
                  <a:pt x="3231" y="588"/>
                </a:lnTo>
                <a:lnTo>
                  <a:pt x="2964" y="489"/>
                </a:lnTo>
                <a:lnTo>
                  <a:pt x="2718" y="405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4101" name="Freeform 5"/>
          <p:cNvSpPr>
            <a:spLocks/>
          </p:cNvSpPr>
          <p:nvPr/>
        </p:nvSpPr>
        <p:spPr bwMode="white">
          <a:xfrm>
            <a:off x="0" y="3146425"/>
            <a:ext cx="9144000" cy="36909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39"/>
              </a:cxn>
              <a:cxn ang="0">
                <a:pos x="558" y="357"/>
              </a:cxn>
              <a:cxn ang="0">
                <a:pos x="807" y="375"/>
              </a:cxn>
              <a:cxn ang="0">
                <a:pos x="1056" y="399"/>
              </a:cxn>
              <a:cxn ang="0">
                <a:pos x="1272" y="426"/>
              </a:cxn>
              <a:cxn ang="0">
                <a:pos x="1539" y="465"/>
              </a:cxn>
              <a:cxn ang="0">
                <a:pos x="1791" y="510"/>
              </a:cxn>
              <a:cxn ang="0">
                <a:pos x="2076" y="570"/>
              </a:cxn>
              <a:cxn ang="0">
                <a:pos x="2334" y="630"/>
              </a:cxn>
              <a:cxn ang="0">
                <a:pos x="2544" y="687"/>
              </a:cxn>
              <a:cxn ang="0">
                <a:pos x="2775" y="759"/>
              </a:cxn>
              <a:cxn ang="0">
                <a:pos x="3003" y="837"/>
              </a:cxn>
              <a:cxn ang="0">
                <a:pos x="3231" y="924"/>
              </a:cxn>
              <a:cxn ang="0">
                <a:pos x="3438" y="1005"/>
              </a:cxn>
              <a:cxn ang="0">
                <a:pos x="3663" y="1110"/>
              </a:cxn>
              <a:cxn ang="0">
                <a:pos x="3903" y="1233"/>
              </a:cxn>
              <a:cxn ang="0">
                <a:pos x="4149" y="1374"/>
              </a:cxn>
              <a:cxn ang="0">
                <a:pos x="4353" y="1506"/>
              </a:cxn>
              <a:cxn ang="0">
                <a:pos x="4491" y="1602"/>
              </a:cxn>
              <a:cxn ang="0">
                <a:pos x="4668" y="1740"/>
              </a:cxn>
              <a:cxn ang="0">
                <a:pos x="4824" y="1875"/>
              </a:cxn>
              <a:cxn ang="0">
                <a:pos x="4968" y="2016"/>
              </a:cxn>
              <a:cxn ang="0">
                <a:pos x="5100" y="2154"/>
              </a:cxn>
              <a:cxn ang="0">
                <a:pos x="5238" y="2324"/>
              </a:cxn>
              <a:cxn ang="0">
                <a:pos x="5759" y="2324"/>
              </a:cxn>
              <a:cxn ang="0">
                <a:pos x="5759" y="1245"/>
              </a:cxn>
              <a:cxn ang="0">
                <a:pos x="5580" y="1119"/>
              </a:cxn>
              <a:cxn ang="0">
                <a:pos x="5400" y="1020"/>
              </a:cxn>
              <a:cxn ang="0">
                <a:pos x="5205" y="918"/>
              </a:cxn>
              <a:cxn ang="0">
                <a:pos x="5031" y="837"/>
              </a:cxn>
              <a:cxn ang="0">
                <a:pos x="4866" y="771"/>
              </a:cxn>
              <a:cxn ang="0">
                <a:pos x="4710" y="711"/>
              </a:cxn>
              <a:cxn ang="0">
                <a:pos x="4545" y="651"/>
              </a:cxn>
              <a:cxn ang="0">
                <a:pos x="4386" y="600"/>
              </a:cxn>
              <a:cxn ang="0">
                <a:pos x="4248" y="552"/>
              </a:cxn>
              <a:cxn ang="0">
                <a:pos x="3993" y="483"/>
              </a:cxn>
              <a:cxn ang="0">
                <a:pos x="3777" y="423"/>
              </a:cxn>
              <a:cxn ang="0">
                <a:pos x="3564" y="375"/>
              </a:cxn>
              <a:cxn ang="0">
                <a:pos x="3282" y="312"/>
              </a:cxn>
              <a:cxn ang="0">
                <a:pos x="3003" y="261"/>
              </a:cxn>
              <a:cxn ang="0">
                <a:pos x="2733" y="213"/>
              </a:cxn>
              <a:cxn ang="0">
                <a:pos x="2451" y="171"/>
              </a:cxn>
              <a:cxn ang="0">
                <a:pos x="2211" y="138"/>
              </a:cxn>
              <a:cxn ang="0">
                <a:pos x="1974" y="108"/>
              </a:cxn>
              <a:cxn ang="0">
                <a:pos x="1665" y="81"/>
              </a:cxn>
              <a:cxn ang="0">
                <a:pos x="1437" y="60"/>
              </a:cxn>
              <a:cxn ang="0">
                <a:pos x="1125" y="36"/>
              </a:cxn>
              <a:cxn ang="0">
                <a:pos x="828" y="21"/>
              </a:cxn>
              <a:cxn ang="0">
                <a:pos x="558" y="12"/>
              </a:cxn>
              <a:cxn ang="0">
                <a:pos x="282" y="3"/>
              </a:cxn>
              <a:cxn ang="0">
                <a:pos x="0" y="0"/>
              </a:cxn>
            </a:cxnLst>
            <a:rect l="0" t="0" r="r" b="b"/>
            <a:pathLst>
              <a:path w="5760" h="2325">
                <a:moveTo>
                  <a:pt x="0" y="0"/>
                </a:moveTo>
                <a:lnTo>
                  <a:pt x="0" y="339"/>
                </a:lnTo>
                <a:lnTo>
                  <a:pt x="558" y="357"/>
                </a:lnTo>
                <a:lnTo>
                  <a:pt x="807" y="375"/>
                </a:lnTo>
                <a:lnTo>
                  <a:pt x="1056" y="399"/>
                </a:lnTo>
                <a:lnTo>
                  <a:pt x="1272" y="426"/>
                </a:lnTo>
                <a:lnTo>
                  <a:pt x="1539" y="465"/>
                </a:lnTo>
                <a:lnTo>
                  <a:pt x="1791" y="510"/>
                </a:lnTo>
                <a:lnTo>
                  <a:pt x="2076" y="570"/>
                </a:lnTo>
                <a:lnTo>
                  <a:pt x="2334" y="630"/>
                </a:lnTo>
                <a:lnTo>
                  <a:pt x="2544" y="687"/>
                </a:lnTo>
                <a:lnTo>
                  <a:pt x="2775" y="759"/>
                </a:lnTo>
                <a:lnTo>
                  <a:pt x="3003" y="837"/>
                </a:lnTo>
                <a:lnTo>
                  <a:pt x="3231" y="924"/>
                </a:lnTo>
                <a:lnTo>
                  <a:pt x="3438" y="1005"/>
                </a:lnTo>
                <a:lnTo>
                  <a:pt x="3663" y="1110"/>
                </a:lnTo>
                <a:lnTo>
                  <a:pt x="3903" y="1233"/>
                </a:lnTo>
                <a:lnTo>
                  <a:pt x="4149" y="1374"/>
                </a:lnTo>
                <a:lnTo>
                  <a:pt x="4353" y="1506"/>
                </a:lnTo>
                <a:lnTo>
                  <a:pt x="4491" y="1602"/>
                </a:lnTo>
                <a:lnTo>
                  <a:pt x="4668" y="1740"/>
                </a:lnTo>
                <a:lnTo>
                  <a:pt x="4824" y="1875"/>
                </a:lnTo>
                <a:lnTo>
                  <a:pt x="4968" y="2016"/>
                </a:lnTo>
                <a:lnTo>
                  <a:pt x="5100" y="2154"/>
                </a:lnTo>
                <a:lnTo>
                  <a:pt x="5238" y="2324"/>
                </a:lnTo>
                <a:lnTo>
                  <a:pt x="5759" y="2324"/>
                </a:lnTo>
                <a:lnTo>
                  <a:pt x="5759" y="1245"/>
                </a:lnTo>
                <a:lnTo>
                  <a:pt x="5580" y="1119"/>
                </a:lnTo>
                <a:lnTo>
                  <a:pt x="5400" y="1020"/>
                </a:lnTo>
                <a:lnTo>
                  <a:pt x="5205" y="918"/>
                </a:lnTo>
                <a:lnTo>
                  <a:pt x="5031" y="837"/>
                </a:lnTo>
                <a:lnTo>
                  <a:pt x="4866" y="771"/>
                </a:lnTo>
                <a:lnTo>
                  <a:pt x="4710" y="711"/>
                </a:lnTo>
                <a:lnTo>
                  <a:pt x="4545" y="651"/>
                </a:lnTo>
                <a:lnTo>
                  <a:pt x="4386" y="600"/>
                </a:lnTo>
                <a:lnTo>
                  <a:pt x="4248" y="552"/>
                </a:lnTo>
                <a:lnTo>
                  <a:pt x="3993" y="483"/>
                </a:lnTo>
                <a:lnTo>
                  <a:pt x="3777" y="423"/>
                </a:lnTo>
                <a:lnTo>
                  <a:pt x="3564" y="375"/>
                </a:lnTo>
                <a:lnTo>
                  <a:pt x="3282" y="312"/>
                </a:lnTo>
                <a:lnTo>
                  <a:pt x="3003" y="261"/>
                </a:lnTo>
                <a:lnTo>
                  <a:pt x="2733" y="213"/>
                </a:lnTo>
                <a:lnTo>
                  <a:pt x="2451" y="171"/>
                </a:lnTo>
                <a:lnTo>
                  <a:pt x="2211" y="138"/>
                </a:lnTo>
                <a:lnTo>
                  <a:pt x="1974" y="108"/>
                </a:lnTo>
                <a:lnTo>
                  <a:pt x="1665" y="81"/>
                </a:lnTo>
                <a:lnTo>
                  <a:pt x="1437" y="60"/>
                </a:lnTo>
                <a:lnTo>
                  <a:pt x="1125" y="36"/>
                </a:lnTo>
                <a:lnTo>
                  <a:pt x="828" y="21"/>
                </a:lnTo>
                <a:lnTo>
                  <a:pt x="558" y="12"/>
                </a:lnTo>
                <a:lnTo>
                  <a:pt x="282" y="3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4102" name="Freeform 6"/>
          <p:cNvSpPr>
            <a:spLocks/>
          </p:cNvSpPr>
          <p:nvPr/>
        </p:nvSpPr>
        <p:spPr bwMode="white">
          <a:xfrm>
            <a:off x="0" y="2460625"/>
            <a:ext cx="9144000" cy="24971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51"/>
              </a:cxn>
              <a:cxn ang="0">
                <a:pos x="282" y="357"/>
              </a:cxn>
              <a:cxn ang="0">
                <a:pos x="627" y="363"/>
              </a:cxn>
              <a:cxn ang="0">
                <a:pos x="960" y="375"/>
              </a:cxn>
              <a:cxn ang="0">
                <a:pos x="1218" y="393"/>
              </a:cxn>
              <a:cxn ang="0">
                <a:pos x="1470" y="411"/>
              </a:cxn>
              <a:cxn ang="0">
                <a:pos x="1746" y="435"/>
              </a:cxn>
              <a:cxn ang="0">
                <a:pos x="2022" y="462"/>
              </a:cxn>
              <a:cxn ang="0">
                <a:pos x="2340" y="504"/>
              </a:cxn>
              <a:cxn ang="0">
                <a:pos x="2664" y="549"/>
              </a:cxn>
              <a:cxn ang="0">
                <a:pos x="2952" y="597"/>
              </a:cxn>
              <a:cxn ang="0">
                <a:pos x="3225" y="648"/>
              </a:cxn>
              <a:cxn ang="0">
                <a:pos x="3513" y="708"/>
              </a:cxn>
              <a:cxn ang="0">
                <a:pos x="3693" y="750"/>
              </a:cxn>
              <a:cxn ang="0">
                <a:pos x="3936" y="810"/>
              </a:cxn>
              <a:cxn ang="0">
                <a:pos x="4095" y="855"/>
              </a:cxn>
              <a:cxn ang="0">
                <a:pos x="4281" y="909"/>
              </a:cxn>
              <a:cxn ang="0">
                <a:pos x="4503" y="981"/>
              </a:cxn>
              <a:cxn ang="0">
                <a:pos x="4704" y="1053"/>
              </a:cxn>
              <a:cxn ang="0">
                <a:pos x="4911" y="1131"/>
              </a:cxn>
              <a:cxn ang="0">
                <a:pos x="5073" y="1197"/>
              </a:cxn>
              <a:cxn ang="0">
                <a:pos x="5256" y="1281"/>
              </a:cxn>
              <a:cxn ang="0">
                <a:pos x="5475" y="1401"/>
              </a:cxn>
              <a:cxn ang="0">
                <a:pos x="5628" y="1482"/>
              </a:cxn>
              <a:cxn ang="0">
                <a:pos x="5759" y="1572"/>
              </a:cxn>
              <a:cxn ang="0">
                <a:pos x="5759" y="633"/>
              </a:cxn>
              <a:cxn ang="0">
                <a:pos x="5493" y="570"/>
              </a:cxn>
              <a:cxn ang="0">
                <a:pos x="5214" y="501"/>
              </a:cxn>
              <a:cxn ang="0">
                <a:pos x="4950" y="444"/>
              </a:cxn>
              <a:cxn ang="0">
                <a:pos x="4701" y="396"/>
              </a:cxn>
              <a:cxn ang="0">
                <a:pos x="4425" y="348"/>
              </a:cxn>
              <a:cxn ang="0">
                <a:pos x="4110" y="294"/>
              </a:cxn>
              <a:cxn ang="0">
                <a:pos x="3813" y="252"/>
              </a:cxn>
              <a:cxn ang="0">
                <a:pos x="3549" y="213"/>
              </a:cxn>
              <a:cxn ang="0">
                <a:pos x="3261" y="183"/>
              </a:cxn>
              <a:cxn ang="0">
                <a:pos x="3015" y="153"/>
              </a:cxn>
              <a:cxn ang="0">
                <a:pos x="2757" y="129"/>
              </a:cxn>
              <a:cxn ang="0">
                <a:pos x="2520" y="105"/>
              </a:cxn>
              <a:cxn ang="0">
                <a:pos x="2301" y="87"/>
              </a:cxn>
              <a:cxn ang="0">
                <a:pos x="2013" y="66"/>
              </a:cxn>
              <a:cxn ang="0">
                <a:pos x="1731" y="48"/>
              </a:cxn>
              <a:cxn ang="0">
                <a:pos x="1524" y="39"/>
              </a:cxn>
              <a:cxn ang="0">
                <a:pos x="1260" y="27"/>
              </a:cxn>
              <a:cxn ang="0">
                <a:pos x="966" y="15"/>
              </a:cxn>
              <a:cxn ang="0">
                <a:pos x="714" y="12"/>
              </a:cxn>
              <a:cxn ang="0">
                <a:pos x="510" y="6"/>
              </a:cxn>
              <a:cxn ang="0">
                <a:pos x="243" y="0"/>
              </a:cxn>
              <a:cxn ang="0">
                <a:pos x="0" y="0"/>
              </a:cxn>
            </a:cxnLst>
            <a:rect l="0" t="0" r="r" b="b"/>
            <a:pathLst>
              <a:path w="5760" h="1573">
                <a:moveTo>
                  <a:pt x="0" y="0"/>
                </a:moveTo>
                <a:lnTo>
                  <a:pt x="0" y="351"/>
                </a:lnTo>
                <a:lnTo>
                  <a:pt x="282" y="357"/>
                </a:lnTo>
                <a:lnTo>
                  <a:pt x="627" y="363"/>
                </a:lnTo>
                <a:lnTo>
                  <a:pt x="960" y="375"/>
                </a:lnTo>
                <a:lnTo>
                  <a:pt x="1218" y="393"/>
                </a:lnTo>
                <a:lnTo>
                  <a:pt x="1470" y="411"/>
                </a:lnTo>
                <a:lnTo>
                  <a:pt x="1746" y="435"/>
                </a:lnTo>
                <a:lnTo>
                  <a:pt x="2022" y="462"/>
                </a:lnTo>
                <a:lnTo>
                  <a:pt x="2340" y="504"/>
                </a:lnTo>
                <a:lnTo>
                  <a:pt x="2664" y="549"/>
                </a:lnTo>
                <a:lnTo>
                  <a:pt x="2952" y="597"/>
                </a:lnTo>
                <a:lnTo>
                  <a:pt x="3225" y="648"/>
                </a:lnTo>
                <a:lnTo>
                  <a:pt x="3513" y="708"/>
                </a:lnTo>
                <a:lnTo>
                  <a:pt x="3693" y="750"/>
                </a:lnTo>
                <a:lnTo>
                  <a:pt x="3936" y="810"/>
                </a:lnTo>
                <a:lnTo>
                  <a:pt x="4095" y="855"/>
                </a:lnTo>
                <a:lnTo>
                  <a:pt x="4281" y="909"/>
                </a:lnTo>
                <a:lnTo>
                  <a:pt x="4503" y="981"/>
                </a:lnTo>
                <a:lnTo>
                  <a:pt x="4704" y="1053"/>
                </a:lnTo>
                <a:lnTo>
                  <a:pt x="4911" y="1131"/>
                </a:lnTo>
                <a:lnTo>
                  <a:pt x="5073" y="1197"/>
                </a:lnTo>
                <a:lnTo>
                  <a:pt x="5256" y="1281"/>
                </a:lnTo>
                <a:lnTo>
                  <a:pt x="5475" y="1401"/>
                </a:lnTo>
                <a:lnTo>
                  <a:pt x="5628" y="1482"/>
                </a:lnTo>
                <a:lnTo>
                  <a:pt x="5759" y="1572"/>
                </a:lnTo>
                <a:lnTo>
                  <a:pt x="5759" y="633"/>
                </a:lnTo>
                <a:lnTo>
                  <a:pt x="5493" y="570"/>
                </a:lnTo>
                <a:lnTo>
                  <a:pt x="5214" y="501"/>
                </a:lnTo>
                <a:lnTo>
                  <a:pt x="4950" y="444"/>
                </a:lnTo>
                <a:lnTo>
                  <a:pt x="4701" y="396"/>
                </a:lnTo>
                <a:lnTo>
                  <a:pt x="4425" y="348"/>
                </a:lnTo>
                <a:lnTo>
                  <a:pt x="4110" y="294"/>
                </a:lnTo>
                <a:lnTo>
                  <a:pt x="3813" y="252"/>
                </a:lnTo>
                <a:lnTo>
                  <a:pt x="3549" y="213"/>
                </a:lnTo>
                <a:lnTo>
                  <a:pt x="3261" y="183"/>
                </a:lnTo>
                <a:lnTo>
                  <a:pt x="3015" y="153"/>
                </a:lnTo>
                <a:lnTo>
                  <a:pt x="2757" y="129"/>
                </a:lnTo>
                <a:lnTo>
                  <a:pt x="2520" y="105"/>
                </a:lnTo>
                <a:lnTo>
                  <a:pt x="2301" y="87"/>
                </a:lnTo>
                <a:lnTo>
                  <a:pt x="2013" y="66"/>
                </a:lnTo>
                <a:lnTo>
                  <a:pt x="1731" y="48"/>
                </a:lnTo>
                <a:lnTo>
                  <a:pt x="1524" y="39"/>
                </a:lnTo>
                <a:lnTo>
                  <a:pt x="1260" y="27"/>
                </a:lnTo>
                <a:lnTo>
                  <a:pt x="966" y="15"/>
                </a:lnTo>
                <a:lnTo>
                  <a:pt x="714" y="12"/>
                </a:lnTo>
                <a:lnTo>
                  <a:pt x="510" y="6"/>
                </a:lnTo>
                <a:lnTo>
                  <a:pt x="243" y="0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4103" name="Freeform 7"/>
          <p:cNvSpPr>
            <a:spLocks/>
          </p:cNvSpPr>
          <p:nvPr/>
        </p:nvSpPr>
        <p:spPr bwMode="white">
          <a:xfrm>
            <a:off x="0" y="1793875"/>
            <a:ext cx="9144000" cy="15398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39"/>
              </a:cxn>
              <a:cxn ang="0">
                <a:pos x="318" y="342"/>
              </a:cxn>
              <a:cxn ang="0">
                <a:pos x="591" y="348"/>
              </a:cxn>
              <a:cxn ang="0">
                <a:pos x="846" y="354"/>
              </a:cxn>
              <a:cxn ang="0">
                <a:pos x="1074" y="360"/>
              </a:cxn>
              <a:cxn ang="0">
                <a:pos x="1314" y="366"/>
              </a:cxn>
              <a:cxn ang="0">
                <a:pos x="1599" y="381"/>
              </a:cxn>
              <a:cxn ang="0">
                <a:pos x="1911" y="399"/>
              </a:cxn>
              <a:cxn ang="0">
                <a:pos x="2241" y="420"/>
              </a:cxn>
              <a:cxn ang="0">
                <a:pos x="2619" y="453"/>
              </a:cxn>
              <a:cxn ang="0">
                <a:pos x="2889" y="477"/>
              </a:cxn>
              <a:cxn ang="0">
                <a:pos x="3177" y="507"/>
              </a:cxn>
              <a:cxn ang="0">
                <a:pos x="3498" y="543"/>
              </a:cxn>
              <a:cxn ang="0">
                <a:pos x="3813" y="585"/>
              </a:cxn>
              <a:cxn ang="0">
                <a:pos x="4044" y="618"/>
              </a:cxn>
              <a:cxn ang="0">
                <a:pos x="4365" y="669"/>
              </a:cxn>
              <a:cxn ang="0">
                <a:pos x="4683" y="726"/>
              </a:cxn>
              <a:cxn ang="0">
                <a:pos x="4980" y="786"/>
              </a:cxn>
              <a:cxn ang="0">
                <a:pos x="5268" y="846"/>
              </a:cxn>
              <a:cxn ang="0">
                <a:pos x="5646" y="942"/>
              </a:cxn>
              <a:cxn ang="0">
                <a:pos x="5759" y="969"/>
              </a:cxn>
              <a:cxn ang="0">
                <a:pos x="5759" y="0"/>
              </a:cxn>
              <a:cxn ang="0">
                <a:pos x="0" y="0"/>
              </a:cxn>
            </a:cxnLst>
            <a:rect l="0" t="0" r="r" b="b"/>
            <a:pathLst>
              <a:path w="5760" h="970">
                <a:moveTo>
                  <a:pt x="0" y="0"/>
                </a:moveTo>
                <a:lnTo>
                  <a:pt x="0" y="339"/>
                </a:lnTo>
                <a:lnTo>
                  <a:pt x="318" y="342"/>
                </a:lnTo>
                <a:lnTo>
                  <a:pt x="591" y="348"/>
                </a:lnTo>
                <a:lnTo>
                  <a:pt x="846" y="354"/>
                </a:lnTo>
                <a:lnTo>
                  <a:pt x="1074" y="360"/>
                </a:lnTo>
                <a:lnTo>
                  <a:pt x="1314" y="366"/>
                </a:lnTo>
                <a:lnTo>
                  <a:pt x="1599" y="381"/>
                </a:lnTo>
                <a:lnTo>
                  <a:pt x="1911" y="399"/>
                </a:lnTo>
                <a:lnTo>
                  <a:pt x="2241" y="420"/>
                </a:lnTo>
                <a:lnTo>
                  <a:pt x="2619" y="453"/>
                </a:lnTo>
                <a:lnTo>
                  <a:pt x="2889" y="477"/>
                </a:lnTo>
                <a:lnTo>
                  <a:pt x="3177" y="507"/>
                </a:lnTo>
                <a:lnTo>
                  <a:pt x="3498" y="543"/>
                </a:lnTo>
                <a:lnTo>
                  <a:pt x="3813" y="585"/>
                </a:lnTo>
                <a:lnTo>
                  <a:pt x="4044" y="618"/>
                </a:lnTo>
                <a:lnTo>
                  <a:pt x="4365" y="669"/>
                </a:lnTo>
                <a:lnTo>
                  <a:pt x="4683" y="726"/>
                </a:lnTo>
                <a:lnTo>
                  <a:pt x="4980" y="786"/>
                </a:lnTo>
                <a:lnTo>
                  <a:pt x="5268" y="846"/>
                </a:lnTo>
                <a:lnTo>
                  <a:pt x="5646" y="942"/>
                </a:lnTo>
                <a:lnTo>
                  <a:pt x="5759" y="969"/>
                </a:lnTo>
                <a:lnTo>
                  <a:pt x="5759" y="0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4104" name="Freeform 8"/>
          <p:cNvSpPr>
            <a:spLocks/>
          </p:cNvSpPr>
          <p:nvPr/>
        </p:nvSpPr>
        <p:spPr bwMode="white">
          <a:xfrm>
            <a:off x="0" y="-20638"/>
            <a:ext cx="9144000" cy="1682751"/>
          </a:xfrm>
          <a:custGeom>
            <a:avLst/>
            <a:gdLst/>
            <a:ahLst/>
            <a:cxnLst>
              <a:cxn ang="0">
                <a:pos x="0" y="753"/>
              </a:cxn>
              <a:cxn ang="0">
                <a:pos x="0" y="1059"/>
              </a:cxn>
              <a:cxn ang="0">
                <a:pos x="5759" y="1059"/>
              </a:cxn>
              <a:cxn ang="0">
                <a:pos x="5759" y="0"/>
              </a:cxn>
              <a:cxn ang="0">
                <a:pos x="5430" y="0"/>
              </a:cxn>
              <a:cxn ang="0">
                <a:pos x="5298" y="84"/>
              </a:cxn>
              <a:cxn ang="0">
                <a:pos x="5136" y="159"/>
              </a:cxn>
              <a:cxn ang="0">
                <a:pos x="4968" y="222"/>
              </a:cxn>
              <a:cxn ang="0">
                <a:pos x="4812" y="267"/>
              </a:cxn>
              <a:cxn ang="0">
                <a:pos x="4626" y="324"/>
              </a:cxn>
              <a:cxn ang="0">
                <a:pos x="4440" y="366"/>
              </a:cxn>
              <a:cxn ang="0">
                <a:pos x="4230" y="414"/>
              </a:cxn>
              <a:cxn ang="0">
                <a:pos x="3939" y="468"/>
              </a:cxn>
              <a:cxn ang="0">
                <a:pos x="3711" y="504"/>
              </a:cxn>
              <a:cxn ang="0">
                <a:pos x="3441" y="543"/>
              </a:cxn>
              <a:cxn ang="0">
                <a:pos x="3189" y="579"/>
              </a:cxn>
              <a:cxn ang="0">
                <a:pos x="2925" y="606"/>
              </a:cxn>
              <a:cxn ang="0">
                <a:pos x="2679" y="633"/>
              </a:cxn>
              <a:cxn ang="0">
                <a:pos x="2418" y="654"/>
              </a:cxn>
              <a:cxn ang="0">
                <a:pos x="2142" y="675"/>
              </a:cxn>
              <a:cxn ang="0">
                <a:pos x="1896" y="693"/>
              </a:cxn>
              <a:cxn ang="0">
                <a:pos x="1647" y="708"/>
              </a:cxn>
              <a:cxn ang="0">
                <a:pos x="1404" y="720"/>
              </a:cxn>
              <a:cxn ang="0">
                <a:pos x="1170" y="732"/>
              </a:cxn>
              <a:cxn ang="0">
                <a:pos x="906" y="738"/>
              </a:cxn>
              <a:cxn ang="0">
                <a:pos x="534" y="747"/>
              </a:cxn>
              <a:cxn ang="0">
                <a:pos x="201" y="753"/>
              </a:cxn>
              <a:cxn ang="0">
                <a:pos x="0" y="753"/>
              </a:cxn>
            </a:cxnLst>
            <a:rect l="0" t="0" r="r" b="b"/>
            <a:pathLst>
              <a:path w="5760" h="1060">
                <a:moveTo>
                  <a:pt x="0" y="753"/>
                </a:moveTo>
                <a:lnTo>
                  <a:pt x="0" y="1059"/>
                </a:lnTo>
                <a:lnTo>
                  <a:pt x="5759" y="1059"/>
                </a:lnTo>
                <a:lnTo>
                  <a:pt x="5759" y="0"/>
                </a:lnTo>
                <a:lnTo>
                  <a:pt x="5430" y="0"/>
                </a:lnTo>
                <a:lnTo>
                  <a:pt x="5298" y="84"/>
                </a:lnTo>
                <a:lnTo>
                  <a:pt x="5136" y="159"/>
                </a:lnTo>
                <a:lnTo>
                  <a:pt x="4968" y="222"/>
                </a:lnTo>
                <a:lnTo>
                  <a:pt x="4812" y="267"/>
                </a:lnTo>
                <a:lnTo>
                  <a:pt x="4626" y="324"/>
                </a:lnTo>
                <a:lnTo>
                  <a:pt x="4440" y="366"/>
                </a:lnTo>
                <a:lnTo>
                  <a:pt x="4230" y="414"/>
                </a:lnTo>
                <a:lnTo>
                  <a:pt x="3939" y="468"/>
                </a:lnTo>
                <a:lnTo>
                  <a:pt x="3711" y="504"/>
                </a:lnTo>
                <a:lnTo>
                  <a:pt x="3441" y="543"/>
                </a:lnTo>
                <a:lnTo>
                  <a:pt x="3189" y="579"/>
                </a:lnTo>
                <a:lnTo>
                  <a:pt x="2925" y="606"/>
                </a:lnTo>
                <a:lnTo>
                  <a:pt x="2679" y="633"/>
                </a:lnTo>
                <a:lnTo>
                  <a:pt x="2418" y="654"/>
                </a:lnTo>
                <a:lnTo>
                  <a:pt x="2142" y="675"/>
                </a:lnTo>
                <a:lnTo>
                  <a:pt x="1896" y="693"/>
                </a:lnTo>
                <a:lnTo>
                  <a:pt x="1647" y="708"/>
                </a:lnTo>
                <a:lnTo>
                  <a:pt x="1404" y="720"/>
                </a:lnTo>
                <a:lnTo>
                  <a:pt x="1170" y="732"/>
                </a:lnTo>
                <a:lnTo>
                  <a:pt x="906" y="738"/>
                </a:lnTo>
                <a:lnTo>
                  <a:pt x="534" y="747"/>
                </a:lnTo>
                <a:lnTo>
                  <a:pt x="201" y="753"/>
                </a:lnTo>
                <a:lnTo>
                  <a:pt x="0" y="753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4105" name="Freeform 9"/>
          <p:cNvSpPr>
            <a:spLocks/>
          </p:cNvSpPr>
          <p:nvPr/>
        </p:nvSpPr>
        <p:spPr bwMode="white">
          <a:xfrm>
            <a:off x="0" y="-20638"/>
            <a:ext cx="8388350" cy="1068388"/>
          </a:xfrm>
          <a:custGeom>
            <a:avLst/>
            <a:gdLst/>
            <a:ahLst/>
            <a:cxnLst>
              <a:cxn ang="0">
                <a:pos x="0" y="366"/>
              </a:cxn>
              <a:cxn ang="0">
                <a:pos x="0" y="672"/>
              </a:cxn>
              <a:cxn ang="0">
                <a:pos x="303" y="672"/>
              </a:cxn>
              <a:cxn ang="0">
                <a:pos x="723" y="663"/>
              </a:cxn>
              <a:cxn ang="0">
                <a:pos x="1020" y="654"/>
              </a:cxn>
              <a:cxn ang="0">
                <a:pos x="1302" y="642"/>
              </a:cxn>
              <a:cxn ang="0">
                <a:pos x="1554" y="630"/>
              </a:cxn>
              <a:cxn ang="0">
                <a:pos x="1779" y="615"/>
              </a:cxn>
              <a:cxn ang="0">
                <a:pos x="1962" y="606"/>
              </a:cxn>
              <a:cxn ang="0">
                <a:pos x="2193" y="588"/>
              </a:cxn>
              <a:cxn ang="0">
                <a:pos x="2448" y="570"/>
              </a:cxn>
              <a:cxn ang="0">
                <a:pos x="2700" y="546"/>
              </a:cxn>
              <a:cxn ang="0">
                <a:pos x="2904" y="528"/>
              </a:cxn>
              <a:cxn ang="0">
                <a:pos x="3138" y="498"/>
              </a:cxn>
              <a:cxn ang="0">
                <a:pos x="3324" y="474"/>
              </a:cxn>
              <a:cxn ang="0">
                <a:pos x="3534" y="447"/>
              </a:cxn>
              <a:cxn ang="0">
                <a:pos x="3735" y="420"/>
              </a:cxn>
              <a:cxn ang="0">
                <a:pos x="3933" y="384"/>
              </a:cxn>
              <a:cxn ang="0">
                <a:pos x="4116" y="351"/>
              </a:cxn>
              <a:cxn ang="0">
                <a:pos x="4266" y="318"/>
              </a:cxn>
              <a:cxn ang="0">
                <a:pos x="4446" y="279"/>
              </a:cxn>
              <a:cxn ang="0">
                <a:pos x="4620" y="237"/>
              </a:cxn>
              <a:cxn ang="0">
                <a:pos x="4779" y="192"/>
              </a:cxn>
              <a:cxn ang="0">
                <a:pos x="4920" y="147"/>
              </a:cxn>
              <a:cxn ang="0">
                <a:pos x="5085" y="90"/>
              </a:cxn>
              <a:cxn ang="0">
                <a:pos x="5193" y="42"/>
              </a:cxn>
              <a:cxn ang="0">
                <a:pos x="5283" y="0"/>
              </a:cxn>
              <a:cxn ang="0">
                <a:pos x="3201" y="0"/>
              </a:cxn>
              <a:cxn ang="0">
                <a:pos x="2982" y="57"/>
              </a:cxn>
              <a:cxn ang="0">
                <a:pos x="2775" y="108"/>
              </a:cxn>
              <a:cxn ang="0">
                <a:pos x="2562" y="150"/>
              </a:cxn>
              <a:cxn ang="0">
                <a:pos x="2397" y="183"/>
              </a:cxn>
              <a:cxn ang="0">
                <a:pos x="2205" y="213"/>
              </a:cxn>
              <a:cxn ang="0">
                <a:pos x="2001" y="243"/>
              </a:cxn>
              <a:cxn ang="0">
                <a:pos x="1776" y="273"/>
              </a:cxn>
              <a:cxn ang="0">
                <a:pos x="1536" y="297"/>
              </a:cxn>
              <a:cxn ang="0">
                <a:pos x="1344" y="312"/>
              </a:cxn>
              <a:cxn ang="0">
                <a:pos x="1134" y="330"/>
              </a:cxn>
              <a:cxn ang="0">
                <a:pos x="921" y="342"/>
              </a:cxn>
              <a:cxn ang="0">
                <a:pos x="696" y="354"/>
              </a:cxn>
              <a:cxn ang="0">
                <a:pos x="501" y="360"/>
              </a:cxn>
              <a:cxn ang="0">
                <a:pos x="279" y="366"/>
              </a:cxn>
              <a:cxn ang="0">
                <a:pos x="99" y="369"/>
              </a:cxn>
              <a:cxn ang="0">
                <a:pos x="0" y="366"/>
              </a:cxn>
            </a:cxnLst>
            <a:rect l="0" t="0" r="r" b="b"/>
            <a:pathLst>
              <a:path w="5284" h="673">
                <a:moveTo>
                  <a:pt x="0" y="366"/>
                </a:moveTo>
                <a:lnTo>
                  <a:pt x="0" y="672"/>
                </a:lnTo>
                <a:lnTo>
                  <a:pt x="303" y="672"/>
                </a:lnTo>
                <a:lnTo>
                  <a:pt x="723" y="663"/>
                </a:lnTo>
                <a:lnTo>
                  <a:pt x="1020" y="654"/>
                </a:lnTo>
                <a:lnTo>
                  <a:pt x="1302" y="642"/>
                </a:lnTo>
                <a:lnTo>
                  <a:pt x="1554" y="630"/>
                </a:lnTo>
                <a:lnTo>
                  <a:pt x="1779" y="615"/>
                </a:lnTo>
                <a:lnTo>
                  <a:pt x="1962" y="606"/>
                </a:lnTo>
                <a:lnTo>
                  <a:pt x="2193" y="588"/>
                </a:lnTo>
                <a:lnTo>
                  <a:pt x="2448" y="570"/>
                </a:lnTo>
                <a:lnTo>
                  <a:pt x="2700" y="546"/>
                </a:lnTo>
                <a:lnTo>
                  <a:pt x="2904" y="528"/>
                </a:lnTo>
                <a:lnTo>
                  <a:pt x="3138" y="498"/>
                </a:lnTo>
                <a:lnTo>
                  <a:pt x="3324" y="474"/>
                </a:lnTo>
                <a:lnTo>
                  <a:pt x="3534" y="447"/>
                </a:lnTo>
                <a:lnTo>
                  <a:pt x="3735" y="420"/>
                </a:lnTo>
                <a:lnTo>
                  <a:pt x="3933" y="384"/>
                </a:lnTo>
                <a:lnTo>
                  <a:pt x="4116" y="351"/>
                </a:lnTo>
                <a:lnTo>
                  <a:pt x="4266" y="318"/>
                </a:lnTo>
                <a:lnTo>
                  <a:pt x="4446" y="279"/>
                </a:lnTo>
                <a:lnTo>
                  <a:pt x="4620" y="237"/>
                </a:lnTo>
                <a:lnTo>
                  <a:pt x="4779" y="192"/>
                </a:lnTo>
                <a:lnTo>
                  <a:pt x="4920" y="147"/>
                </a:lnTo>
                <a:lnTo>
                  <a:pt x="5085" y="90"/>
                </a:lnTo>
                <a:lnTo>
                  <a:pt x="5193" y="42"/>
                </a:lnTo>
                <a:lnTo>
                  <a:pt x="5283" y="0"/>
                </a:lnTo>
                <a:lnTo>
                  <a:pt x="3201" y="0"/>
                </a:lnTo>
                <a:lnTo>
                  <a:pt x="2982" y="57"/>
                </a:lnTo>
                <a:lnTo>
                  <a:pt x="2775" y="108"/>
                </a:lnTo>
                <a:lnTo>
                  <a:pt x="2562" y="150"/>
                </a:lnTo>
                <a:lnTo>
                  <a:pt x="2397" y="183"/>
                </a:lnTo>
                <a:lnTo>
                  <a:pt x="2205" y="213"/>
                </a:lnTo>
                <a:lnTo>
                  <a:pt x="2001" y="243"/>
                </a:lnTo>
                <a:lnTo>
                  <a:pt x="1776" y="273"/>
                </a:lnTo>
                <a:lnTo>
                  <a:pt x="1536" y="297"/>
                </a:lnTo>
                <a:lnTo>
                  <a:pt x="1344" y="312"/>
                </a:lnTo>
                <a:lnTo>
                  <a:pt x="1134" y="330"/>
                </a:lnTo>
                <a:lnTo>
                  <a:pt x="921" y="342"/>
                </a:lnTo>
                <a:lnTo>
                  <a:pt x="696" y="354"/>
                </a:lnTo>
                <a:lnTo>
                  <a:pt x="501" y="360"/>
                </a:lnTo>
                <a:lnTo>
                  <a:pt x="279" y="366"/>
                </a:lnTo>
                <a:lnTo>
                  <a:pt x="99" y="369"/>
                </a:lnTo>
                <a:lnTo>
                  <a:pt x="0" y="366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4106" name="Freeform 10"/>
          <p:cNvSpPr>
            <a:spLocks/>
          </p:cNvSpPr>
          <p:nvPr/>
        </p:nvSpPr>
        <p:spPr bwMode="white">
          <a:xfrm>
            <a:off x="0" y="-20638"/>
            <a:ext cx="4578350" cy="454026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285"/>
              </a:cxn>
              <a:cxn ang="0">
                <a:pos x="192" y="285"/>
              </a:cxn>
              <a:cxn ang="0">
                <a:pos x="384" y="282"/>
              </a:cxn>
              <a:cxn ang="0">
                <a:pos x="579" y="276"/>
              </a:cxn>
              <a:cxn ang="0">
                <a:pos x="789" y="267"/>
              </a:cxn>
              <a:cxn ang="0">
                <a:pos x="999" y="258"/>
              </a:cxn>
              <a:cxn ang="0">
                <a:pos x="1161" y="246"/>
              </a:cxn>
              <a:cxn ang="0">
                <a:pos x="1302" y="234"/>
              </a:cxn>
              <a:cxn ang="0">
                <a:pos x="1458" y="222"/>
              </a:cxn>
              <a:cxn ang="0">
                <a:pos x="1665" y="201"/>
              </a:cxn>
              <a:cxn ang="0">
                <a:pos x="1992" y="159"/>
              </a:cxn>
              <a:cxn ang="0">
                <a:pos x="2301" y="117"/>
              </a:cxn>
              <a:cxn ang="0">
                <a:pos x="2604" y="60"/>
              </a:cxn>
              <a:cxn ang="0">
                <a:pos x="2883" y="0"/>
              </a:cxn>
              <a:cxn ang="0">
                <a:pos x="0" y="0"/>
              </a:cxn>
            </a:cxnLst>
            <a:rect l="0" t="0" r="r" b="b"/>
            <a:pathLst>
              <a:path w="2884" h="286">
                <a:moveTo>
                  <a:pt x="0" y="0"/>
                </a:moveTo>
                <a:lnTo>
                  <a:pt x="0" y="285"/>
                </a:lnTo>
                <a:lnTo>
                  <a:pt x="192" y="285"/>
                </a:lnTo>
                <a:lnTo>
                  <a:pt x="384" y="282"/>
                </a:lnTo>
                <a:lnTo>
                  <a:pt x="579" y="276"/>
                </a:lnTo>
                <a:lnTo>
                  <a:pt x="789" y="267"/>
                </a:lnTo>
                <a:lnTo>
                  <a:pt x="999" y="258"/>
                </a:lnTo>
                <a:lnTo>
                  <a:pt x="1161" y="246"/>
                </a:lnTo>
                <a:lnTo>
                  <a:pt x="1302" y="234"/>
                </a:lnTo>
                <a:lnTo>
                  <a:pt x="1458" y="222"/>
                </a:lnTo>
                <a:lnTo>
                  <a:pt x="1665" y="201"/>
                </a:lnTo>
                <a:lnTo>
                  <a:pt x="1992" y="159"/>
                </a:lnTo>
                <a:lnTo>
                  <a:pt x="2301" y="117"/>
                </a:lnTo>
                <a:lnTo>
                  <a:pt x="2604" y="60"/>
                </a:lnTo>
                <a:lnTo>
                  <a:pt x="2883" y="0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4107" name="Rectangle 1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4108" name="Rectangle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109" name="Rectangle 1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4110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4111" name="Rectangle 1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FE27190-37A5-46D8-8F3A-FFC9D12829BD}" type="slidenum">
              <a:rPr lang="fr-FR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fr-FR">
              <a:solidFill>
                <a:srgbClr val="FFFFFF"/>
              </a:solidFill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  <p:sldLayoutId id="2147483742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nimBg="1"/>
    </p:bld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invGray"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invGray">
          <a:xfrm>
            <a:off x="8809038" y="0"/>
            <a:ext cx="334962" cy="6858000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50000">
                <a:schemeClr val="hlink"/>
              </a:gs>
              <a:gs pos="100000">
                <a:schemeClr val="accent2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4099" name="Freeform 3"/>
          <p:cNvSpPr>
            <a:spLocks/>
          </p:cNvSpPr>
          <p:nvPr/>
        </p:nvSpPr>
        <p:spPr bwMode="white">
          <a:xfrm>
            <a:off x="-9525" y="4489450"/>
            <a:ext cx="5754688" cy="2368550"/>
          </a:xfrm>
          <a:custGeom>
            <a:avLst/>
            <a:gdLst/>
            <a:ahLst/>
            <a:cxnLst>
              <a:cxn ang="0">
                <a:pos x="0" y="1491"/>
              </a:cxn>
              <a:cxn ang="0">
                <a:pos x="0" y="0"/>
              </a:cxn>
              <a:cxn ang="0">
                <a:pos x="171" y="3"/>
              </a:cxn>
              <a:cxn ang="0">
                <a:pos x="355" y="9"/>
              </a:cxn>
              <a:cxn ang="0">
                <a:pos x="499" y="21"/>
              </a:cxn>
              <a:cxn ang="0">
                <a:pos x="650" y="36"/>
              </a:cxn>
              <a:cxn ang="0">
                <a:pos x="809" y="54"/>
              </a:cxn>
              <a:cxn ang="0">
                <a:pos x="957" y="78"/>
              </a:cxn>
              <a:cxn ang="0">
                <a:pos x="1119" y="105"/>
              </a:cxn>
              <a:cxn ang="0">
                <a:pos x="1261" y="133"/>
              </a:cxn>
              <a:cxn ang="0">
                <a:pos x="1441" y="175"/>
              </a:cxn>
              <a:cxn ang="0">
                <a:pos x="1598" y="217"/>
              </a:cxn>
              <a:cxn ang="0">
                <a:pos x="1763" y="269"/>
              </a:cxn>
              <a:cxn ang="0">
                <a:pos x="1887" y="308"/>
              </a:cxn>
              <a:cxn ang="0">
                <a:pos x="2085" y="384"/>
              </a:cxn>
              <a:cxn ang="0">
                <a:pos x="2230" y="444"/>
              </a:cxn>
              <a:cxn ang="0">
                <a:pos x="2456" y="547"/>
              </a:cxn>
              <a:cxn ang="0">
                <a:pos x="2666" y="662"/>
              </a:cxn>
              <a:cxn ang="0">
                <a:pos x="2859" y="786"/>
              </a:cxn>
              <a:cxn ang="0">
                <a:pos x="3046" y="920"/>
              </a:cxn>
              <a:cxn ang="0">
                <a:pos x="3193" y="1038"/>
              </a:cxn>
              <a:cxn ang="0">
                <a:pos x="3332" y="1168"/>
              </a:cxn>
              <a:cxn ang="0">
                <a:pos x="3440" y="1280"/>
              </a:cxn>
              <a:cxn ang="0">
                <a:pos x="3524" y="1380"/>
              </a:cxn>
              <a:cxn ang="0">
                <a:pos x="3624" y="1491"/>
              </a:cxn>
              <a:cxn ang="0">
                <a:pos x="3608" y="1491"/>
              </a:cxn>
              <a:cxn ang="0">
                <a:pos x="0" y="1491"/>
              </a:cxn>
            </a:cxnLst>
            <a:rect l="0" t="0" r="r" b="b"/>
            <a:pathLst>
              <a:path w="3625" h="1492">
                <a:moveTo>
                  <a:pt x="0" y="1491"/>
                </a:moveTo>
                <a:lnTo>
                  <a:pt x="0" y="0"/>
                </a:lnTo>
                <a:lnTo>
                  <a:pt x="171" y="3"/>
                </a:lnTo>
                <a:lnTo>
                  <a:pt x="355" y="9"/>
                </a:lnTo>
                <a:lnTo>
                  <a:pt x="499" y="21"/>
                </a:lnTo>
                <a:lnTo>
                  <a:pt x="650" y="36"/>
                </a:lnTo>
                <a:lnTo>
                  <a:pt x="809" y="54"/>
                </a:lnTo>
                <a:lnTo>
                  <a:pt x="957" y="78"/>
                </a:lnTo>
                <a:lnTo>
                  <a:pt x="1119" y="105"/>
                </a:lnTo>
                <a:lnTo>
                  <a:pt x="1261" y="133"/>
                </a:lnTo>
                <a:lnTo>
                  <a:pt x="1441" y="175"/>
                </a:lnTo>
                <a:lnTo>
                  <a:pt x="1598" y="217"/>
                </a:lnTo>
                <a:lnTo>
                  <a:pt x="1763" y="269"/>
                </a:lnTo>
                <a:lnTo>
                  <a:pt x="1887" y="308"/>
                </a:lnTo>
                <a:lnTo>
                  <a:pt x="2085" y="384"/>
                </a:lnTo>
                <a:lnTo>
                  <a:pt x="2230" y="444"/>
                </a:lnTo>
                <a:lnTo>
                  <a:pt x="2456" y="547"/>
                </a:lnTo>
                <a:lnTo>
                  <a:pt x="2666" y="662"/>
                </a:lnTo>
                <a:lnTo>
                  <a:pt x="2859" y="786"/>
                </a:lnTo>
                <a:lnTo>
                  <a:pt x="3046" y="920"/>
                </a:lnTo>
                <a:lnTo>
                  <a:pt x="3193" y="1038"/>
                </a:lnTo>
                <a:lnTo>
                  <a:pt x="3332" y="1168"/>
                </a:lnTo>
                <a:lnTo>
                  <a:pt x="3440" y="1280"/>
                </a:lnTo>
                <a:lnTo>
                  <a:pt x="3524" y="1380"/>
                </a:lnTo>
                <a:lnTo>
                  <a:pt x="3624" y="1491"/>
                </a:lnTo>
                <a:lnTo>
                  <a:pt x="3608" y="1491"/>
                </a:lnTo>
                <a:lnTo>
                  <a:pt x="0" y="1491"/>
                </a:lnTo>
              </a:path>
            </a:pathLst>
          </a:cu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5400000" scaled="1"/>
          </a:gradFill>
          <a:ln w="9525" cap="flat" cmpd="sng">
            <a:noFill/>
            <a:prstDash val="solid"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4100" name="Freeform 4"/>
          <p:cNvSpPr>
            <a:spLocks/>
          </p:cNvSpPr>
          <p:nvPr/>
        </p:nvSpPr>
        <p:spPr bwMode="white">
          <a:xfrm>
            <a:off x="0" y="3817938"/>
            <a:ext cx="8164513" cy="3019425"/>
          </a:xfrm>
          <a:custGeom>
            <a:avLst/>
            <a:gdLst/>
            <a:ahLst/>
            <a:cxnLst>
              <a:cxn ang="0">
                <a:pos x="2718" y="405"/>
              </a:cxn>
              <a:cxn ang="0">
                <a:pos x="2466" y="333"/>
              </a:cxn>
              <a:cxn ang="0">
                <a:pos x="2202" y="261"/>
              </a:cxn>
              <a:cxn ang="0">
                <a:pos x="1929" y="198"/>
              </a:cxn>
              <a:cxn ang="0">
                <a:pos x="1695" y="153"/>
              </a:cxn>
              <a:cxn ang="0">
                <a:pos x="1434" y="111"/>
              </a:cxn>
              <a:cxn ang="0">
                <a:pos x="1188" y="75"/>
              </a:cxn>
              <a:cxn ang="0">
                <a:pos x="957" y="48"/>
              </a:cxn>
              <a:cxn ang="0">
                <a:pos x="747" y="30"/>
              </a:cxn>
              <a:cxn ang="0">
                <a:pos x="501" y="15"/>
              </a:cxn>
              <a:cxn ang="0">
                <a:pos x="246" y="3"/>
              </a:cxn>
              <a:cxn ang="0">
                <a:pos x="0" y="0"/>
              </a:cxn>
              <a:cxn ang="0">
                <a:pos x="0" y="275"/>
              </a:cxn>
              <a:cxn ang="0">
                <a:pos x="0" y="345"/>
              </a:cxn>
              <a:cxn ang="0">
                <a:pos x="0" y="275"/>
              </a:cxn>
              <a:cxn ang="0">
                <a:pos x="0" y="342"/>
              </a:cxn>
              <a:cxn ang="0">
                <a:pos x="339" y="351"/>
              </a:cxn>
              <a:cxn ang="0">
                <a:pos x="606" y="372"/>
              </a:cxn>
              <a:cxn ang="0">
                <a:pos x="852" y="399"/>
              </a:cxn>
              <a:cxn ang="0">
                <a:pos x="1068" y="435"/>
              </a:cxn>
              <a:cxn ang="0">
                <a:pos x="1275" y="474"/>
              </a:cxn>
              <a:cxn ang="0">
                <a:pos x="1545" y="540"/>
              </a:cxn>
              <a:cxn ang="0">
                <a:pos x="1761" y="603"/>
              </a:cxn>
              <a:cxn ang="0">
                <a:pos x="1971" y="678"/>
              </a:cxn>
              <a:cxn ang="0">
                <a:pos x="2166" y="747"/>
              </a:cxn>
              <a:cxn ang="0">
                <a:pos x="2397" y="852"/>
              </a:cxn>
              <a:cxn ang="0">
                <a:pos x="2613" y="960"/>
              </a:cxn>
              <a:cxn ang="0">
                <a:pos x="2832" y="1095"/>
              </a:cxn>
              <a:cxn ang="0">
                <a:pos x="3012" y="1212"/>
              </a:cxn>
              <a:cxn ang="0">
                <a:pos x="3186" y="1347"/>
              </a:cxn>
              <a:cxn ang="0">
                <a:pos x="3351" y="1497"/>
              </a:cxn>
              <a:cxn ang="0">
                <a:pos x="3480" y="1629"/>
              </a:cxn>
              <a:cxn ang="0">
                <a:pos x="3612" y="1785"/>
              </a:cxn>
              <a:cxn ang="0">
                <a:pos x="3699" y="1901"/>
              </a:cxn>
              <a:cxn ang="0">
                <a:pos x="5142" y="1901"/>
              </a:cxn>
              <a:cxn ang="0">
                <a:pos x="5076" y="1827"/>
              </a:cxn>
              <a:cxn ang="0">
                <a:pos x="4968" y="1707"/>
              </a:cxn>
              <a:cxn ang="0">
                <a:pos x="4797" y="1539"/>
              </a:cxn>
              <a:cxn ang="0">
                <a:pos x="4617" y="1383"/>
              </a:cxn>
              <a:cxn ang="0">
                <a:pos x="4410" y="1221"/>
              </a:cxn>
              <a:cxn ang="0">
                <a:pos x="4185" y="1071"/>
              </a:cxn>
              <a:cxn ang="0">
                <a:pos x="3960" y="939"/>
              </a:cxn>
              <a:cxn ang="0">
                <a:pos x="3708" y="801"/>
              </a:cxn>
              <a:cxn ang="0">
                <a:pos x="3492" y="702"/>
              </a:cxn>
              <a:cxn ang="0">
                <a:pos x="3231" y="588"/>
              </a:cxn>
              <a:cxn ang="0">
                <a:pos x="2964" y="489"/>
              </a:cxn>
              <a:cxn ang="0">
                <a:pos x="2718" y="405"/>
              </a:cxn>
            </a:cxnLst>
            <a:rect l="0" t="0" r="r" b="b"/>
            <a:pathLst>
              <a:path w="5143" h="1902">
                <a:moveTo>
                  <a:pt x="2718" y="405"/>
                </a:moveTo>
                <a:lnTo>
                  <a:pt x="2466" y="333"/>
                </a:lnTo>
                <a:lnTo>
                  <a:pt x="2202" y="261"/>
                </a:lnTo>
                <a:lnTo>
                  <a:pt x="1929" y="198"/>
                </a:lnTo>
                <a:lnTo>
                  <a:pt x="1695" y="153"/>
                </a:lnTo>
                <a:lnTo>
                  <a:pt x="1434" y="111"/>
                </a:lnTo>
                <a:lnTo>
                  <a:pt x="1188" y="75"/>
                </a:lnTo>
                <a:lnTo>
                  <a:pt x="957" y="48"/>
                </a:lnTo>
                <a:lnTo>
                  <a:pt x="747" y="30"/>
                </a:lnTo>
                <a:lnTo>
                  <a:pt x="501" y="15"/>
                </a:lnTo>
                <a:lnTo>
                  <a:pt x="246" y="3"/>
                </a:lnTo>
                <a:lnTo>
                  <a:pt x="0" y="0"/>
                </a:lnTo>
                <a:lnTo>
                  <a:pt x="0" y="275"/>
                </a:lnTo>
                <a:lnTo>
                  <a:pt x="0" y="345"/>
                </a:lnTo>
                <a:lnTo>
                  <a:pt x="0" y="275"/>
                </a:lnTo>
                <a:lnTo>
                  <a:pt x="0" y="342"/>
                </a:lnTo>
                <a:lnTo>
                  <a:pt x="339" y="351"/>
                </a:lnTo>
                <a:lnTo>
                  <a:pt x="606" y="372"/>
                </a:lnTo>
                <a:lnTo>
                  <a:pt x="852" y="399"/>
                </a:lnTo>
                <a:lnTo>
                  <a:pt x="1068" y="435"/>
                </a:lnTo>
                <a:lnTo>
                  <a:pt x="1275" y="474"/>
                </a:lnTo>
                <a:lnTo>
                  <a:pt x="1545" y="540"/>
                </a:lnTo>
                <a:lnTo>
                  <a:pt x="1761" y="603"/>
                </a:lnTo>
                <a:lnTo>
                  <a:pt x="1971" y="678"/>
                </a:lnTo>
                <a:lnTo>
                  <a:pt x="2166" y="747"/>
                </a:lnTo>
                <a:lnTo>
                  <a:pt x="2397" y="852"/>
                </a:lnTo>
                <a:lnTo>
                  <a:pt x="2613" y="960"/>
                </a:lnTo>
                <a:lnTo>
                  <a:pt x="2832" y="1095"/>
                </a:lnTo>
                <a:lnTo>
                  <a:pt x="3012" y="1212"/>
                </a:lnTo>
                <a:lnTo>
                  <a:pt x="3186" y="1347"/>
                </a:lnTo>
                <a:lnTo>
                  <a:pt x="3351" y="1497"/>
                </a:lnTo>
                <a:lnTo>
                  <a:pt x="3480" y="1629"/>
                </a:lnTo>
                <a:lnTo>
                  <a:pt x="3612" y="1785"/>
                </a:lnTo>
                <a:lnTo>
                  <a:pt x="3699" y="1901"/>
                </a:lnTo>
                <a:lnTo>
                  <a:pt x="5142" y="1901"/>
                </a:lnTo>
                <a:lnTo>
                  <a:pt x="5076" y="1827"/>
                </a:lnTo>
                <a:lnTo>
                  <a:pt x="4968" y="1707"/>
                </a:lnTo>
                <a:lnTo>
                  <a:pt x="4797" y="1539"/>
                </a:lnTo>
                <a:lnTo>
                  <a:pt x="4617" y="1383"/>
                </a:lnTo>
                <a:lnTo>
                  <a:pt x="4410" y="1221"/>
                </a:lnTo>
                <a:lnTo>
                  <a:pt x="4185" y="1071"/>
                </a:lnTo>
                <a:lnTo>
                  <a:pt x="3960" y="939"/>
                </a:lnTo>
                <a:lnTo>
                  <a:pt x="3708" y="801"/>
                </a:lnTo>
                <a:lnTo>
                  <a:pt x="3492" y="702"/>
                </a:lnTo>
                <a:lnTo>
                  <a:pt x="3231" y="588"/>
                </a:lnTo>
                <a:lnTo>
                  <a:pt x="2964" y="489"/>
                </a:lnTo>
                <a:lnTo>
                  <a:pt x="2718" y="405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4101" name="Freeform 5"/>
          <p:cNvSpPr>
            <a:spLocks/>
          </p:cNvSpPr>
          <p:nvPr/>
        </p:nvSpPr>
        <p:spPr bwMode="white">
          <a:xfrm>
            <a:off x="0" y="3146425"/>
            <a:ext cx="9144000" cy="36909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39"/>
              </a:cxn>
              <a:cxn ang="0">
                <a:pos x="558" y="357"/>
              </a:cxn>
              <a:cxn ang="0">
                <a:pos x="807" y="375"/>
              </a:cxn>
              <a:cxn ang="0">
                <a:pos x="1056" y="399"/>
              </a:cxn>
              <a:cxn ang="0">
                <a:pos x="1272" y="426"/>
              </a:cxn>
              <a:cxn ang="0">
                <a:pos x="1539" y="465"/>
              </a:cxn>
              <a:cxn ang="0">
                <a:pos x="1791" y="510"/>
              </a:cxn>
              <a:cxn ang="0">
                <a:pos x="2076" y="570"/>
              </a:cxn>
              <a:cxn ang="0">
                <a:pos x="2334" y="630"/>
              </a:cxn>
              <a:cxn ang="0">
                <a:pos x="2544" y="687"/>
              </a:cxn>
              <a:cxn ang="0">
                <a:pos x="2775" y="759"/>
              </a:cxn>
              <a:cxn ang="0">
                <a:pos x="3003" y="837"/>
              </a:cxn>
              <a:cxn ang="0">
                <a:pos x="3231" y="924"/>
              </a:cxn>
              <a:cxn ang="0">
                <a:pos x="3438" y="1005"/>
              </a:cxn>
              <a:cxn ang="0">
                <a:pos x="3663" y="1110"/>
              </a:cxn>
              <a:cxn ang="0">
                <a:pos x="3903" y="1233"/>
              </a:cxn>
              <a:cxn ang="0">
                <a:pos x="4149" y="1374"/>
              </a:cxn>
              <a:cxn ang="0">
                <a:pos x="4353" y="1506"/>
              </a:cxn>
              <a:cxn ang="0">
                <a:pos x="4491" y="1602"/>
              </a:cxn>
              <a:cxn ang="0">
                <a:pos x="4668" y="1740"/>
              </a:cxn>
              <a:cxn ang="0">
                <a:pos x="4824" y="1875"/>
              </a:cxn>
              <a:cxn ang="0">
                <a:pos x="4968" y="2016"/>
              </a:cxn>
              <a:cxn ang="0">
                <a:pos x="5100" y="2154"/>
              </a:cxn>
              <a:cxn ang="0">
                <a:pos x="5238" y="2324"/>
              </a:cxn>
              <a:cxn ang="0">
                <a:pos x="5759" y="2324"/>
              </a:cxn>
              <a:cxn ang="0">
                <a:pos x="5759" y="1245"/>
              </a:cxn>
              <a:cxn ang="0">
                <a:pos x="5580" y="1119"/>
              </a:cxn>
              <a:cxn ang="0">
                <a:pos x="5400" y="1020"/>
              </a:cxn>
              <a:cxn ang="0">
                <a:pos x="5205" y="918"/>
              </a:cxn>
              <a:cxn ang="0">
                <a:pos x="5031" y="837"/>
              </a:cxn>
              <a:cxn ang="0">
                <a:pos x="4866" y="771"/>
              </a:cxn>
              <a:cxn ang="0">
                <a:pos x="4710" y="711"/>
              </a:cxn>
              <a:cxn ang="0">
                <a:pos x="4545" y="651"/>
              </a:cxn>
              <a:cxn ang="0">
                <a:pos x="4386" y="600"/>
              </a:cxn>
              <a:cxn ang="0">
                <a:pos x="4248" y="552"/>
              </a:cxn>
              <a:cxn ang="0">
                <a:pos x="3993" y="483"/>
              </a:cxn>
              <a:cxn ang="0">
                <a:pos x="3777" y="423"/>
              </a:cxn>
              <a:cxn ang="0">
                <a:pos x="3564" y="375"/>
              </a:cxn>
              <a:cxn ang="0">
                <a:pos x="3282" y="312"/>
              </a:cxn>
              <a:cxn ang="0">
                <a:pos x="3003" y="261"/>
              </a:cxn>
              <a:cxn ang="0">
                <a:pos x="2733" y="213"/>
              </a:cxn>
              <a:cxn ang="0">
                <a:pos x="2451" y="171"/>
              </a:cxn>
              <a:cxn ang="0">
                <a:pos x="2211" y="138"/>
              </a:cxn>
              <a:cxn ang="0">
                <a:pos x="1974" y="108"/>
              </a:cxn>
              <a:cxn ang="0">
                <a:pos x="1665" y="81"/>
              </a:cxn>
              <a:cxn ang="0">
                <a:pos x="1437" y="60"/>
              </a:cxn>
              <a:cxn ang="0">
                <a:pos x="1125" y="36"/>
              </a:cxn>
              <a:cxn ang="0">
                <a:pos x="828" y="21"/>
              </a:cxn>
              <a:cxn ang="0">
                <a:pos x="558" y="12"/>
              </a:cxn>
              <a:cxn ang="0">
                <a:pos x="282" y="3"/>
              </a:cxn>
              <a:cxn ang="0">
                <a:pos x="0" y="0"/>
              </a:cxn>
            </a:cxnLst>
            <a:rect l="0" t="0" r="r" b="b"/>
            <a:pathLst>
              <a:path w="5760" h="2325">
                <a:moveTo>
                  <a:pt x="0" y="0"/>
                </a:moveTo>
                <a:lnTo>
                  <a:pt x="0" y="339"/>
                </a:lnTo>
                <a:lnTo>
                  <a:pt x="558" y="357"/>
                </a:lnTo>
                <a:lnTo>
                  <a:pt x="807" y="375"/>
                </a:lnTo>
                <a:lnTo>
                  <a:pt x="1056" y="399"/>
                </a:lnTo>
                <a:lnTo>
                  <a:pt x="1272" y="426"/>
                </a:lnTo>
                <a:lnTo>
                  <a:pt x="1539" y="465"/>
                </a:lnTo>
                <a:lnTo>
                  <a:pt x="1791" y="510"/>
                </a:lnTo>
                <a:lnTo>
                  <a:pt x="2076" y="570"/>
                </a:lnTo>
                <a:lnTo>
                  <a:pt x="2334" y="630"/>
                </a:lnTo>
                <a:lnTo>
                  <a:pt x="2544" y="687"/>
                </a:lnTo>
                <a:lnTo>
                  <a:pt x="2775" y="759"/>
                </a:lnTo>
                <a:lnTo>
                  <a:pt x="3003" y="837"/>
                </a:lnTo>
                <a:lnTo>
                  <a:pt x="3231" y="924"/>
                </a:lnTo>
                <a:lnTo>
                  <a:pt x="3438" y="1005"/>
                </a:lnTo>
                <a:lnTo>
                  <a:pt x="3663" y="1110"/>
                </a:lnTo>
                <a:lnTo>
                  <a:pt x="3903" y="1233"/>
                </a:lnTo>
                <a:lnTo>
                  <a:pt x="4149" y="1374"/>
                </a:lnTo>
                <a:lnTo>
                  <a:pt x="4353" y="1506"/>
                </a:lnTo>
                <a:lnTo>
                  <a:pt x="4491" y="1602"/>
                </a:lnTo>
                <a:lnTo>
                  <a:pt x="4668" y="1740"/>
                </a:lnTo>
                <a:lnTo>
                  <a:pt x="4824" y="1875"/>
                </a:lnTo>
                <a:lnTo>
                  <a:pt x="4968" y="2016"/>
                </a:lnTo>
                <a:lnTo>
                  <a:pt x="5100" y="2154"/>
                </a:lnTo>
                <a:lnTo>
                  <a:pt x="5238" y="2324"/>
                </a:lnTo>
                <a:lnTo>
                  <a:pt x="5759" y="2324"/>
                </a:lnTo>
                <a:lnTo>
                  <a:pt x="5759" y="1245"/>
                </a:lnTo>
                <a:lnTo>
                  <a:pt x="5580" y="1119"/>
                </a:lnTo>
                <a:lnTo>
                  <a:pt x="5400" y="1020"/>
                </a:lnTo>
                <a:lnTo>
                  <a:pt x="5205" y="918"/>
                </a:lnTo>
                <a:lnTo>
                  <a:pt x="5031" y="837"/>
                </a:lnTo>
                <a:lnTo>
                  <a:pt x="4866" y="771"/>
                </a:lnTo>
                <a:lnTo>
                  <a:pt x="4710" y="711"/>
                </a:lnTo>
                <a:lnTo>
                  <a:pt x="4545" y="651"/>
                </a:lnTo>
                <a:lnTo>
                  <a:pt x="4386" y="600"/>
                </a:lnTo>
                <a:lnTo>
                  <a:pt x="4248" y="552"/>
                </a:lnTo>
                <a:lnTo>
                  <a:pt x="3993" y="483"/>
                </a:lnTo>
                <a:lnTo>
                  <a:pt x="3777" y="423"/>
                </a:lnTo>
                <a:lnTo>
                  <a:pt x="3564" y="375"/>
                </a:lnTo>
                <a:lnTo>
                  <a:pt x="3282" y="312"/>
                </a:lnTo>
                <a:lnTo>
                  <a:pt x="3003" y="261"/>
                </a:lnTo>
                <a:lnTo>
                  <a:pt x="2733" y="213"/>
                </a:lnTo>
                <a:lnTo>
                  <a:pt x="2451" y="171"/>
                </a:lnTo>
                <a:lnTo>
                  <a:pt x="2211" y="138"/>
                </a:lnTo>
                <a:lnTo>
                  <a:pt x="1974" y="108"/>
                </a:lnTo>
                <a:lnTo>
                  <a:pt x="1665" y="81"/>
                </a:lnTo>
                <a:lnTo>
                  <a:pt x="1437" y="60"/>
                </a:lnTo>
                <a:lnTo>
                  <a:pt x="1125" y="36"/>
                </a:lnTo>
                <a:lnTo>
                  <a:pt x="828" y="21"/>
                </a:lnTo>
                <a:lnTo>
                  <a:pt x="558" y="12"/>
                </a:lnTo>
                <a:lnTo>
                  <a:pt x="282" y="3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4102" name="Freeform 6"/>
          <p:cNvSpPr>
            <a:spLocks/>
          </p:cNvSpPr>
          <p:nvPr/>
        </p:nvSpPr>
        <p:spPr bwMode="white">
          <a:xfrm>
            <a:off x="0" y="2460625"/>
            <a:ext cx="9144000" cy="24971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51"/>
              </a:cxn>
              <a:cxn ang="0">
                <a:pos x="282" y="357"/>
              </a:cxn>
              <a:cxn ang="0">
                <a:pos x="627" y="363"/>
              </a:cxn>
              <a:cxn ang="0">
                <a:pos x="960" y="375"/>
              </a:cxn>
              <a:cxn ang="0">
                <a:pos x="1218" y="393"/>
              </a:cxn>
              <a:cxn ang="0">
                <a:pos x="1470" y="411"/>
              </a:cxn>
              <a:cxn ang="0">
                <a:pos x="1746" y="435"/>
              </a:cxn>
              <a:cxn ang="0">
                <a:pos x="2022" y="462"/>
              </a:cxn>
              <a:cxn ang="0">
                <a:pos x="2340" y="504"/>
              </a:cxn>
              <a:cxn ang="0">
                <a:pos x="2664" y="549"/>
              </a:cxn>
              <a:cxn ang="0">
                <a:pos x="2952" y="597"/>
              </a:cxn>
              <a:cxn ang="0">
                <a:pos x="3225" y="648"/>
              </a:cxn>
              <a:cxn ang="0">
                <a:pos x="3513" y="708"/>
              </a:cxn>
              <a:cxn ang="0">
                <a:pos x="3693" y="750"/>
              </a:cxn>
              <a:cxn ang="0">
                <a:pos x="3936" y="810"/>
              </a:cxn>
              <a:cxn ang="0">
                <a:pos x="4095" y="855"/>
              </a:cxn>
              <a:cxn ang="0">
                <a:pos x="4281" y="909"/>
              </a:cxn>
              <a:cxn ang="0">
                <a:pos x="4503" y="981"/>
              </a:cxn>
              <a:cxn ang="0">
                <a:pos x="4704" y="1053"/>
              </a:cxn>
              <a:cxn ang="0">
                <a:pos x="4911" y="1131"/>
              </a:cxn>
              <a:cxn ang="0">
                <a:pos x="5073" y="1197"/>
              </a:cxn>
              <a:cxn ang="0">
                <a:pos x="5256" y="1281"/>
              </a:cxn>
              <a:cxn ang="0">
                <a:pos x="5475" y="1401"/>
              </a:cxn>
              <a:cxn ang="0">
                <a:pos x="5628" y="1482"/>
              </a:cxn>
              <a:cxn ang="0">
                <a:pos x="5759" y="1572"/>
              </a:cxn>
              <a:cxn ang="0">
                <a:pos x="5759" y="633"/>
              </a:cxn>
              <a:cxn ang="0">
                <a:pos x="5493" y="570"/>
              </a:cxn>
              <a:cxn ang="0">
                <a:pos x="5214" y="501"/>
              </a:cxn>
              <a:cxn ang="0">
                <a:pos x="4950" y="444"/>
              </a:cxn>
              <a:cxn ang="0">
                <a:pos x="4701" y="396"/>
              </a:cxn>
              <a:cxn ang="0">
                <a:pos x="4425" y="348"/>
              </a:cxn>
              <a:cxn ang="0">
                <a:pos x="4110" y="294"/>
              </a:cxn>
              <a:cxn ang="0">
                <a:pos x="3813" y="252"/>
              </a:cxn>
              <a:cxn ang="0">
                <a:pos x="3549" y="213"/>
              </a:cxn>
              <a:cxn ang="0">
                <a:pos x="3261" y="183"/>
              </a:cxn>
              <a:cxn ang="0">
                <a:pos x="3015" y="153"/>
              </a:cxn>
              <a:cxn ang="0">
                <a:pos x="2757" y="129"/>
              </a:cxn>
              <a:cxn ang="0">
                <a:pos x="2520" y="105"/>
              </a:cxn>
              <a:cxn ang="0">
                <a:pos x="2301" y="87"/>
              </a:cxn>
              <a:cxn ang="0">
                <a:pos x="2013" y="66"/>
              </a:cxn>
              <a:cxn ang="0">
                <a:pos x="1731" y="48"/>
              </a:cxn>
              <a:cxn ang="0">
                <a:pos x="1524" y="39"/>
              </a:cxn>
              <a:cxn ang="0">
                <a:pos x="1260" y="27"/>
              </a:cxn>
              <a:cxn ang="0">
                <a:pos x="966" y="15"/>
              </a:cxn>
              <a:cxn ang="0">
                <a:pos x="714" y="12"/>
              </a:cxn>
              <a:cxn ang="0">
                <a:pos x="510" y="6"/>
              </a:cxn>
              <a:cxn ang="0">
                <a:pos x="243" y="0"/>
              </a:cxn>
              <a:cxn ang="0">
                <a:pos x="0" y="0"/>
              </a:cxn>
            </a:cxnLst>
            <a:rect l="0" t="0" r="r" b="b"/>
            <a:pathLst>
              <a:path w="5760" h="1573">
                <a:moveTo>
                  <a:pt x="0" y="0"/>
                </a:moveTo>
                <a:lnTo>
                  <a:pt x="0" y="351"/>
                </a:lnTo>
                <a:lnTo>
                  <a:pt x="282" y="357"/>
                </a:lnTo>
                <a:lnTo>
                  <a:pt x="627" y="363"/>
                </a:lnTo>
                <a:lnTo>
                  <a:pt x="960" y="375"/>
                </a:lnTo>
                <a:lnTo>
                  <a:pt x="1218" y="393"/>
                </a:lnTo>
                <a:lnTo>
                  <a:pt x="1470" y="411"/>
                </a:lnTo>
                <a:lnTo>
                  <a:pt x="1746" y="435"/>
                </a:lnTo>
                <a:lnTo>
                  <a:pt x="2022" y="462"/>
                </a:lnTo>
                <a:lnTo>
                  <a:pt x="2340" y="504"/>
                </a:lnTo>
                <a:lnTo>
                  <a:pt x="2664" y="549"/>
                </a:lnTo>
                <a:lnTo>
                  <a:pt x="2952" y="597"/>
                </a:lnTo>
                <a:lnTo>
                  <a:pt x="3225" y="648"/>
                </a:lnTo>
                <a:lnTo>
                  <a:pt x="3513" y="708"/>
                </a:lnTo>
                <a:lnTo>
                  <a:pt x="3693" y="750"/>
                </a:lnTo>
                <a:lnTo>
                  <a:pt x="3936" y="810"/>
                </a:lnTo>
                <a:lnTo>
                  <a:pt x="4095" y="855"/>
                </a:lnTo>
                <a:lnTo>
                  <a:pt x="4281" y="909"/>
                </a:lnTo>
                <a:lnTo>
                  <a:pt x="4503" y="981"/>
                </a:lnTo>
                <a:lnTo>
                  <a:pt x="4704" y="1053"/>
                </a:lnTo>
                <a:lnTo>
                  <a:pt x="4911" y="1131"/>
                </a:lnTo>
                <a:lnTo>
                  <a:pt x="5073" y="1197"/>
                </a:lnTo>
                <a:lnTo>
                  <a:pt x="5256" y="1281"/>
                </a:lnTo>
                <a:lnTo>
                  <a:pt x="5475" y="1401"/>
                </a:lnTo>
                <a:lnTo>
                  <a:pt x="5628" y="1482"/>
                </a:lnTo>
                <a:lnTo>
                  <a:pt x="5759" y="1572"/>
                </a:lnTo>
                <a:lnTo>
                  <a:pt x="5759" y="633"/>
                </a:lnTo>
                <a:lnTo>
                  <a:pt x="5493" y="570"/>
                </a:lnTo>
                <a:lnTo>
                  <a:pt x="5214" y="501"/>
                </a:lnTo>
                <a:lnTo>
                  <a:pt x="4950" y="444"/>
                </a:lnTo>
                <a:lnTo>
                  <a:pt x="4701" y="396"/>
                </a:lnTo>
                <a:lnTo>
                  <a:pt x="4425" y="348"/>
                </a:lnTo>
                <a:lnTo>
                  <a:pt x="4110" y="294"/>
                </a:lnTo>
                <a:lnTo>
                  <a:pt x="3813" y="252"/>
                </a:lnTo>
                <a:lnTo>
                  <a:pt x="3549" y="213"/>
                </a:lnTo>
                <a:lnTo>
                  <a:pt x="3261" y="183"/>
                </a:lnTo>
                <a:lnTo>
                  <a:pt x="3015" y="153"/>
                </a:lnTo>
                <a:lnTo>
                  <a:pt x="2757" y="129"/>
                </a:lnTo>
                <a:lnTo>
                  <a:pt x="2520" y="105"/>
                </a:lnTo>
                <a:lnTo>
                  <a:pt x="2301" y="87"/>
                </a:lnTo>
                <a:lnTo>
                  <a:pt x="2013" y="66"/>
                </a:lnTo>
                <a:lnTo>
                  <a:pt x="1731" y="48"/>
                </a:lnTo>
                <a:lnTo>
                  <a:pt x="1524" y="39"/>
                </a:lnTo>
                <a:lnTo>
                  <a:pt x="1260" y="27"/>
                </a:lnTo>
                <a:lnTo>
                  <a:pt x="966" y="15"/>
                </a:lnTo>
                <a:lnTo>
                  <a:pt x="714" y="12"/>
                </a:lnTo>
                <a:lnTo>
                  <a:pt x="510" y="6"/>
                </a:lnTo>
                <a:lnTo>
                  <a:pt x="243" y="0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4103" name="Freeform 7"/>
          <p:cNvSpPr>
            <a:spLocks/>
          </p:cNvSpPr>
          <p:nvPr/>
        </p:nvSpPr>
        <p:spPr bwMode="white">
          <a:xfrm>
            <a:off x="0" y="1793875"/>
            <a:ext cx="9144000" cy="15398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39"/>
              </a:cxn>
              <a:cxn ang="0">
                <a:pos x="318" y="342"/>
              </a:cxn>
              <a:cxn ang="0">
                <a:pos x="591" y="348"/>
              </a:cxn>
              <a:cxn ang="0">
                <a:pos x="846" y="354"/>
              </a:cxn>
              <a:cxn ang="0">
                <a:pos x="1074" y="360"/>
              </a:cxn>
              <a:cxn ang="0">
                <a:pos x="1314" y="366"/>
              </a:cxn>
              <a:cxn ang="0">
                <a:pos x="1599" y="381"/>
              </a:cxn>
              <a:cxn ang="0">
                <a:pos x="1911" y="399"/>
              </a:cxn>
              <a:cxn ang="0">
                <a:pos x="2241" y="420"/>
              </a:cxn>
              <a:cxn ang="0">
                <a:pos x="2619" y="453"/>
              </a:cxn>
              <a:cxn ang="0">
                <a:pos x="2889" y="477"/>
              </a:cxn>
              <a:cxn ang="0">
                <a:pos x="3177" y="507"/>
              </a:cxn>
              <a:cxn ang="0">
                <a:pos x="3498" y="543"/>
              </a:cxn>
              <a:cxn ang="0">
                <a:pos x="3813" y="585"/>
              </a:cxn>
              <a:cxn ang="0">
                <a:pos x="4044" y="618"/>
              </a:cxn>
              <a:cxn ang="0">
                <a:pos x="4365" y="669"/>
              </a:cxn>
              <a:cxn ang="0">
                <a:pos x="4683" y="726"/>
              </a:cxn>
              <a:cxn ang="0">
                <a:pos x="4980" y="786"/>
              </a:cxn>
              <a:cxn ang="0">
                <a:pos x="5268" y="846"/>
              </a:cxn>
              <a:cxn ang="0">
                <a:pos x="5646" y="942"/>
              </a:cxn>
              <a:cxn ang="0">
                <a:pos x="5759" y="969"/>
              </a:cxn>
              <a:cxn ang="0">
                <a:pos x="5759" y="0"/>
              </a:cxn>
              <a:cxn ang="0">
                <a:pos x="0" y="0"/>
              </a:cxn>
            </a:cxnLst>
            <a:rect l="0" t="0" r="r" b="b"/>
            <a:pathLst>
              <a:path w="5760" h="970">
                <a:moveTo>
                  <a:pt x="0" y="0"/>
                </a:moveTo>
                <a:lnTo>
                  <a:pt x="0" y="339"/>
                </a:lnTo>
                <a:lnTo>
                  <a:pt x="318" y="342"/>
                </a:lnTo>
                <a:lnTo>
                  <a:pt x="591" y="348"/>
                </a:lnTo>
                <a:lnTo>
                  <a:pt x="846" y="354"/>
                </a:lnTo>
                <a:lnTo>
                  <a:pt x="1074" y="360"/>
                </a:lnTo>
                <a:lnTo>
                  <a:pt x="1314" y="366"/>
                </a:lnTo>
                <a:lnTo>
                  <a:pt x="1599" y="381"/>
                </a:lnTo>
                <a:lnTo>
                  <a:pt x="1911" y="399"/>
                </a:lnTo>
                <a:lnTo>
                  <a:pt x="2241" y="420"/>
                </a:lnTo>
                <a:lnTo>
                  <a:pt x="2619" y="453"/>
                </a:lnTo>
                <a:lnTo>
                  <a:pt x="2889" y="477"/>
                </a:lnTo>
                <a:lnTo>
                  <a:pt x="3177" y="507"/>
                </a:lnTo>
                <a:lnTo>
                  <a:pt x="3498" y="543"/>
                </a:lnTo>
                <a:lnTo>
                  <a:pt x="3813" y="585"/>
                </a:lnTo>
                <a:lnTo>
                  <a:pt x="4044" y="618"/>
                </a:lnTo>
                <a:lnTo>
                  <a:pt x="4365" y="669"/>
                </a:lnTo>
                <a:lnTo>
                  <a:pt x="4683" y="726"/>
                </a:lnTo>
                <a:lnTo>
                  <a:pt x="4980" y="786"/>
                </a:lnTo>
                <a:lnTo>
                  <a:pt x="5268" y="846"/>
                </a:lnTo>
                <a:lnTo>
                  <a:pt x="5646" y="942"/>
                </a:lnTo>
                <a:lnTo>
                  <a:pt x="5759" y="969"/>
                </a:lnTo>
                <a:lnTo>
                  <a:pt x="5759" y="0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4104" name="Freeform 8"/>
          <p:cNvSpPr>
            <a:spLocks/>
          </p:cNvSpPr>
          <p:nvPr/>
        </p:nvSpPr>
        <p:spPr bwMode="white">
          <a:xfrm>
            <a:off x="0" y="-20638"/>
            <a:ext cx="9144000" cy="1682751"/>
          </a:xfrm>
          <a:custGeom>
            <a:avLst/>
            <a:gdLst/>
            <a:ahLst/>
            <a:cxnLst>
              <a:cxn ang="0">
                <a:pos x="0" y="753"/>
              </a:cxn>
              <a:cxn ang="0">
                <a:pos x="0" y="1059"/>
              </a:cxn>
              <a:cxn ang="0">
                <a:pos x="5759" y="1059"/>
              </a:cxn>
              <a:cxn ang="0">
                <a:pos x="5759" y="0"/>
              </a:cxn>
              <a:cxn ang="0">
                <a:pos x="5430" y="0"/>
              </a:cxn>
              <a:cxn ang="0">
                <a:pos x="5298" y="84"/>
              </a:cxn>
              <a:cxn ang="0">
                <a:pos x="5136" y="159"/>
              </a:cxn>
              <a:cxn ang="0">
                <a:pos x="4968" y="222"/>
              </a:cxn>
              <a:cxn ang="0">
                <a:pos x="4812" y="267"/>
              </a:cxn>
              <a:cxn ang="0">
                <a:pos x="4626" y="324"/>
              </a:cxn>
              <a:cxn ang="0">
                <a:pos x="4440" y="366"/>
              </a:cxn>
              <a:cxn ang="0">
                <a:pos x="4230" y="414"/>
              </a:cxn>
              <a:cxn ang="0">
                <a:pos x="3939" y="468"/>
              </a:cxn>
              <a:cxn ang="0">
                <a:pos x="3711" y="504"/>
              </a:cxn>
              <a:cxn ang="0">
                <a:pos x="3441" y="543"/>
              </a:cxn>
              <a:cxn ang="0">
                <a:pos x="3189" y="579"/>
              </a:cxn>
              <a:cxn ang="0">
                <a:pos x="2925" y="606"/>
              </a:cxn>
              <a:cxn ang="0">
                <a:pos x="2679" y="633"/>
              </a:cxn>
              <a:cxn ang="0">
                <a:pos x="2418" y="654"/>
              </a:cxn>
              <a:cxn ang="0">
                <a:pos x="2142" y="675"/>
              </a:cxn>
              <a:cxn ang="0">
                <a:pos x="1896" y="693"/>
              </a:cxn>
              <a:cxn ang="0">
                <a:pos x="1647" y="708"/>
              </a:cxn>
              <a:cxn ang="0">
                <a:pos x="1404" y="720"/>
              </a:cxn>
              <a:cxn ang="0">
                <a:pos x="1170" y="732"/>
              </a:cxn>
              <a:cxn ang="0">
                <a:pos x="906" y="738"/>
              </a:cxn>
              <a:cxn ang="0">
                <a:pos x="534" y="747"/>
              </a:cxn>
              <a:cxn ang="0">
                <a:pos x="201" y="753"/>
              </a:cxn>
              <a:cxn ang="0">
                <a:pos x="0" y="753"/>
              </a:cxn>
            </a:cxnLst>
            <a:rect l="0" t="0" r="r" b="b"/>
            <a:pathLst>
              <a:path w="5760" h="1060">
                <a:moveTo>
                  <a:pt x="0" y="753"/>
                </a:moveTo>
                <a:lnTo>
                  <a:pt x="0" y="1059"/>
                </a:lnTo>
                <a:lnTo>
                  <a:pt x="5759" y="1059"/>
                </a:lnTo>
                <a:lnTo>
                  <a:pt x="5759" y="0"/>
                </a:lnTo>
                <a:lnTo>
                  <a:pt x="5430" y="0"/>
                </a:lnTo>
                <a:lnTo>
                  <a:pt x="5298" y="84"/>
                </a:lnTo>
                <a:lnTo>
                  <a:pt x="5136" y="159"/>
                </a:lnTo>
                <a:lnTo>
                  <a:pt x="4968" y="222"/>
                </a:lnTo>
                <a:lnTo>
                  <a:pt x="4812" y="267"/>
                </a:lnTo>
                <a:lnTo>
                  <a:pt x="4626" y="324"/>
                </a:lnTo>
                <a:lnTo>
                  <a:pt x="4440" y="366"/>
                </a:lnTo>
                <a:lnTo>
                  <a:pt x="4230" y="414"/>
                </a:lnTo>
                <a:lnTo>
                  <a:pt x="3939" y="468"/>
                </a:lnTo>
                <a:lnTo>
                  <a:pt x="3711" y="504"/>
                </a:lnTo>
                <a:lnTo>
                  <a:pt x="3441" y="543"/>
                </a:lnTo>
                <a:lnTo>
                  <a:pt x="3189" y="579"/>
                </a:lnTo>
                <a:lnTo>
                  <a:pt x="2925" y="606"/>
                </a:lnTo>
                <a:lnTo>
                  <a:pt x="2679" y="633"/>
                </a:lnTo>
                <a:lnTo>
                  <a:pt x="2418" y="654"/>
                </a:lnTo>
                <a:lnTo>
                  <a:pt x="2142" y="675"/>
                </a:lnTo>
                <a:lnTo>
                  <a:pt x="1896" y="693"/>
                </a:lnTo>
                <a:lnTo>
                  <a:pt x="1647" y="708"/>
                </a:lnTo>
                <a:lnTo>
                  <a:pt x="1404" y="720"/>
                </a:lnTo>
                <a:lnTo>
                  <a:pt x="1170" y="732"/>
                </a:lnTo>
                <a:lnTo>
                  <a:pt x="906" y="738"/>
                </a:lnTo>
                <a:lnTo>
                  <a:pt x="534" y="747"/>
                </a:lnTo>
                <a:lnTo>
                  <a:pt x="201" y="753"/>
                </a:lnTo>
                <a:lnTo>
                  <a:pt x="0" y="753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4105" name="Freeform 9"/>
          <p:cNvSpPr>
            <a:spLocks/>
          </p:cNvSpPr>
          <p:nvPr/>
        </p:nvSpPr>
        <p:spPr bwMode="white">
          <a:xfrm>
            <a:off x="0" y="-20638"/>
            <a:ext cx="8388350" cy="1068388"/>
          </a:xfrm>
          <a:custGeom>
            <a:avLst/>
            <a:gdLst/>
            <a:ahLst/>
            <a:cxnLst>
              <a:cxn ang="0">
                <a:pos x="0" y="366"/>
              </a:cxn>
              <a:cxn ang="0">
                <a:pos x="0" y="672"/>
              </a:cxn>
              <a:cxn ang="0">
                <a:pos x="303" y="672"/>
              </a:cxn>
              <a:cxn ang="0">
                <a:pos x="723" y="663"/>
              </a:cxn>
              <a:cxn ang="0">
                <a:pos x="1020" y="654"/>
              </a:cxn>
              <a:cxn ang="0">
                <a:pos x="1302" y="642"/>
              </a:cxn>
              <a:cxn ang="0">
                <a:pos x="1554" y="630"/>
              </a:cxn>
              <a:cxn ang="0">
                <a:pos x="1779" y="615"/>
              </a:cxn>
              <a:cxn ang="0">
                <a:pos x="1962" y="606"/>
              </a:cxn>
              <a:cxn ang="0">
                <a:pos x="2193" y="588"/>
              </a:cxn>
              <a:cxn ang="0">
                <a:pos x="2448" y="570"/>
              </a:cxn>
              <a:cxn ang="0">
                <a:pos x="2700" y="546"/>
              </a:cxn>
              <a:cxn ang="0">
                <a:pos x="2904" y="528"/>
              </a:cxn>
              <a:cxn ang="0">
                <a:pos x="3138" y="498"/>
              </a:cxn>
              <a:cxn ang="0">
                <a:pos x="3324" y="474"/>
              </a:cxn>
              <a:cxn ang="0">
                <a:pos x="3534" y="447"/>
              </a:cxn>
              <a:cxn ang="0">
                <a:pos x="3735" y="420"/>
              </a:cxn>
              <a:cxn ang="0">
                <a:pos x="3933" y="384"/>
              </a:cxn>
              <a:cxn ang="0">
                <a:pos x="4116" y="351"/>
              </a:cxn>
              <a:cxn ang="0">
                <a:pos x="4266" y="318"/>
              </a:cxn>
              <a:cxn ang="0">
                <a:pos x="4446" y="279"/>
              </a:cxn>
              <a:cxn ang="0">
                <a:pos x="4620" y="237"/>
              </a:cxn>
              <a:cxn ang="0">
                <a:pos x="4779" y="192"/>
              </a:cxn>
              <a:cxn ang="0">
                <a:pos x="4920" y="147"/>
              </a:cxn>
              <a:cxn ang="0">
                <a:pos x="5085" y="90"/>
              </a:cxn>
              <a:cxn ang="0">
                <a:pos x="5193" y="42"/>
              </a:cxn>
              <a:cxn ang="0">
                <a:pos x="5283" y="0"/>
              </a:cxn>
              <a:cxn ang="0">
                <a:pos x="3201" y="0"/>
              </a:cxn>
              <a:cxn ang="0">
                <a:pos x="2982" y="57"/>
              </a:cxn>
              <a:cxn ang="0">
                <a:pos x="2775" y="108"/>
              </a:cxn>
              <a:cxn ang="0">
                <a:pos x="2562" y="150"/>
              </a:cxn>
              <a:cxn ang="0">
                <a:pos x="2397" y="183"/>
              </a:cxn>
              <a:cxn ang="0">
                <a:pos x="2205" y="213"/>
              </a:cxn>
              <a:cxn ang="0">
                <a:pos x="2001" y="243"/>
              </a:cxn>
              <a:cxn ang="0">
                <a:pos x="1776" y="273"/>
              </a:cxn>
              <a:cxn ang="0">
                <a:pos x="1536" y="297"/>
              </a:cxn>
              <a:cxn ang="0">
                <a:pos x="1344" y="312"/>
              </a:cxn>
              <a:cxn ang="0">
                <a:pos x="1134" y="330"/>
              </a:cxn>
              <a:cxn ang="0">
                <a:pos x="921" y="342"/>
              </a:cxn>
              <a:cxn ang="0">
                <a:pos x="696" y="354"/>
              </a:cxn>
              <a:cxn ang="0">
                <a:pos x="501" y="360"/>
              </a:cxn>
              <a:cxn ang="0">
                <a:pos x="279" y="366"/>
              </a:cxn>
              <a:cxn ang="0">
                <a:pos x="99" y="369"/>
              </a:cxn>
              <a:cxn ang="0">
                <a:pos x="0" y="366"/>
              </a:cxn>
            </a:cxnLst>
            <a:rect l="0" t="0" r="r" b="b"/>
            <a:pathLst>
              <a:path w="5284" h="673">
                <a:moveTo>
                  <a:pt x="0" y="366"/>
                </a:moveTo>
                <a:lnTo>
                  <a:pt x="0" y="672"/>
                </a:lnTo>
                <a:lnTo>
                  <a:pt x="303" y="672"/>
                </a:lnTo>
                <a:lnTo>
                  <a:pt x="723" y="663"/>
                </a:lnTo>
                <a:lnTo>
                  <a:pt x="1020" y="654"/>
                </a:lnTo>
                <a:lnTo>
                  <a:pt x="1302" y="642"/>
                </a:lnTo>
                <a:lnTo>
                  <a:pt x="1554" y="630"/>
                </a:lnTo>
                <a:lnTo>
                  <a:pt x="1779" y="615"/>
                </a:lnTo>
                <a:lnTo>
                  <a:pt x="1962" y="606"/>
                </a:lnTo>
                <a:lnTo>
                  <a:pt x="2193" y="588"/>
                </a:lnTo>
                <a:lnTo>
                  <a:pt x="2448" y="570"/>
                </a:lnTo>
                <a:lnTo>
                  <a:pt x="2700" y="546"/>
                </a:lnTo>
                <a:lnTo>
                  <a:pt x="2904" y="528"/>
                </a:lnTo>
                <a:lnTo>
                  <a:pt x="3138" y="498"/>
                </a:lnTo>
                <a:lnTo>
                  <a:pt x="3324" y="474"/>
                </a:lnTo>
                <a:lnTo>
                  <a:pt x="3534" y="447"/>
                </a:lnTo>
                <a:lnTo>
                  <a:pt x="3735" y="420"/>
                </a:lnTo>
                <a:lnTo>
                  <a:pt x="3933" y="384"/>
                </a:lnTo>
                <a:lnTo>
                  <a:pt x="4116" y="351"/>
                </a:lnTo>
                <a:lnTo>
                  <a:pt x="4266" y="318"/>
                </a:lnTo>
                <a:lnTo>
                  <a:pt x="4446" y="279"/>
                </a:lnTo>
                <a:lnTo>
                  <a:pt x="4620" y="237"/>
                </a:lnTo>
                <a:lnTo>
                  <a:pt x="4779" y="192"/>
                </a:lnTo>
                <a:lnTo>
                  <a:pt x="4920" y="147"/>
                </a:lnTo>
                <a:lnTo>
                  <a:pt x="5085" y="90"/>
                </a:lnTo>
                <a:lnTo>
                  <a:pt x="5193" y="42"/>
                </a:lnTo>
                <a:lnTo>
                  <a:pt x="5283" y="0"/>
                </a:lnTo>
                <a:lnTo>
                  <a:pt x="3201" y="0"/>
                </a:lnTo>
                <a:lnTo>
                  <a:pt x="2982" y="57"/>
                </a:lnTo>
                <a:lnTo>
                  <a:pt x="2775" y="108"/>
                </a:lnTo>
                <a:lnTo>
                  <a:pt x="2562" y="150"/>
                </a:lnTo>
                <a:lnTo>
                  <a:pt x="2397" y="183"/>
                </a:lnTo>
                <a:lnTo>
                  <a:pt x="2205" y="213"/>
                </a:lnTo>
                <a:lnTo>
                  <a:pt x="2001" y="243"/>
                </a:lnTo>
                <a:lnTo>
                  <a:pt x="1776" y="273"/>
                </a:lnTo>
                <a:lnTo>
                  <a:pt x="1536" y="297"/>
                </a:lnTo>
                <a:lnTo>
                  <a:pt x="1344" y="312"/>
                </a:lnTo>
                <a:lnTo>
                  <a:pt x="1134" y="330"/>
                </a:lnTo>
                <a:lnTo>
                  <a:pt x="921" y="342"/>
                </a:lnTo>
                <a:lnTo>
                  <a:pt x="696" y="354"/>
                </a:lnTo>
                <a:lnTo>
                  <a:pt x="501" y="360"/>
                </a:lnTo>
                <a:lnTo>
                  <a:pt x="279" y="366"/>
                </a:lnTo>
                <a:lnTo>
                  <a:pt x="99" y="369"/>
                </a:lnTo>
                <a:lnTo>
                  <a:pt x="0" y="366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4106" name="Freeform 10"/>
          <p:cNvSpPr>
            <a:spLocks/>
          </p:cNvSpPr>
          <p:nvPr/>
        </p:nvSpPr>
        <p:spPr bwMode="white">
          <a:xfrm>
            <a:off x="0" y="-20638"/>
            <a:ext cx="4578350" cy="454026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285"/>
              </a:cxn>
              <a:cxn ang="0">
                <a:pos x="192" y="285"/>
              </a:cxn>
              <a:cxn ang="0">
                <a:pos x="384" y="282"/>
              </a:cxn>
              <a:cxn ang="0">
                <a:pos x="579" y="276"/>
              </a:cxn>
              <a:cxn ang="0">
                <a:pos x="789" y="267"/>
              </a:cxn>
              <a:cxn ang="0">
                <a:pos x="999" y="258"/>
              </a:cxn>
              <a:cxn ang="0">
                <a:pos x="1161" y="246"/>
              </a:cxn>
              <a:cxn ang="0">
                <a:pos x="1302" y="234"/>
              </a:cxn>
              <a:cxn ang="0">
                <a:pos x="1458" y="222"/>
              </a:cxn>
              <a:cxn ang="0">
                <a:pos x="1665" y="201"/>
              </a:cxn>
              <a:cxn ang="0">
                <a:pos x="1992" y="159"/>
              </a:cxn>
              <a:cxn ang="0">
                <a:pos x="2301" y="117"/>
              </a:cxn>
              <a:cxn ang="0">
                <a:pos x="2604" y="60"/>
              </a:cxn>
              <a:cxn ang="0">
                <a:pos x="2883" y="0"/>
              </a:cxn>
              <a:cxn ang="0">
                <a:pos x="0" y="0"/>
              </a:cxn>
            </a:cxnLst>
            <a:rect l="0" t="0" r="r" b="b"/>
            <a:pathLst>
              <a:path w="2884" h="286">
                <a:moveTo>
                  <a:pt x="0" y="0"/>
                </a:moveTo>
                <a:lnTo>
                  <a:pt x="0" y="285"/>
                </a:lnTo>
                <a:lnTo>
                  <a:pt x="192" y="285"/>
                </a:lnTo>
                <a:lnTo>
                  <a:pt x="384" y="282"/>
                </a:lnTo>
                <a:lnTo>
                  <a:pt x="579" y="276"/>
                </a:lnTo>
                <a:lnTo>
                  <a:pt x="789" y="267"/>
                </a:lnTo>
                <a:lnTo>
                  <a:pt x="999" y="258"/>
                </a:lnTo>
                <a:lnTo>
                  <a:pt x="1161" y="246"/>
                </a:lnTo>
                <a:lnTo>
                  <a:pt x="1302" y="234"/>
                </a:lnTo>
                <a:lnTo>
                  <a:pt x="1458" y="222"/>
                </a:lnTo>
                <a:lnTo>
                  <a:pt x="1665" y="201"/>
                </a:lnTo>
                <a:lnTo>
                  <a:pt x="1992" y="159"/>
                </a:lnTo>
                <a:lnTo>
                  <a:pt x="2301" y="117"/>
                </a:lnTo>
                <a:lnTo>
                  <a:pt x="2604" y="60"/>
                </a:lnTo>
                <a:lnTo>
                  <a:pt x="2883" y="0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4107" name="Rectangle 1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4108" name="Rectangle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109" name="Rectangle 1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4110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4111" name="Rectangle 1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FE27190-37A5-46D8-8F3A-FFC9D12829BD}" type="slidenum">
              <a:rPr lang="fr-FR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fr-FR">
              <a:solidFill>
                <a:srgbClr val="FFFFFF"/>
              </a:solidFill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  <p:sldLayoutId id="2147483755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nimBg="1"/>
    </p:bld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31.xml"/><Relationship Id="rId1" Type="http://schemas.openxmlformats.org/officeDocument/2006/relationships/tags" Target="../tags/tag1.xml"/><Relationship Id="rId6" Type="http://schemas.openxmlformats.org/officeDocument/2006/relationships/image" Target="../media/image4.wm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39.xml"/><Relationship Id="rId1" Type="http://schemas.openxmlformats.org/officeDocument/2006/relationships/tags" Target="../tags/tag2.xml"/><Relationship Id="rId6" Type="http://schemas.openxmlformats.org/officeDocument/2006/relationships/image" Target="../media/image9.jpeg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29.gif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5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48502" y="1124744"/>
            <a:ext cx="8754320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Dedicado a mi amigo de infancia</a:t>
            </a:r>
          </a:p>
          <a:p>
            <a:pPr algn="ctr"/>
            <a:endParaRPr lang="es-ES" sz="48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es-ES" sz="4800" b="1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Felix</a:t>
            </a:r>
            <a:r>
              <a:rPr lang="es-ES" sz="4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CASTRO</a:t>
            </a:r>
          </a:p>
          <a:p>
            <a:pPr algn="ctr"/>
            <a:endParaRPr lang="es-ES" sz="48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es-ES" sz="4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En su 70 cumpleaños</a:t>
            </a:r>
            <a:endParaRPr lang="es-ES" sz="48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-36512" y="5949280"/>
            <a:ext cx="3600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latin typeface="Blackadder ITC" pitchFamily="82" charset="0"/>
              </a:rPr>
              <a:t>Realización: D. Sánchez</a:t>
            </a:r>
          </a:p>
          <a:p>
            <a:r>
              <a:rPr lang="es-ES" dirty="0" smtClean="0">
                <a:latin typeface="Blackadder ITC" pitchFamily="82" charset="0"/>
              </a:rPr>
              <a:t>Música: Ana </a:t>
            </a:r>
            <a:r>
              <a:rPr lang="es-ES" dirty="0" err="1" smtClean="0">
                <a:latin typeface="Blackadder ITC" pitchFamily="82" charset="0"/>
              </a:rPr>
              <a:t>Tanjawi</a:t>
            </a:r>
            <a:r>
              <a:rPr lang="es-ES" dirty="0" smtClean="0">
                <a:latin typeface="Blackadder ITC" pitchFamily="82" charset="0"/>
              </a:rPr>
              <a:t> de Rayan                                                                                                </a:t>
            </a:r>
          </a:p>
          <a:p>
            <a:r>
              <a:rPr lang="es-ES" dirty="0" smtClean="0">
                <a:latin typeface="Blackadder ITC" pitchFamily="82" charset="0"/>
              </a:rPr>
              <a:t>Fotos: F. Castro y el net.</a:t>
            </a:r>
            <a:endParaRPr lang="es-ES" dirty="0">
              <a:latin typeface="Blackadder ITC" pitchFamily="8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7183142" y="6488668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advClick="0" advTm="21000">
    <p:sndAc>
      <p:stSnd loop="1">
        <p:snd r:embed="rId2" name="rayan-ana tanjawi cut 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500"/>
                            </p:stCondLst>
                            <p:childTnLst>
                              <p:par>
                                <p:cTn id="27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1960 Studio de Franc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4325"/>
            <a:ext cx="4284663" cy="2924175"/>
          </a:xfrm>
          <a:prstGeom prst="rect">
            <a:avLst/>
          </a:prstGeom>
          <a:noFill/>
        </p:spPr>
      </p:pic>
      <p:pic>
        <p:nvPicPr>
          <p:cNvPr id="50179" name="Picture 3" descr="M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03875" y="1557338"/>
            <a:ext cx="3529013" cy="4176712"/>
          </a:xfrm>
          <a:prstGeom prst="rect">
            <a:avLst/>
          </a:prstGeom>
          <a:noFill/>
        </p:spPr>
      </p:pic>
      <p:pic>
        <p:nvPicPr>
          <p:cNvPr id="50180" name="Picture 4" descr="Studio de Francesans titre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838" y="3768725"/>
            <a:ext cx="2492375" cy="3089275"/>
          </a:xfrm>
          <a:prstGeom prst="rect">
            <a:avLst/>
          </a:prstGeom>
          <a:noFill/>
        </p:spPr>
      </p:pic>
      <p:sp>
        <p:nvSpPr>
          <p:cNvPr id="50181" name="WordArt 5"/>
          <p:cNvSpPr>
            <a:spLocks noChangeArrowheads="1" noChangeShapeType="1" noTextEdit="1"/>
          </p:cNvSpPr>
          <p:nvPr/>
        </p:nvSpPr>
        <p:spPr bwMode="auto">
          <a:xfrm>
            <a:off x="468313" y="188913"/>
            <a:ext cx="7704137" cy="1008062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38741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3600" i="1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Algerian"/>
              </a:rPr>
              <a:t>studio  de  france</a:t>
            </a:r>
          </a:p>
        </p:txBody>
      </p:sp>
      <p:sp>
        <p:nvSpPr>
          <p:cNvPr id="50182" name="Text Box 6"/>
          <p:cNvSpPr txBox="1">
            <a:spLocks noChangeArrowheads="1"/>
          </p:cNvSpPr>
          <p:nvPr/>
        </p:nvSpPr>
        <p:spPr bwMode="auto">
          <a:xfrm>
            <a:off x="179388" y="4941888"/>
            <a:ext cx="3240087" cy="376237"/>
          </a:xfrm>
          <a:prstGeom prst="rect">
            <a:avLst/>
          </a:prstGeom>
          <a:noFill/>
          <a:ln w="9525">
            <a:solidFill>
              <a:srgbClr val="FF5050"/>
            </a:solidFill>
            <a:miter lim="800000"/>
            <a:headEnd/>
            <a:tailEnd/>
          </a:ln>
          <a:effectLst/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FF5050"/>
            </a:extrusionClr>
          </a:sp3d>
        </p:spPr>
        <p:txBody>
          <a:bodyPr>
            <a:spAutoFit/>
            <a:flatTx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fr-FR" i="1">
                <a:solidFill>
                  <a:srgbClr val="FFCC00"/>
                </a:solidFill>
                <a:latin typeface="Algerian" pitchFamily="82" charset="0"/>
              </a:rPr>
              <a:t>Avec marie &amp; ma soeur</a:t>
            </a:r>
          </a:p>
        </p:txBody>
      </p:sp>
      <p:sp>
        <p:nvSpPr>
          <p:cNvPr id="50183" name="Text Box 7"/>
          <p:cNvSpPr txBox="1">
            <a:spLocks noChangeArrowheads="1"/>
          </p:cNvSpPr>
          <p:nvPr/>
        </p:nvSpPr>
        <p:spPr bwMode="auto">
          <a:xfrm>
            <a:off x="6443663" y="5661025"/>
            <a:ext cx="2520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  <a:latin typeface="Tahoma" pitchFamily="34" charset="0"/>
            </a:endParaRPr>
          </a:p>
        </p:txBody>
      </p:sp>
      <p:sp>
        <p:nvSpPr>
          <p:cNvPr id="50184" name="Text Box 8"/>
          <p:cNvSpPr txBox="1">
            <a:spLocks noChangeArrowheads="1"/>
          </p:cNvSpPr>
          <p:nvPr/>
        </p:nvSpPr>
        <p:spPr bwMode="auto">
          <a:xfrm>
            <a:off x="6516688" y="6092825"/>
            <a:ext cx="2447925" cy="346075"/>
          </a:xfrm>
          <a:prstGeom prst="rect">
            <a:avLst/>
          </a:prstGeom>
          <a:noFill/>
          <a:ln w="9525">
            <a:solidFill>
              <a:srgbClr val="FF5050"/>
            </a:solidFill>
            <a:miter lim="800000"/>
            <a:headEnd/>
            <a:tailEnd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5050"/>
            </a:extrusionClr>
          </a:sp3d>
        </p:spPr>
        <p:txBody>
          <a:bodyPr>
            <a:spAutoFit/>
            <a:flatTx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fr-FR" sz="1600" i="1">
                <a:solidFill>
                  <a:srgbClr val="FFCC00"/>
                </a:solidFill>
                <a:latin typeface="Algerian" pitchFamily="82" charset="0"/>
              </a:rPr>
              <a:t>Prises par ma soeur</a:t>
            </a:r>
          </a:p>
        </p:txBody>
      </p:sp>
      <p:sp>
        <p:nvSpPr>
          <p:cNvPr id="50185" name="AutoShape 9"/>
          <p:cNvSpPr>
            <a:spLocks noChangeArrowheads="1"/>
          </p:cNvSpPr>
          <p:nvPr/>
        </p:nvSpPr>
        <p:spPr bwMode="auto">
          <a:xfrm>
            <a:off x="4572000" y="2781300"/>
            <a:ext cx="1368425" cy="1152525"/>
          </a:xfrm>
          <a:custGeom>
            <a:avLst/>
            <a:gdLst>
              <a:gd name="G0" fmla="+- 15736 0 0"/>
              <a:gd name="G1" fmla="+- 4582 0 0"/>
              <a:gd name="G2" fmla="+- 12158 0 4582"/>
              <a:gd name="G3" fmla="+- G2 0 4582"/>
              <a:gd name="G4" fmla="*/ G3 32768 32059"/>
              <a:gd name="G5" fmla="*/ G4 1 2"/>
              <a:gd name="G6" fmla="+- 21600 0 15736"/>
              <a:gd name="G7" fmla="*/ G6 4582 6079"/>
              <a:gd name="G8" fmla="+- G7 15736 0"/>
              <a:gd name="T0" fmla="*/ 15736 w 21600"/>
              <a:gd name="T1" fmla="*/ 0 h 21600"/>
              <a:gd name="T2" fmla="*/ 15736 w 21600"/>
              <a:gd name="T3" fmla="*/ 12158 h 21600"/>
              <a:gd name="T4" fmla="*/ 1530 w 21600"/>
              <a:gd name="T5" fmla="*/ 21600 h 21600"/>
              <a:gd name="T6" fmla="*/ 21600 w 21600"/>
              <a:gd name="T7" fmla="*/ 6079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G1 h 21600"/>
              <a:gd name="T14" fmla="*/ G8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736" y="0"/>
                </a:lnTo>
                <a:lnTo>
                  <a:pt x="15736" y="4582"/>
                </a:lnTo>
                <a:lnTo>
                  <a:pt x="12427" y="4582"/>
                </a:lnTo>
                <a:cubicBezTo>
                  <a:pt x="5564" y="4582"/>
                  <a:pt x="0" y="7974"/>
                  <a:pt x="0" y="12158"/>
                </a:cubicBezTo>
                <a:lnTo>
                  <a:pt x="0" y="21600"/>
                </a:lnTo>
                <a:lnTo>
                  <a:pt x="3060" y="21600"/>
                </a:lnTo>
                <a:lnTo>
                  <a:pt x="3060" y="12158"/>
                </a:lnTo>
                <a:cubicBezTo>
                  <a:pt x="3060" y="9627"/>
                  <a:pt x="7254" y="7576"/>
                  <a:pt x="12427" y="7576"/>
                </a:cubicBezTo>
                <a:lnTo>
                  <a:pt x="15736" y="7576"/>
                </a:lnTo>
                <a:lnTo>
                  <a:pt x="15736" y="12158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i="1">
              <a:solidFill>
                <a:srgbClr val="FFFFFF"/>
              </a:solidFill>
              <a:latin typeface="Argosy" pitchFamily="2" charset="0"/>
            </a:endParaRPr>
          </a:p>
        </p:txBody>
      </p:sp>
      <p:pic>
        <p:nvPicPr>
          <p:cNvPr id="50186" name="Picture 10" descr="en00637_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31913" y="5373688"/>
            <a:ext cx="895350" cy="1484312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5018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5018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4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5018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5018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018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1" grpId="0" animBg="1"/>
      <p:bldP spid="50182" grpId="0" animBg="1" autoUpdateAnimBg="0"/>
      <p:bldP spid="50183" grpId="0" autoUpdateAnimBg="0"/>
      <p:bldP spid="50184" grpId="0" animBg="1" autoUpdateAnimBg="0"/>
      <p:bldP spid="5018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p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4704"/>
            <a:ext cx="9166268" cy="532859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AutoShape 3" descr="File0153"/>
          <p:cNvSpPr>
            <a:spLocks noChangeArrowheads="1"/>
          </p:cNvSpPr>
          <p:nvPr/>
        </p:nvSpPr>
        <p:spPr bwMode="auto">
          <a:xfrm>
            <a:off x="1619250" y="1700213"/>
            <a:ext cx="5545138" cy="4033837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blipFill dpi="0" rotWithShape="1">
            <a:blip r:embed="rId3" cstate="print"/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PerspectiveTop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FFFF"/>
            </a:extrusionClr>
          </a:sp3d>
        </p:spPr>
        <p:txBody>
          <a:bodyPr wrap="none" anchor="ctr">
            <a:flatTx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i="1">
              <a:solidFill>
                <a:srgbClr val="FFFFFF"/>
              </a:solidFill>
              <a:latin typeface="Argosy" pitchFamily="2" charset="0"/>
            </a:endParaRPr>
          </a:p>
        </p:txBody>
      </p:sp>
      <p:pic>
        <p:nvPicPr>
          <p:cNvPr id="56324" name="Picture 4" descr="j029887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4941888"/>
            <a:ext cx="1812925" cy="1308100"/>
          </a:xfrm>
          <a:prstGeom prst="rect">
            <a:avLst/>
          </a:prstGeom>
          <a:noFill/>
        </p:spPr>
      </p:pic>
      <p:pic>
        <p:nvPicPr>
          <p:cNvPr id="56325" name="Picture 5" descr="j029797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288" y="5229225"/>
            <a:ext cx="1770062" cy="1255713"/>
          </a:xfrm>
          <a:prstGeom prst="rect">
            <a:avLst/>
          </a:prstGeom>
          <a:noFill/>
        </p:spPr>
      </p:pic>
      <p:sp>
        <p:nvSpPr>
          <p:cNvPr id="56326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sz="4000" i="1">
                <a:latin typeface="Argosy" pitchFamily="2" charset="0"/>
              </a:rPr>
              <a:t>Madrid, le 24.08.65 à 17 h</a:t>
            </a:r>
          </a:p>
        </p:txBody>
      </p:sp>
      <p:pic>
        <p:nvPicPr>
          <p:cNvPr id="56327" name="Picture 7" descr="i0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95513" y="5138738"/>
            <a:ext cx="4681537" cy="171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563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 animBg="1"/>
      <p:bldP spid="563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34950"/>
            <a:ext cx="8458200" cy="1136650"/>
          </a:xfrm>
        </p:spPr>
        <p:txBody>
          <a:bodyPr/>
          <a:lstStyle/>
          <a:p>
            <a:r>
              <a:rPr lang="fr-FR" i="1" dirty="0" smtClean="0">
                <a:latin typeface="Argosy" pitchFamily="2" charset="0"/>
              </a:rPr>
              <a:t>     De Tanger a Francia, via   Londres</a:t>
            </a:r>
            <a:endParaRPr lang="fr-FR" i="1" dirty="0">
              <a:latin typeface="Argosy" pitchFamily="2" charset="0"/>
            </a:endParaRPr>
          </a:p>
        </p:txBody>
      </p:sp>
      <p:pic>
        <p:nvPicPr>
          <p:cNvPr id="61444" name="Picture 4" descr="M3 3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09725"/>
            <a:ext cx="4427538" cy="2882900"/>
          </a:xfrm>
          <a:prstGeom prst="rect">
            <a:avLst/>
          </a:prstGeom>
          <a:noFill/>
        </p:spPr>
      </p:pic>
      <p:pic>
        <p:nvPicPr>
          <p:cNvPr id="61445" name="Picture 5" descr="M3 3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402138"/>
            <a:ext cx="2592388" cy="2455862"/>
          </a:xfrm>
          <a:prstGeom prst="rect">
            <a:avLst/>
          </a:prstGeom>
          <a:noFill/>
        </p:spPr>
      </p:pic>
      <p:pic>
        <p:nvPicPr>
          <p:cNvPr id="61446" name="Picture 6" descr="IM4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1188" y="1557338"/>
            <a:ext cx="4722812" cy="5300662"/>
          </a:xfrm>
          <a:prstGeom prst="rect">
            <a:avLst/>
          </a:prstGeom>
          <a:noFill/>
        </p:spPr>
      </p:pic>
      <p:pic>
        <p:nvPicPr>
          <p:cNvPr id="61447" name="Picture 7" descr="M3 3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313" y="4437063"/>
            <a:ext cx="2363787" cy="242093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61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61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1596514_5f6cbca30a_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7384"/>
            <a:ext cx="9180512" cy="6224387"/>
          </a:xfrm>
          <a:prstGeom prst="rect">
            <a:avLst/>
          </a:prstGeom>
        </p:spPr>
      </p:pic>
      <p:sp>
        <p:nvSpPr>
          <p:cNvPr id="6" name="AutoShape 4" descr="Domingo Sanchez d'hier et d'aujourd'hui"/>
          <p:cNvSpPr>
            <a:spLocks noChangeArrowheads="1"/>
          </p:cNvSpPr>
          <p:nvPr/>
        </p:nvSpPr>
        <p:spPr bwMode="auto">
          <a:xfrm>
            <a:off x="-36512" y="5517232"/>
            <a:ext cx="4572125" cy="1295400"/>
          </a:xfrm>
          <a:prstGeom prst="roundRect">
            <a:avLst>
              <a:gd name="adj" fmla="val 16667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76200" cmpd="tri">
            <a:solidFill>
              <a:srgbClr val="FF6600"/>
            </a:solidFill>
            <a:prstDash val="lgDashDot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7" name="AutoShape 5" descr="Felix d'hier et d'aujourd'hui"/>
          <p:cNvSpPr>
            <a:spLocks noChangeArrowheads="1"/>
          </p:cNvSpPr>
          <p:nvPr/>
        </p:nvSpPr>
        <p:spPr bwMode="auto">
          <a:xfrm>
            <a:off x="4572000" y="5516959"/>
            <a:ext cx="4572000" cy="1368425"/>
          </a:xfrm>
          <a:prstGeom prst="roundRect">
            <a:avLst>
              <a:gd name="adj" fmla="val 16667"/>
            </a:avLst>
          </a:prstGeom>
          <a:blipFill dpi="0" rotWithShape="1">
            <a:blip r:embed="rId5" cstate="print"/>
            <a:srcRect/>
            <a:stretch>
              <a:fillRect/>
            </a:stretch>
          </a:blipFill>
          <a:ln w="76200" cmpd="tri">
            <a:solidFill>
              <a:srgbClr val="FF6600"/>
            </a:solidFill>
            <a:prstDash val="lgDashDot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2600268" y="622429"/>
            <a:ext cx="36279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solidFill>
                  <a:srgbClr val="FF0000"/>
                </a:solidFill>
                <a:latin typeface="Blackadder ITC" pitchFamily="82" charset="0"/>
              </a:rPr>
              <a:t>Dos amigos de infancia</a:t>
            </a:r>
            <a:endParaRPr lang="es-ES" sz="3600" dirty="0">
              <a:solidFill>
                <a:srgbClr val="FF000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advClick="0" advTm="16000">
    <p:sndAc>
      <p:stSnd>
        <p:snd r:embed="rId2" name="rayan-ana tanjawi cut 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000"/>
                            </p:stCondLst>
                            <p:childTnLst>
                              <p:par>
                                <p:cTn id="4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1960 veille départ Angleter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-1" y="477320"/>
            <a:ext cx="9141852" cy="5832000"/>
          </a:xfrm>
          <a:prstGeom prst="rect">
            <a:avLst/>
          </a:prstGeom>
          <a:noFill/>
          <a:ln/>
        </p:spPr>
      </p:pic>
      <p:sp>
        <p:nvSpPr>
          <p:cNvPr id="5" name="4 CuadroTexto"/>
          <p:cNvSpPr txBox="1"/>
          <p:nvPr/>
        </p:nvSpPr>
        <p:spPr>
          <a:xfrm>
            <a:off x="1907704" y="116632"/>
            <a:ext cx="51684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  <a:latin typeface="Bauhaus 93" pitchFamily="82" charset="0"/>
              </a:rPr>
              <a:t>Despedida familiar antes de partir hacía Londres</a:t>
            </a:r>
            <a:endParaRPr lang="es-ES" dirty="0">
              <a:solidFill>
                <a:srgbClr val="FF0000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0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11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12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260350"/>
            <a:ext cx="7772400" cy="1136650"/>
          </a:xfrm>
        </p:spPr>
        <p:txBody>
          <a:bodyPr/>
          <a:lstStyle/>
          <a:p>
            <a:r>
              <a:rPr lang="fr-FR" sz="2800" dirty="0">
                <a:latin typeface="Calligraph421 BT" pitchFamily="66" charset="0"/>
              </a:rPr>
              <a:t/>
            </a:r>
            <a:br>
              <a:rPr lang="fr-FR" sz="2800" dirty="0">
                <a:latin typeface="Calligraph421 BT" pitchFamily="66" charset="0"/>
              </a:rPr>
            </a:br>
            <a:r>
              <a:rPr lang="fr-FR" sz="2800" dirty="0" smtClean="0">
                <a:latin typeface="Calligraph421 BT" pitchFamily="66" charset="0"/>
              </a:rPr>
              <a:t>     Ecole </a:t>
            </a:r>
            <a:r>
              <a:rPr lang="fr-FR" sz="2800" dirty="0">
                <a:latin typeface="Calligraph421 BT" pitchFamily="66" charset="0"/>
              </a:rPr>
              <a:t>de </a:t>
            </a:r>
            <a:r>
              <a:rPr lang="fr-FR" sz="2800" dirty="0" smtClean="0">
                <a:latin typeface="Calligraph421 BT" pitchFamily="66" charset="0"/>
              </a:rPr>
              <a:t>l’A.I.U, en el </a:t>
            </a:r>
            <a:r>
              <a:rPr lang="fr-FR" sz="2800" dirty="0" err="1" smtClean="0">
                <a:latin typeface="Calligraph421 BT" pitchFamily="66" charset="0"/>
              </a:rPr>
              <a:t>cuál</a:t>
            </a:r>
            <a:r>
              <a:rPr lang="fr-FR" sz="2800" dirty="0" smtClean="0">
                <a:latin typeface="Calligraph421 BT" pitchFamily="66" charset="0"/>
              </a:rPr>
              <a:t> </a:t>
            </a:r>
            <a:r>
              <a:rPr lang="fr-FR" sz="2800" dirty="0" err="1" smtClean="0">
                <a:latin typeface="Calligraph421 BT" pitchFamily="66" charset="0"/>
              </a:rPr>
              <a:t>estudiamos</a:t>
            </a:r>
            <a:r>
              <a:rPr lang="fr-FR" sz="2800" dirty="0" smtClean="0">
                <a:latin typeface="Calligraph421 BT" pitchFamily="66" charset="0"/>
              </a:rPr>
              <a:t> los dos</a:t>
            </a:r>
            <a:endParaRPr lang="fr-FR" sz="2800" dirty="0">
              <a:latin typeface="Calligraph421 BT" pitchFamily="66" charset="0"/>
            </a:endParaRPr>
          </a:p>
        </p:txBody>
      </p:sp>
      <p:pic>
        <p:nvPicPr>
          <p:cNvPr id="15364" name="Picture 4" descr="3b69re2 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638" y="1557338"/>
            <a:ext cx="4932362" cy="2603500"/>
          </a:xfrm>
          <a:prstGeom prst="rect">
            <a:avLst/>
          </a:prstGeom>
          <a:noFill/>
        </p:spPr>
      </p:pic>
      <p:pic>
        <p:nvPicPr>
          <p:cNvPr id="15365" name="Picture 5" descr="alianza4%20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84313"/>
            <a:ext cx="4211638" cy="2695575"/>
          </a:xfrm>
          <a:prstGeom prst="rect">
            <a:avLst/>
          </a:prstGeom>
          <a:noFill/>
        </p:spPr>
      </p:pic>
      <p:pic>
        <p:nvPicPr>
          <p:cNvPr id="15366" name="Picture 6" descr="alianza2%20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938" y="4221163"/>
            <a:ext cx="2070100" cy="2636837"/>
          </a:xfrm>
          <a:prstGeom prst="rect">
            <a:avLst/>
          </a:prstGeom>
          <a:noFill/>
        </p:spPr>
      </p:pic>
      <p:pic>
        <p:nvPicPr>
          <p:cNvPr id="15367" name="Picture 7" descr="alianza1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184650"/>
            <a:ext cx="3563938" cy="2673350"/>
          </a:xfrm>
          <a:prstGeom prst="rect">
            <a:avLst/>
          </a:prstGeom>
          <a:noFill/>
        </p:spPr>
      </p:pic>
      <p:pic>
        <p:nvPicPr>
          <p:cNvPr id="15368" name="Picture 8" descr="alianza5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51500" y="4240213"/>
            <a:ext cx="3492500" cy="261778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600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0"/>
                            </p:stCondLst>
                            <p:childTnLst>
                              <p:par>
                                <p:cTn id="1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000"/>
                            </p:stCondLst>
                            <p:childTnLst>
                              <p:par>
                                <p:cTn id="2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6000"/>
                            </p:stCondLst>
                            <p:childTnLst>
                              <p:par>
                                <p:cTn id="44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45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9000"/>
                            </p:stCondLst>
                            <p:childTnLst>
                              <p:par>
                                <p:cTn id="47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48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49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50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1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2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3 Amis de l'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8100"/>
            <a:ext cx="9144000" cy="686752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7" descr="File02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110631"/>
            <a:ext cx="9144000" cy="6630737"/>
          </a:xfrm>
          <a:prstGeom prst="rect">
            <a:avLst/>
          </a:prstGeom>
          <a:noFill/>
          <a:ln/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341438"/>
          </a:xfrm>
        </p:spPr>
        <p:txBody>
          <a:bodyPr/>
          <a:lstStyle/>
          <a:p>
            <a:endParaRPr lang="fr-FR" sz="4000" dirty="0">
              <a:latin typeface="Shanghai" pitchFamily="2" charset="0"/>
            </a:endParaRPr>
          </a:p>
        </p:txBody>
      </p:sp>
      <p:pic>
        <p:nvPicPr>
          <p:cNvPr id="16388" name="Picture 4" descr="IMAG0152 copi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29000"/>
            <a:ext cx="4557541" cy="3420000"/>
          </a:xfrm>
          <a:prstGeom prst="rect">
            <a:avLst/>
          </a:prstGeom>
          <a:noFill/>
        </p:spPr>
      </p:pic>
      <p:pic>
        <p:nvPicPr>
          <p:cNvPr id="16389" name="Picture 5" descr="IMAG0155 copi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429000"/>
            <a:ext cx="4553743" cy="3420000"/>
          </a:xfrm>
          <a:prstGeom prst="rect">
            <a:avLst/>
          </a:prstGeom>
          <a:noFill/>
        </p:spPr>
      </p:pic>
      <p:pic>
        <p:nvPicPr>
          <p:cNvPr id="16390" name="Picture 6" descr="IMAG0172 copi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" y="0"/>
            <a:ext cx="4560000" cy="3420000"/>
          </a:xfrm>
          <a:prstGeom prst="rect">
            <a:avLst/>
          </a:prstGeom>
          <a:noFill/>
        </p:spPr>
      </p:pic>
      <p:pic>
        <p:nvPicPr>
          <p:cNvPr id="16391" name="Picture 7" descr="IMAG0168 copi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0"/>
            <a:ext cx="4558747" cy="3420000"/>
          </a:xfrm>
          <a:prstGeom prst="rect">
            <a:avLst/>
          </a:prstGeom>
          <a:noFill/>
        </p:spPr>
      </p:pic>
      <p:pic>
        <p:nvPicPr>
          <p:cNvPr id="16393" name="Picture 9" descr="yfleur21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08175" y="3068638"/>
            <a:ext cx="863600" cy="863600"/>
          </a:xfrm>
          <a:prstGeom prst="rect">
            <a:avLst/>
          </a:prstGeom>
          <a:noFill/>
        </p:spPr>
      </p:pic>
      <p:pic>
        <p:nvPicPr>
          <p:cNvPr id="16397" name="Picture 13" descr="etoile005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475" y="1052513"/>
            <a:ext cx="423863" cy="1216025"/>
          </a:xfrm>
          <a:prstGeom prst="rect">
            <a:avLst/>
          </a:prstGeom>
          <a:noFill/>
        </p:spPr>
      </p:pic>
      <p:pic>
        <p:nvPicPr>
          <p:cNvPr id="16398" name="Picture 14" descr="etoile005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720138" y="1125538"/>
            <a:ext cx="423862" cy="1216025"/>
          </a:xfrm>
          <a:prstGeom prst="rect">
            <a:avLst/>
          </a:prstGeom>
          <a:noFill/>
        </p:spPr>
      </p:pic>
      <p:pic>
        <p:nvPicPr>
          <p:cNvPr id="16399" name="Picture 15" descr="etoile005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720138" y="4005263"/>
            <a:ext cx="423862" cy="1216025"/>
          </a:xfrm>
          <a:prstGeom prst="rect">
            <a:avLst/>
          </a:prstGeom>
          <a:noFill/>
        </p:spPr>
      </p:pic>
      <p:pic>
        <p:nvPicPr>
          <p:cNvPr id="16400" name="Picture 16" descr="etoile005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4076700"/>
            <a:ext cx="423863" cy="1216025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2555776" y="0"/>
            <a:ext cx="382668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kern="0" dirty="0">
                <a:solidFill>
                  <a:srgbClr val="FF0000"/>
                </a:solidFill>
                <a:latin typeface="Shanghai" pitchFamily="2" charset="0"/>
                <a:ea typeface="+mj-ea"/>
              </a:rPr>
              <a:t>Rencontre , 48 ans après</a:t>
            </a:r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Click="0"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" presetID="2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3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5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0"/>
                            </p:stCondLst>
                            <p:childTnLst>
                              <p:par>
                                <p:cTn id="2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3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500"/>
                            </p:stCondLst>
                            <p:childTnLst>
                              <p:par>
                                <p:cTn id="3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2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3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30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60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20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80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30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1000"/>
                            </p:stCondLst>
                            <p:childTnLst>
                              <p:par>
                                <p:cTn id="4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20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sz="4000" dirty="0">
                <a:latin typeface="Shanghai" pitchFamily="2" charset="0"/>
              </a:rPr>
              <a:t>R</a:t>
            </a:r>
            <a:r>
              <a:rPr lang="fr-FR" sz="4000" dirty="0" smtClean="0">
                <a:latin typeface="Shanghai" pitchFamily="2" charset="0"/>
              </a:rPr>
              <a:t>encontre </a:t>
            </a:r>
            <a:r>
              <a:rPr lang="fr-FR" sz="4000" dirty="0">
                <a:latin typeface="Shanghai" pitchFamily="2" charset="0"/>
              </a:rPr>
              <a:t>, 48 ans après</a:t>
            </a:r>
          </a:p>
        </p:txBody>
      </p:sp>
      <p:sp>
        <p:nvSpPr>
          <p:cNvPr id="17412" name="AutoShape 4" descr="IMG00158 copy"/>
          <p:cNvSpPr>
            <a:spLocks noChangeArrowheads="1"/>
          </p:cNvSpPr>
          <p:nvPr/>
        </p:nvSpPr>
        <p:spPr bwMode="auto">
          <a:xfrm>
            <a:off x="0" y="1916113"/>
            <a:ext cx="9144000" cy="4752975"/>
          </a:xfrm>
          <a:prstGeom prst="roundRect">
            <a:avLst>
              <a:gd name="adj" fmla="val 16667"/>
            </a:avLst>
          </a:prstGeom>
          <a:blipFill dpi="0" rotWithShape="1">
            <a:blip r:embed="rId2" cstate="print"/>
            <a:srcRect/>
            <a:stretch>
              <a:fillRect/>
            </a:stretch>
          </a:blipFill>
          <a:ln w="76200" cmpd="tri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advTm="16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autoUpdateAnimBg="0"/>
      <p:bldP spid="1741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2.8|2.9|2.5|2.5|3.6|3.5|4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2.9|3.6|2.9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OPLINE">
  <a:themeElements>
    <a:clrScheme name="TOPLINE 1">
      <a:dk1>
        <a:srgbClr val="000000"/>
      </a:dk1>
      <a:lt1>
        <a:srgbClr val="FFFFFF"/>
      </a:lt1>
      <a:dk2>
        <a:srgbClr val="6600CC"/>
      </a:dk2>
      <a:lt2>
        <a:srgbClr val="FFFF00"/>
      </a:lt2>
      <a:accent1>
        <a:srgbClr val="FF3399"/>
      </a:accent1>
      <a:accent2>
        <a:srgbClr val="00CCCC"/>
      </a:accent2>
      <a:accent3>
        <a:srgbClr val="B8AAE2"/>
      </a:accent3>
      <a:accent4>
        <a:srgbClr val="DADADA"/>
      </a:accent4>
      <a:accent5>
        <a:srgbClr val="FFADCA"/>
      </a:accent5>
      <a:accent6>
        <a:srgbClr val="00B9B9"/>
      </a:accent6>
      <a:hlink>
        <a:srgbClr val="FF9966"/>
      </a:hlink>
      <a:folHlink>
        <a:srgbClr val="9999FF"/>
      </a:folHlink>
    </a:clrScheme>
    <a:fontScheme name="TOPLINE">
      <a:majorFont>
        <a:latin typeface="Arial"/>
        <a:ea typeface=""/>
        <a:cs typeface="Arial"/>
      </a:majorFont>
      <a:minorFont>
        <a:latin typeface="Times New Roma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gosy" pitchFamily="2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gosy" pitchFamily="2" charset="0"/>
            <a:cs typeface="Arial" pitchFamily="34" charset="0"/>
          </a:defRPr>
        </a:defPPr>
      </a:lstStyle>
    </a:lnDef>
  </a:objectDefaults>
  <a:extraClrSchemeLst>
    <a:extraClrScheme>
      <a:clrScheme name="TOPLINE 1">
        <a:dk1>
          <a:srgbClr val="000000"/>
        </a:dk1>
        <a:lt1>
          <a:srgbClr val="FFFFFF"/>
        </a:lt1>
        <a:dk2>
          <a:srgbClr val="6600CC"/>
        </a:dk2>
        <a:lt2>
          <a:srgbClr val="FFFF00"/>
        </a:lt2>
        <a:accent1>
          <a:srgbClr val="FF3399"/>
        </a:accent1>
        <a:accent2>
          <a:srgbClr val="00CCCC"/>
        </a:accent2>
        <a:accent3>
          <a:srgbClr val="B8AAE2"/>
        </a:accent3>
        <a:accent4>
          <a:srgbClr val="DADADA"/>
        </a:accent4>
        <a:accent5>
          <a:srgbClr val="FFADCA"/>
        </a:accent5>
        <a:accent6>
          <a:srgbClr val="00B9B9"/>
        </a:accent6>
        <a:hlink>
          <a:srgbClr val="FF9966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OPLINE 2">
        <a:dk1>
          <a:srgbClr val="000000"/>
        </a:dk1>
        <a:lt1>
          <a:srgbClr val="FFFFFF"/>
        </a:lt1>
        <a:dk2>
          <a:srgbClr val="330099"/>
        </a:dk2>
        <a:lt2>
          <a:srgbClr val="CCCCFF"/>
        </a:lt2>
        <a:accent1>
          <a:srgbClr val="FF99FF"/>
        </a:accent1>
        <a:accent2>
          <a:srgbClr val="00FFCC"/>
        </a:accent2>
        <a:accent3>
          <a:srgbClr val="FFFFFF"/>
        </a:accent3>
        <a:accent4>
          <a:srgbClr val="000000"/>
        </a:accent4>
        <a:accent5>
          <a:srgbClr val="FFCAFF"/>
        </a:accent5>
        <a:accent6>
          <a:srgbClr val="00E7B9"/>
        </a:accent6>
        <a:hlink>
          <a:srgbClr val="99CCFF"/>
        </a:hlink>
        <a:folHlink>
          <a:srgbClr val="99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PLINE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CBCBCB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D4D4D4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4_TOPLINE">
  <a:themeElements>
    <a:clrScheme name="TOPLINE 1">
      <a:dk1>
        <a:srgbClr val="000000"/>
      </a:dk1>
      <a:lt1>
        <a:srgbClr val="FFFFFF"/>
      </a:lt1>
      <a:dk2>
        <a:srgbClr val="6600CC"/>
      </a:dk2>
      <a:lt2>
        <a:srgbClr val="FFFF00"/>
      </a:lt2>
      <a:accent1>
        <a:srgbClr val="FF3399"/>
      </a:accent1>
      <a:accent2>
        <a:srgbClr val="00CCCC"/>
      </a:accent2>
      <a:accent3>
        <a:srgbClr val="B8AAE2"/>
      </a:accent3>
      <a:accent4>
        <a:srgbClr val="DADADA"/>
      </a:accent4>
      <a:accent5>
        <a:srgbClr val="FFADCA"/>
      </a:accent5>
      <a:accent6>
        <a:srgbClr val="00B9B9"/>
      </a:accent6>
      <a:hlink>
        <a:srgbClr val="FF9966"/>
      </a:hlink>
      <a:folHlink>
        <a:srgbClr val="9999FF"/>
      </a:folHlink>
    </a:clrScheme>
    <a:fontScheme name="TOPLINE">
      <a:majorFont>
        <a:latin typeface="Arial"/>
        <a:ea typeface=""/>
        <a:cs typeface="Arial"/>
      </a:majorFont>
      <a:minorFont>
        <a:latin typeface="Times New Roma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gosy" pitchFamily="2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gosy" pitchFamily="2" charset="0"/>
            <a:cs typeface="Arial" pitchFamily="34" charset="0"/>
          </a:defRPr>
        </a:defPPr>
      </a:lstStyle>
    </a:lnDef>
  </a:objectDefaults>
  <a:extraClrSchemeLst>
    <a:extraClrScheme>
      <a:clrScheme name="TOPLINE 1">
        <a:dk1>
          <a:srgbClr val="000000"/>
        </a:dk1>
        <a:lt1>
          <a:srgbClr val="FFFFFF"/>
        </a:lt1>
        <a:dk2>
          <a:srgbClr val="6600CC"/>
        </a:dk2>
        <a:lt2>
          <a:srgbClr val="FFFF00"/>
        </a:lt2>
        <a:accent1>
          <a:srgbClr val="FF3399"/>
        </a:accent1>
        <a:accent2>
          <a:srgbClr val="00CCCC"/>
        </a:accent2>
        <a:accent3>
          <a:srgbClr val="B8AAE2"/>
        </a:accent3>
        <a:accent4>
          <a:srgbClr val="DADADA"/>
        </a:accent4>
        <a:accent5>
          <a:srgbClr val="FFADCA"/>
        </a:accent5>
        <a:accent6>
          <a:srgbClr val="00B9B9"/>
        </a:accent6>
        <a:hlink>
          <a:srgbClr val="FF9966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OPLINE 2">
        <a:dk1>
          <a:srgbClr val="000000"/>
        </a:dk1>
        <a:lt1>
          <a:srgbClr val="FFFFFF"/>
        </a:lt1>
        <a:dk2>
          <a:srgbClr val="330099"/>
        </a:dk2>
        <a:lt2>
          <a:srgbClr val="CCCCFF"/>
        </a:lt2>
        <a:accent1>
          <a:srgbClr val="FF99FF"/>
        </a:accent1>
        <a:accent2>
          <a:srgbClr val="00FFCC"/>
        </a:accent2>
        <a:accent3>
          <a:srgbClr val="FFFFFF"/>
        </a:accent3>
        <a:accent4>
          <a:srgbClr val="000000"/>
        </a:accent4>
        <a:accent5>
          <a:srgbClr val="FFCAFF"/>
        </a:accent5>
        <a:accent6>
          <a:srgbClr val="00E7B9"/>
        </a:accent6>
        <a:hlink>
          <a:srgbClr val="99CCFF"/>
        </a:hlink>
        <a:folHlink>
          <a:srgbClr val="99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PLINE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CBCBCB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D4D4D4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PULSE">
  <a:themeElements>
    <a:clrScheme name="PULSE 2">
      <a:dk1>
        <a:srgbClr val="000000"/>
      </a:dk1>
      <a:lt1>
        <a:srgbClr val="FFFFFF"/>
      </a:lt1>
      <a:dk2>
        <a:srgbClr val="000066"/>
      </a:dk2>
      <a:lt2>
        <a:srgbClr val="FFCC66"/>
      </a:lt2>
      <a:accent1>
        <a:srgbClr val="FF9900"/>
      </a:accent1>
      <a:accent2>
        <a:srgbClr val="000044"/>
      </a:accent2>
      <a:accent3>
        <a:srgbClr val="AAAAB8"/>
      </a:accent3>
      <a:accent4>
        <a:srgbClr val="DADADA"/>
      </a:accent4>
      <a:accent5>
        <a:srgbClr val="FFCAAA"/>
      </a:accent5>
      <a:accent6>
        <a:srgbClr val="00003D"/>
      </a:accent6>
      <a:hlink>
        <a:srgbClr val="3366FF"/>
      </a:hlink>
      <a:folHlink>
        <a:srgbClr val="FFFF00"/>
      </a:folHlink>
    </a:clrScheme>
    <a:fontScheme name="PULSE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ULSE 1">
        <a:dk1>
          <a:srgbClr val="000000"/>
        </a:dk1>
        <a:lt1>
          <a:srgbClr val="CCECFF"/>
        </a:lt1>
        <a:dk2>
          <a:srgbClr val="000066"/>
        </a:dk2>
        <a:lt2>
          <a:srgbClr val="6699FF"/>
        </a:lt2>
        <a:accent1>
          <a:srgbClr val="33CCCC"/>
        </a:accent1>
        <a:accent2>
          <a:srgbClr val="0099FF"/>
        </a:accent2>
        <a:accent3>
          <a:srgbClr val="E2F4FF"/>
        </a:accent3>
        <a:accent4>
          <a:srgbClr val="000000"/>
        </a:accent4>
        <a:accent5>
          <a:srgbClr val="ADE2E2"/>
        </a:accent5>
        <a:accent6>
          <a:srgbClr val="008AE7"/>
        </a:accent6>
        <a:hlink>
          <a:srgbClr val="FFFFFF"/>
        </a:hlink>
        <a:folHlink>
          <a:srgbClr val="3366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ULSE 2">
        <a:dk1>
          <a:srgbClr val="000000"/>
        </a:dk1>
        <a:lt1>
          <a:srgbClr val="FFFFFF"/>
        </a:lt1>
        <a:dk2>
          <a:srgbClr val="000066"/>
        </a:dk2>
        <a:lt2>
          <a:srgbClr val="FFCC66"/>
        </a:lt2>
        <a:accent1>
          <a:srgbClr val="FF9900"/>
        </a:accent1>
        <a:accent2>
          <a:srgbClr val="000044"/>
        </a:accent2>
        <a:accent3>
          <a:srgbClr val="AAAAB8"/>
        </a:accent3>
        <a:accent4>
          <a:srgbClr val="DADADA"/>
        </a:accent4>
        <a:accent5>
          <a:srgbClr val="FFCAAA"/>
        </a:accent5>
        <a:accent6>
          <a:srgbClr val="00003D"/>
        </a:accent6>
        <a:hlink>
          <a:srgbClr val="3366FF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ULSE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CBCBCB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AEAEAE"/>
        </a:accent6>
        <a:hlink>
          <a:srgbClr val="4D4D4D"/>
        </a:hlink>
        <a:folHlink>
          <a:srgbClr val="8686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ULSE 4">
        <a:dk1>
          <a:srgbClr val="000000"/>
        </a:dk1>
        <a:lt1>
          <a:srgbClr val="FFFFFF"/>
        </a:lt1>
        <a:dk2>
          <a:srgbClr val="660033"/>
        </a:dk2>
        <a:lt2>
          <a:srgbClr val="FFCC66"/>
        </a:lt2>
        <a:accent1>
          <a:srgbClr val="FF9900"/>
        </a:accent1>
        <a:accent2>
          <a:srgbClr val="440022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3D001E"/>
        </a:accent6>
        <a:hlink>
          <a:srgbClr val="B20059"/>
        </a:hlink>
        <a:folHlink>
          <a:srgbClr val="FF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ULSE 5">
        <a:dk1>
          <a:srgbClr val="000000"/>
        </a:dk1>
        <a:lt1>
          <a:srgbClr val="FFFFFF"/>
        </a:lt1>
        <a:dk2>
          <a:srgbClr val="663300"/>
        </a:dk2>
        <a:lt2>
          <a:srgbClr val="FFCC66"/>
        </a:lt2>
        <a:accent1>
          <a:srgbClr val="FF9900"/>
        </a:accent1>
        <a:accent2>
          <a:srgbClr val="361B00"/>
        </a:accent2>
        <a:accent3>
          <a:srgbClr val="B8ADAA"/>
        </a:accent3>
        <a:accent4>
          <a:srgbClr val="DADADA"/>
        </a:accent4>
        <a:accent5>
          <a:srgbClr val="FFCAAA"/>
        </a:accent5>
        <a:accent6>
          <a:srgbClr val="301700"/>
        </a:accent6>
        <a:hlink>
          <a:srgbClr val="996633"/>
        </a:hlink>
        <a:folHlink>
          <a:srgbClr val="FF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ULSE 6">
        <a:dk1>
          <a:srgbClr val="000000"/>
        </a:dk1>
        <a:lt1>
          <a:srgbClr val="FFFFFF"/>
        </a:lt1>
        <a:dk2>
          <a:srgbClr val="003300"/>
        </a:dk2>
        <a:lt2>
          <a:srgbClr val="FFCC66"/>
        </a:lt2>
        <a:accent1>
          <a:srgbClr val="CC9900"/>
        </a:accent1>
        <a:accent2>
          <a:srgbClr val="001600"/>
        </a:accent2>
        <a:accent3>
          <a:srgbClr val="AAADAA"/>
        </a:accent3>
        <a:accent4>
          <a:srgbClr val="DADADA"/>
        </a:accent4>
        <a:accent5>
          <a:srgbClr val="E2CAAA"/>
        </a:accent5>
        <a:accent6>
          <a:srgbClr val="001300"/>
        </a:accent6>
        <a:hlink>
          <a:srgbClr val="0066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PULSE">
  <a:themeElements>
    <a:clrScheme name="PULSE 2">
      <a:dk1>
        <a:srgbClr val="000000"/>
      </a:dk1>
      <a:lt1>
        <a:srgbClr val="FFFFFF"/>
      </a:lt1>
      <a:dk2>
        <a:srgbClr val="000066"/>
      </a:dk2>
      <a:lt2>
        <a:srgbClr val="FFCC66"/>
      </a:lt2>
      <a:accent1>
        <a:srgbClr val="FF9900"/>
      </a:accent1>
      <a:accent2>
        <a:srgbClr val="000044"/>
      </a:accent2>
      <a:accent3>
        <a:srgbClr val="AAAAB8"/>
      </a:accent3>
      <a:accent4>
        <a:srgbClr val="DADADA"/>
      </a:accent4>
      <a:accent5>
        <a:srgbClr val="FFCAAA"/>
      </a:accent5>
      <a:accent6>
        <a:srgbClr val="00003D"/>
      </a:accent6>
      <a:hlink>
        <a:srgbClr val="3366FF"/>
      </a:hlink>
      <a:folHlink>
        <a:srgbClr val="FFFF00"/>
      </a:folHlink>
    </a:clrScheme>
    <a:fontScheme name="PULSE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ULSE 1">
        <a:dk1>
          <a:srgbClr val="000000"/>
        </a:dk1>
        <a:lt1>
          <a:srgbClr val="CCECFF"/>
        </a:lt1>
        <a:dk2>
          <a:srgbClr val="000066"/>
        </a:dk2>
        <a:lt2>
          <a:srgbClr val="6699FF"/>
        </a:lt2>
        <a:accent1>
          <a:srgbClr val="33CCCC"/>
        </a:accent1>
        <a:accent2>
          <a:srgbClr val="0099FF"/>
        </a:accent2>
        <a:accent3>
          <a:srgbClr val="E2F4FF"/>
        </a:accent3>
        <a:accent4>
          <a:srgbClr val="000000"/>
        </a:accent4>
        <a:accent5>
          <a:srgbClr val="ADE2E2"/>
        </a:accent5>
        <a:accent6>
          <a:srgbClr val="008AE7"/>
        </a:accent6>
        <a:hlink>
          <a:srgbClr val="FFFFFF"/>
        </a:hlink>
        <a:folHlink>
          <a:srgbClr val="3366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ULSE 2">
        <a:dk1>
          <a:srgbClr val="000000"/>
        </a:dk1>
        <a:lt1>
          <a:srgbClr val="FFFFFF"/>
        </a:lt1>
        <a:dk2>
          <a:srgbClr val="000066"/>
        </a:dk2>
        <a:lt2>
          <a:srgbClr val="FFCC66"/>
        </a:lt2>
        <a:accent1>
          <a:srgbClr val="FF9900"/>
        </a:accent1>
        <a:accent2>
          <a:srgbClr val="000044"/>
        </a:accent2>
        <a:accent3>
          <a:srgbClr val="AAAAB8"/>
        </a:accent3>
        <a:accent4>
          <a:srgbClr val="DADADA"/>
        </a:accent4>
        <a:accent5>
          <a:srgbClr val="FFCAAA"/>
        </a:accent5>
        <a:accent6>
          <a:srgbClr val="00003D"/>
        </a:accent6>
        <a:hlink>
          <a:srgbClr val="3366FF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ULSE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CBCBCB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AEAEAE"/>
        </a:accent6>
        <a:hlink>
          <a:srgbClr val="4D4D4D"/>
        </a:hlink>
        <a:folHlink>
          <a:srgbClr val="8686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ULSE 4">
        <a:dk1>
          <a:srgbClr val="000000"/>
        </a:dk1>
        <a:lt1>
          <a:srgbClr val="FFFFFF"/>
        </a:lt1>
        <a:dk2>
          <a:srgbClr val="660033"/>
        </a:dk2>
        <a:lt2>
          <a:srgbClr val="FFCC66"/>
        </a:lt2>
        <a:accent1>
          <a:srgbClr val="FF9900"/>
        </a:accent1>
        <a:accent2>
          <a:srgbClr val="440022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3D001E"/>
        </a:accent6>
        <a:hlink>
          <a:srgbClr val="B20059"/>
        </a:hlink>
        <a:folHlink>
          <a:srgbClr val="FF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ULSE 5">
        <a:dk1>
          <a:srgbClr val="000000"/>
        </a:dk1>
        <a:lt1>
          <a:srgbClr val="FFFFFF"/>
        </a:lt1>
        <a:dk2>
          <a:srgbClr val="663300"/>
        </a:dk2>
        <a:lt2>
          <a:srgbClr val="FFCC66"/>
        </a:lt2>
        <a:accent1>
          <a:srgbClr val="FF9900"/>
        </a:accent1>
        <a:accent2>
          <a:srgbClr val="361B00"/>
        </a:accent2>
        <a:accent3>
          <a:srgbClr val="B8ADAA"/>
        </a:accent3>
        <a:accent4>
          <a:srgbClr val="DADADA"/>
        </a:accent4>
        <a:accent5>
          <a:srgbClr val="FFCAAA"/>
        </a:accent5>
        <a:accent6>
          <a:srgbClr val="301700"/>
        </a:accent6>
        <a:hlink>
          <a:srgbClr val="996633"/>
        </a:hlink>
        <a:folHlink>
          <a:srgbClr val="FF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ULSE 6">
        <a:dk1>
          <a:srgbClr val="000000"/>
        </a:dk1>
        <a:lt1>
          <a:srgbClr val="FFFFFF"/>
        </a:lt1>
        <a:dk2>
          <a:srgbClr val="003300"/>
        </a:dk2>
        <a:lt2>
          <a:srgbClr val="FFCC66"/>
        </a:lt2>
        <a:accent1>
          <a:srgbClr val="CC9900"/>
        </a:accent1>
        <a:accent2>
          <a:srgbClr val="001600"/>
        </a:accent2>
        <a:accent3>
          <a:srgbClr val="AAADAA"/>
        </a:accent3>
        <a:accent4>
          <a:srgbClr val="DADADA"/>
        </a:accent4>
        <a:accent5>
          <a:srgbClr val="E2CAAA"/>
        </a:accent5>
        <a:accent6>
          <a:srgbClr val="001300"/>
        </a:accent6>
        <a:hlink>
          <a:srgbClr val="0066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700</TotalTime>
  <Words>81</Words>
  <Application>Microsoft Office PowerPoint</Application>
  <PresentationFormat>Presentación en pantalla (4:3)</PresentationFormat>
  <Paragraphs>19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5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Tema de Office</vt:lpstr>
      <vt:lpstr>2_TOPLINE</vt:lpstr>
      <vt:lpstr>4_TOPLINE</vt:lpstr>
      <vt:lpstr>PULSE</vt:lpstr>
      <vt:lpstr>1_PULSE</vt:lpstr>
      <vt:lpstr>Diapositiva 1</vt:lpstr>
      <vt:lpstr>Diapositiva 2</vt:lpstr>
      <vt:lpstr>Diapositiva 3</vt:lpstr>
      <vt:lpstr>Madrid, le 24.08.65 à 17 h</vt:lpstr>
      <vt:lpstr>     De Tanger a Francia, via   Londres</vt:lpstr>
      <vt:lpstr>Diapositiva 6</vt:lpstr>
      <vt:lpstr>Diapositiva 7</vt:lpstr>
      <vt:lpstr>      Ecole de l’A.I.U, en el cuál estudiamos los dos</vt:lpstr>
      <vt:lpstr>Diapositiva 9</vt:lpstr>
      <vt:lpstr>Diapositiva 10</vt:lpstr>
      <vt:lpstr>Diapositiva 11</vt:lpstr>
      <vt:lpstr>Rencontre , 48 ans après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56</cp:revision>
  <dcterms:created xsi:type="dcterms:W3CDTF">2011-05-17T10:20:12Z</dcterms:created>
  <dcterms:modified xsi:type="dcterms:W3CDTF">2011-05-17T22:01:08Z</dcterms:modified>
</cp:coreProperties>
</file>