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61" r:id="rId5"/>
    <p:sldId id="262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60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FC79E-BEED-4A6C-829C-466C4E2F23F8}" type="datetimeFigureOut">
              <a:rPr lang="fr-CA" smtClean="0"/>
              <a:pPr/>
              <a:t>2011-03-10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7DC25-0249-4C69-AB7D-6F01786407FB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7DC25-0249-4C69-AB7D-6F01786407FB}" type="slidenum">
              <a:rPr lang="fr-CA" smtClean="0"/>
              <a:pPr/>
              <a:t>3</a:t>
            </a:fld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E5E4-DBD6-47CB-BAD4-4D6E7EF5E6B5}" type="datetimeFigureOut">
              <a:rPr lang="fr-CA" smtClean="0"/>
              <a:pPr/>
              <a:t>2011-03-10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04CA-0A98-46EF-A721-23743779C12E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E5E4-DBD6-47CB-BAD4-4D6E7EF5E6B5}" type="datetimeFigureOut">
              <a:rPr lang="fr-CA" smtClean="0"/>
              <a:pPr/>
              <a:t>2011-03-10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04CA-0A98-46EF-A721-23743779C12E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E5E4-DBD6-47CB-BAD4-4D6E7EF5E6B5}" type="datetimeFigureOut">
              <a:rPr lang="fr-CA" smtClean="0"/>
              <a:pPr/>
              <a:t>2011-03-10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04CA-0A98-46EF-A721-23743779C12E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E5E4-DBD6-47CB-BAD4-4D6E7EF5E6B5}" type="datetimeFigureOut">
              <a:rPr lang="fr-CA" smtClean="0"/>
              <a:pPr/>
              <a:t>2011-03-10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04CA-0A98-46EF-A721-23743779C12E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E5E4-DBD6-47CB-BAD4-4D6E7EF5E6B5}" type="datetimeFigureOut">
              <a:rPr lang="fr-CA" smtClean="0"/>
              <a:pPr/>
              <a:t>2011-03-10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04CA-0A98-46EF-A721-23743779C12E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E5E4-DBD6-47CB-BAD4-4D6E7EF5E6B5}" type="datetimeFigureOut">
              <a:rPr lang="fr-CA" smtClean="0"/>
              <a:pPr/>
              <a:t>2011-03-10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04CA-0A98-46EF-A721-23743779C12E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E5E4-DBD6-47CB-BAD4-4D6E7EF5E6B5}" type="datetimeFigureOut">
              <a:rPr lang="fr-CA" smtClean="0"/>
              <a:pPr/>
              <a:t>2011-03-10</a:t>
            </a:fld>
            <a:endParaRPr lang="fr-CA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04CA-0A98-46EF-A721-23743779C12E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E5E4-DBD6-47CB-BAD4-4D6E7EF5E6B5}" type="datetimeFigureOut">
              <a:rPr lang="fr-CA" smtClean="0"/>
              <a:pPr/>
              <a:t>2011-03-10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04CA-0A98-46EF-A721-23743779C12E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E5E4-DBD6-47CB-BAD4-4D6E7EF5E6B5}" type="datetimeFigureOut">
              <a:rPr lang="fr-CA" smtClean="0"/>
              <a:pPr/>
              <a:t>2011-03-10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04CA-0A98-46EF-A721-23743779C12E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E5E4-DBD6-47CB-BAD4-4D6E7EF5E6B5}" type="datetimeFigureOut">
              <a:rPr lang="fr-CA" smtClean="0"/>
              <a:pPr/>
              <a:t>2011-03-10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04CA-0A98-46EF-A721-23743779C12E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E5E4-DBD6-47CB-BAD4-4D6E7EF5E6B5}" type="datetimeFigureOut">
              <a:rPr lang="fr-CA" smtClean="0"/>
              <a:pPr/>
              <a:t>2011-03-10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04CA-0A98-46EF-A721-23743779C12E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0E5E4-DBD6-47CB-BAD4-4D6E7EF5E6B5}" type="datetimeFigureOut">
              <a:rPr lang="fr-CA" smtClean="0"/>
              <a:pPr/>
              <a:t>2011-03-10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B04CA-0A98-46EF-A721-23743779C12E}" type="slidenum">
              <a:rPr lang="fr-CA" smtClean="0"/>
              <a:pPr/>
              <a:t>‹N°›</a:t>
            </a:fld>
            <a:endParaRPr lang="fr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kohls.com/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468560" y="1052736"/>
            <a:ext cx="7772400" cy="1470025"/>
          </a:xfrm>
        </p:spPr>
        <p:txBody>
          <a:bodyPr>
            <a:normAutofit/>
          </a:bodyPr>
          <a:lstStyle/>
          <a:p>
            <a:r>
              <a:rPr lang="en-CA" sz="8800" dirty="0" smtClean="0">
                <a:solidFill>
                  <a:schemeClr val="accent6">
                    <a:lumMod val="50000"/>
                  </a:schemeClr>
                </a:solidFill>
                <a:latin typeface="Agency FB" pitchFamily="34" charset="0"/>
              </a:rPr>
              <a:t>Britney Spears</a:t>
            </a:r>
            <a:endParaRPr lang="fr-CA" sz="8800" dirty="0">
              <a:solidFill>
                <a:schemeClr val="accent6">
                  <a:lumMod val="50000"/>
                </a:schemeClr>
              </a:solidFill>
              <a:latin typeface="Agency FB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-540568" y="4365104"/>
            <a:ext cx="6256784" cy="864096"/>
          </a:xfrm>
        </p:spPr>
        <p:txBody>
          <a:bodyPr/>
          <a:lstStyle/>
          <a:p>
            <a:r>
              <a:rPr lang="en-CA" dirty="0" smtClean="0">
                <a:solidFill>
                  <a:schemeClr val="accent6">
                    <a:lumMod val="75000"/>
                  </a:schemeClr>
                </a:solidFill>
              </a:rPr>
              <a:t>Alexandra Ducharme</a:t>
            </a:r>
          </a:p>
          <a:p>
            <a:endParaRPr lang="fr-CA" dirty="0"/>
          </a:p>
        </p:txBody>
      </p:sp>
      <p:pic>
        <p:nvPicPr>
          <p:cNvPr id="7" name="Image 6" descr="newee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1700808"/>
            <a:ext cx="5715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dirty="0" err="1" smtClean="0">
                <a:solidFill>
                  <a:schemeClr val="accent6">
                    <a:lumMod val="50000"/>
                  </a:schemeClr>
                </a:solidFill>
                <a:latin typeface="Agency FB" pitchFamily="34" charset="0"/>
              </a:rPr>
              <a:t>Récompenses</a:t>
            </a:r>
            <a:r>
              <a:rPr lang="en-CA" sz="6000" dirty="0" smtClean="0">
                <a:solidFill>
                  <a:schemeClr val="accent6">
                    <a:lumMod val="50000"/>
                  </a:schemeClr>
                </a:solidFill>
                <a:latin typeface="Agency FB" pitchFamily="34" charset="0"/>
              </a:rPr>
              <a:t> et nominations</a:t>
            </a:r>
            <a:endParaRPr lang="fr-CA" sz="6000" dirty="0" smtClean="0">
              <a:solidFill>
                <a:schemeClr val="accent6">
                  <a:lumMod val="50000"/>
                </a:schemeClr>
              </a:solidFill>
              <a:latin typeface="Agency FB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fr-CA" dirty="0" smtClean="0"/>
              <a:t>7 </a:t>
            </a:r>
            <a:r>
              <a:rPr lang="fr-CA" dirty="0" err="1" smtClean="0"/>
              <a:t>Billboard</a:t>
            </a:r>
            <a:r>
              <a:rPr lang="fr-CA" dirty="0" smtClean="0"/>
              <a:t> Music </a:t>
            </a:r>
            <a:r>
              <a:rPr lang="fr-CA" dirty="0" err="1" smtClean="0"/>
              <a:t>Awards</a:t>
            </a:r>
            <a:endParaRPr lang="fr-CA" dirty="0" smtClean="0"/>
          </a:p>
          <a:p>
            <a:pPr lvl="0"/>
            <a:r>
              <a:rPr lang="fr-CA" dirty="0" smtClean="0"/>
              <a:t>4 MTV </a:t>
            </a:r>
            <a:r>
              <a:rPr lang="fr-CA" dirty="0" err="1" smtClean="0"/>
              <a:t>Video</a:t>
            </a:r>
            <a:r>
              <a:rPr lang="fr-CA" dirty="0" smtClean="0"/>
              <a:t> Music </a:t>
            </a:r>
            <a:r>
              <a:rPr lang="fr-CA" dirty="0" err="1" smtClean="0"/>
              <a:t>Awards</a:t>
            </a:r>
            <a:endParaRPr lang="fr-CA" dirty="0" smtClean="0"/>
          </a:p>
          <a:p>
            <a:pPr lvl="0"/>
            <a:r>
              <a:rPr lang="fr-CA" dirty="0" smtClean="0"/>
              <a:t>3 Razzie </a:t>
            </a:r>
            <a:r>
              <a:rPr lang="fr-CA" dirty="0" err="1" smtClean="0"/>
              <a:t>Awards</a:t>
            </a:r>
            <a:endParaRPr lang="fr-CA" dirty="0" smtClean="0"/>
          </a:p>
          <a:p>
            <a:pPr lvl="0"/>
            <a:r>
              <a:rPr lang="fr-CA" dirty="0" smtClean="0"/>
              <a:t>2 Emmy </a:t>
            </a:r>
            <a:r>
              <a:rPr lang="fr-CA" dirty="0" err="1" smtClean="0"/>
              <a:t>Awards</a:t>
            </a:r>
            <a:endParaRPr lang="fr-CA" dirty="0" smtClean="0"/>
          </a:p>
          <a:p>
            <a:pPr lvl="0"/>
            <a:r>
              <a:rPr lang="fr-CA" dirty="0" smtClean="0"/>
              <a:t>1 </a:t>
            </a:r>
            <a:r>
              <a:rPr lang="fr-CA" dirty="0" err="1" smtClean="0"/>
              <a:t>Grammy</a:t>
            </a:r>
            <a:r>
              <a:rPr lang="fr-CA" dirty="0" smtClean="0"/>
              <a:t> </a:t>
            </a:r>
            <a:r>
              <a:rPr lang="fr-CA" dirty="0" err="1" smtClean="0"/>
              <a:t>Award</a:t>
            </a:r>
            <a:endParaRPr lang="fr-CA" dirty="0" smtClean="0"/>
          </a:p>
          <a:p>
            <a:pPr lvl="0"/>
            <a:r>
              <a:rPr lang="fr-CA" dirty="0" smtClean="0"/>
              <a:t>3 NRJ Music </a:t>
            </a:r>
            <a:r>
              <a:rPr lang="fr-CA" dirty="0" err="1" smtClean="0"/>
              <a:t>Awards</a:t>
            </a:r>
            <a:endParaRPr lang="fr-CA" dirty="0" smtClean="0"/>
          </a:p>
          <a:p>
            <a:pPr lvl="0"/>
            <a:r>
              <a:rPr lang="fr-CA" dirty="0" smtClean="0"/>
              <a:t>7 MTV Europe Music </a:t>
            </a:r>
            <a:r>
              <a:rPr lang="fr-CA" dirty="0" err="1" smtClean="0"/>
              <a:t>Awards</a:t>
            </a:r>
            <a:endParaRPr lang="fr-CA" dirty="0" smtClean="0"/>
          </a:p>
          <a:p>
            <a:pPr lvl="0"/>
            <a:r>
              <a:rPr lang="fr-CA" dirty="0" smtClean="0"/>
              <a:t>16 </a:t>
            </a:r>
            <a:r>
              <a:rPr lang="fr-CA" dirty="0" err="1" smtClean="0"/>
              <a:t>Teen</a:t>
            </a:r>
            <a:r>
              <a:rPr lang="fr-CA" dirty="0" smtClean="0"/>
              <a:t> </a:t>
            </a:r>
            <a:r>
              <a:rPr lang="fr-CA" dirty="0" err="1" smtClean="0"/>
              <a:t>Choice</a:t>
            </a:r>
            <a:r>
              <a:rPr lang="fr-CA" dirty="0" smtClean="0"/>
              <a:t> </a:t>
            </a:r>
            <a:r>
              <a:rPr lang="fr-CA" dirty="0" err="1" smtClean="0"/>
              <a:t>Awards</a:t>
            </a:r>
            <a:endParaRPr lang="fr-CA" dirty="0" smtClean="0"/>
          </a:p>
          <a:p>
            <a:pPr lvl="0"/>
            <a:r>
              <a:rPr lang="fr-CA" dirty="0" smtClean="0"/>
              <a:t>Élue "</a:t>
            </a:r>
            <a:r>
              <a:rPr lang="fr-CA" i="1" dirty="0" smtClean="0"/>
              <a:t>Plus Belle Femme Du Monde</a:t>
            </a:r>
            <a:r>
              <a:rPr lang="fr-CA" dirty="0" smtClean="0"/>
              <a:t>" par FHM en 2004.</a:t>
            </a:r>
          </a:p>
          <a:p>
            <a:endParaRPr lang="fr-CA" dirty="0"/>
          </a:p>
        </p:txBody>
      </p:sp>
      <p:pic>
        <p:nvPicPr>
          <p:cNvPr id="4" name="Image 3" descr="Britney_Spears_2_-_Billboard_Music_Awards_2004_-_lg.68067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412776"/>
            <a:ext cx="2050300" cy="3581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6000" dirty="0" err="1" smtClean="0">
                <a:solidFill>
                  <a:schemeClr val="accent6">
                    <a:lumMod val="50000"/>
                  </a:schemeClr>
                </a:solidFill>
                <a:latin typeface="Agency FB" pitchFamily="34" charset="0"/>
              </a:rPr>
              <a:t>Livre</a:t>
            </a:r>
            <a:r>
              <a:rPr lang="en-CA" dirty="0" smtClean="0"/>
              <a:t>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626968" cy="4525963"/>
          </a:xfrm>
        </p:spPr>
        <p:txBody>
          <a:bodyPr>
            <a:normAutofit/>
          </a:bodyPr>
          <a:lstStyle/>
          <a:p>
            <a:r>
              <a:rPr lang="en-CA" dirty="0" err="1" smtClean="0"/>
              <a:t>Édite</a:t>
            </a:r>
            <a:r>
              <a:rPr lang="en-CA" dirty="0" smtClean="0"/>
              <a:t> son premier </a:t>
            </a:r>
            <a:r>
              <a:rPr lang="en-CA" dirty="0" err="1" smtClean="0"/>
              <a:t>livre</a:t>
            </a:r>
            <a:r>
              <a:rPr lang="en-CA" dirty="0" smtClean="0"/>
              <a:t> </a:t>
            </a:r>
            <a:r>
              <a:rPr lang="en-CA" i="1" dirty="0" smtClean="0"/>
              <a:t>Heart-to-Heart</a:t>
            </a:r>
            <a:r>
              <a:rPr lang="en-CA" dirty="0" smtClean="0"/>
              <a:t> co-</a:t>
            </a:r>
            <a:r>
              <a:rPr lang="en-CA" dirty="0" err="1" smtClean="0"/>
              <a:t>écrit</a:t>
            </a:r>
            <a:r>
              <a:rPr lang="en-CA" dirty="0" smtClean="0"/>
              <a:t> avec </a:t>
            </a:r>
            <a:r>
              <a:rPr lang="en-CA" dirty="0" err="1" smtClean="0"/>
              <a:t>sa</a:t>
            </a:r>
            <a:r>
              <a:rPr lang="en-CA" dirty="0" smtClean="0"/>
              <a:t> </a:t>
            </a:r>
            <a:r>
              <a:rPr lang="en-CA" dirty="0" err="1" smtClean="0"/>
              <a:t>mère</a:t>
            </a:r>
            <a:r>
              <a:rPr lang="en-CA" dirty="0" smtClean="0"/>
              <a:t> (</a:t>
            </a:r>
            <a:r>
              <a:rPr lang="en-CA" sz="2400" dirty="0" err="1" smtClean="0"/>
              <a:t>publié</a:t>
            </a:r>
            <a:r>
              <a:rPr lang="en-CA" sz="2400" dirty="0" smtClean="0"/>
              <a:t> le 9 </a:t>
            </a:r>
            <a:r>
              <a:rPr lang="en-CA" sz="2400" dirty="0" err="1" smtClean="0"/>
              <a:t>mai</a:t>
            </a:r>
            <a:r>
              <a:rPr lang="en-CA" sz="2400" dirty="0" smtClean="0"/>
              <a:t> 2000</a:t>
            </a:r>
            <a:r>
              <a:rPr lang="en-CA" dirty="0" smtClean="0"/>
              <a:t>)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r>
              <a:rPr lang="en-CA" dirty="0" err="1" smtClean="0"/>
              <a:t>Édite</a:t>
            </a:r>
            <a:r>
              <a:rPr lang="en-CA" dirty="0" smtClean="0"/>
              <a:t> un </a:t>
            </a:r>
            <a:r>
              <a:rPr lang="en-CA" dirty="0" err="1" smtClean="0"/>
              <a:t>deuxième</a:t>
            </a:r>
            <a:r>
              <a:rPr lang="en-CA" dirty="0" smtClean="0"/>
              <a:t> </a:t>
            </a:r>
            <a:r>
              <a:rPr lang="en-CA" dirty="0" err="1" smtClean="0"/>
              <a:t>livre</a:t>
            </a:r>
            <a:r>
              <a:rPr lang="en-CA" dirty="0" smtClean="0"/>
              <a:t> </a:t>
            </a:r>
          </a:p>
          <a:p>
            <a:pPr>
              <a:buNone/>
            </a:pPr>
            <a:r>
              <a:rPr lang="en-CA" i="1" dirty="0" smtClean="0"/>
              <a:t>Le </a:t>
            </a:r>
            <a:r>
              <a:rPr lang="en-CA" i="1" dirty="0" err="1" smtClean="0"/>
              <a:t>cadeau</a:t>
            </a:r>
            <a:r>
              <a:rPr lang="en-CA" i="1" dirty="0" smtClean="0"/>
              <a:t> </a:t>
            </a:r>
            <a:r>
              <a:rPr lang="en-CA" i="1" dirty="0" err="1" smtClean="0"/>
              <a:t>d’une</a:t>
            </a:r>
            <a:r>
              <a:rPr lang="en-CA" i="1" dirty="0" smtClean="0"/>
              <a:t> </a:t>
            </a:r>
            <a:r>
              <a:rPr lang="en-CA" i="1" dirty="0" err="1" smtClean="0"/>
              <a:t>mère</a:t>
            </a:r>
            <a:r>
              <a:rPr lang="en-CA" i="1" dirty="0" smtClean="0"/>
              <a:t> </a:t>
            </a:r>
          </a:p>
          <a:p>
            <a:pPr>
              <a:buNone/>
            </a:pPr>
            <a:r>
              <a:rPr lang="en-CA" i="1" dirty="0" smtClean="0"/>
              <a:t>(</a:t>
            </a:r>
            <a:r>
              <a:rPr lang="en-CA" sz="2400" dirty="0" err="1" smtClean="0"/>
              <a:t>publié</a:t>
            </a:r>
            <a:r>
              <a:rPr lang="en-CA" sz="2400" i="1" dirty="0" smtClean="0"/>
              <a:t> </a:t>
            </a:r>
            <a:r>
              <a:rPr lang="fr-CA" sz="2400" dirty="0" smtClean="0"/>
              <a:t>le 16 avril 2003</a:t>
            </a:r>
            <a:r>
              <a:rPr lang="fr-CA" dirty="0" smtClean="0"/>
              <a:t>)</a:t>
            </a:r>
            <a:endParaRPr lang="fr-CA" i="1" dirty="0"/>
          </a:p>
        </p:txBody>
      </p:sp>
      <p:pic>
        <p:nvPicPr>
          <p:cNvPr id="5" name="Espace réservé du contenu 4" descr="book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372200" y="1484784"/>
            <a:ext cx="1757023" cy="2179076"/>
          </a:xfrm>
        </p:spPr>
      </p:pic>
      <p:pic>
        <p:nvPicPr>
          <p:cNvPr id="7" name="Image 6" descr="51NCG67N9QL._SL500_AA300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933056"/>
            <a:ext cx="1495738" cy="249289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5400" dirty="0" err="1" smtClean="0">
                <a:solidFill>
                  <a:schemeClr val="accent6">
                    <a:lumMod val="50000"/>
                  </a:schemeClr>
                </a:solidFill>
                <a:latin typeface="Agency FB" pitchFamily="34" charset="0"/>
              </a:rPr>
              <a:t>Contrats</a:t>
            </a:r>
            <a:r>
              <a:rPr lang="en-CA" sz="5400" dirty="0" smtClean="0">
                <a:solidFill>
                  <a:schemeClr val="accent6">
                    <a:lumMod val="50000"/>
                  </a:schemeClr>
                </a:solidFill>
                <a:latin typeface="Agency FB" pitchFamily="34" charset="0"/>
              </a:rPr>
              <a:t> </a:t>
            </a:r>
            <a:r>
              <a:rPr lang="en-CA" sz="5400" dirty="0" err="1" smtClean="0">
                <a:solidFill>
                  <a:schemeClr val="accent6">
                    <a:lumMod val="50000"/>
                  </a:schemeClr>
                </a:solidFill>
                <a:latin typeface="Agency FB" pitchFamily="34" charset="0"/>
              </a:rPr>
              <a:t>publicitaires</a:t>
            </a:r>
            <a:r>
              <a:rPr lang="en-CA" sz="5400" dirty="0" smtClean="0">
                <a:solidFill>
                  <a:schemeClr val="accent6">
                    <a:lumMod val="50000"/>
                  </a:schemeClr>
                </a:solidFill>
                <a:latin typeface="Agency FB" pitchFamily="34" charset="0"/>
              </a:rPr>
              <a:t> et </a:t>
            </a:r>
            <a:r>
              <a:rPr lang="en-CA" sz="5400" dirty="0" err="1" smtClean="0">
                <a:solidFill>
                  <a:schemeClr val="accent6">
                    <a:lumMod val="50000"/>
                  </a:schemeClr>
                </a:solidFill>
                <a:latin typeface="Agency FB" pitchFamily="34" charset="0"/>
              </a:rPr>
              <a:t>commerciaux</a:t>
            </a:r>
            <a:endParaRPr lang="fr-CA" sz="5400" dirty="0" smtClean="0">
              <a:solidFill>
                <a:schemeClr val="accent6">
                  <a:lumMod val="50000"/>
                </a:schemeClr>
              </a:solidFill>
              <a:latin typeface="Agency FB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sz="7200" dirty="0" smtClean="0"/>
              <a:t>Pepsi </a:t>
            </a:r>
          </a:p>
          <a:p>
            <a:r>
              <a:rPr lang="en-CA" sz="7200" dirty="0" smtClean="0"/>
              <a:t>Toyota</a:t>
            </a:r>
          </a:p>
          <a:p>
            <a:r>
              <a:rPr lang="en-CA" sz="7200" dirty="0" smtClean="0"/>
              <a:t>Samsung</a:t>
            </a:r>
          </a:p>
          <a:p>
            <a:endParaRPr lang="fr-CA" dirty="0"/>
          </a:p>
        </p:txBody>
      </p:sp>
      <p:pic>
        <p:nvPicPr>
          <p:cNvPr id="5" name="Espace réservé du contenu 4" descr="imag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772816"/>
            <a:ext cx="3863017" cy="37444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dirty="0" err="1" smtClean="0">
                <a:solidFill>
                  <a:schemeClr val="accent6">
                    <a:lumMod val="50000"/>
                  </a:schemeClr>
                </a:solidFill>
                <a:latin typeface="Agency FB" pitchFamily="34" charset="0"/>
              </a:rPr>
              <a:t>Parfums</a:t>
            </a:r>
            <a:endParaRPr lang="fr-CA" sz="6000" dirty="0" smtClean="0">
              <a:solidFill>
                <a:schemeClr val="accent6">
                  <a:lumMod val="50000"/>
                </a:schemeClr>
              </a:solidFill>
              <a:latin typeface="Agency FB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2004: Signe un </a:t>
            </a:r>
            <a:r>
              <a:rPr lang="en-CA" dirty="0" err="1" smtClean="0"/>
              <a:t>contrat</a:t>
            </a:r>
            <a:r>
              <a:rPr lang="en-CA" dirty="0" smtClean="0"/>
              <a:t> avec Elizabeth Arden</a:t>
            </a:r>
          </a:p>
          <a:p>
            <a:r>
              <a:rPr lang="en-CA" dirty="0" smtClean="0"/>
              <a:t>9 </a:t>
            </a:r>
            <a:r>
              <a:rPr lang="en-CA" dirty="0" err="1" smtClean="0"/>
              <a:t>Septembre</a:t>
            </a:r>
            <a:r>
              <a:rPr lang="en-CA" dirty="0" smtClean="0"/>
              <a:t> 2004: Collection Curious</a:t>
            </a:r>
          </a:p>
          <a:p>
            <a:r>
              <a:rPr lang="en-CA" dirty="0" err="1" smtClean="0"/>
              <a:t>Rapporte</a:t>
            </a:r>
            <a:r>
              <a:rPr lang="en-CA" dirty="0" smtClean="0"/>
              <a:t> 100 millions de dollars</a:t>
            </a:r>
          </a:p>
          <a:p>
            <a:r>
              <a:rPr lang="en-CA" dirty="0" smtClean="0"/>
              <a:t>Fantasy, Believe et Radiance</a:t>
            </a:r>
          </a:p>
          <a:p>
            <a:endParaRPr lang="en-CA" dirty="0" smtClean="0"/>
          </a:p>
          <a:p>
            <a:endParaRPr lang="fr-CA" dirty="0"/>
          </a:p>
        </p:txBody>
      </p:sp>
      <p:pic>
        <p:nvPicPr>
          <p:cNvPr id="5" name="Espace réservé du contenu 4" descr="BRITNEY SPEARS CURIOUS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29200" y="2224881"/>
            <a:ext cx="3276600" cy="327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5400" dirty="0" smtClean="0">
                <a:solidFill>
                  <a:schemeClr val="accent6">
                    <a:lumMod val="50000"/>
                  </a:schemeClr>
                </a:solidFill>
                <a:latin typeface="Agency FB" pitchFamily="34" charset="0"/>
              </a:rPr>
              <a:t>Application pour </a:t>
            </a:r>
            <a:r>
              <a:rPr lang="en-CA" sz="5400" dirty="0" err="1" smtClean="0">
                <a:solidFill>
                  <a:schemeClr val="accent6">
                    <a:lumMod val="50000"/>
                  </a:schemeClr>
                </a:solidFill>
                <a:latin typeface="Agency FB" pitchFamily="34" charset="0"/>
              </a:rPr>
              <a:t>iPhone</a:t>
            </a:r>
            <a:r>
              <a:rPr lang="en-CA" sz="5400" dirty="0" smtClean="0">
                <a:solidFill>
                  <a:schemeClr val="accent6">
                    <a:lumMod val="50000"/>
                  </a:schemeClr>
                </a:solidFill>
                <a:latin typeface="Agency FB" pitchFamily="34" charset="0"/>
              </a:rPr>
              <a:t> et iPod touch</a:t>
            </a:r>
            <a:endParaRPr lang="fr-CA" sz="5400" dirty="0" smtClean="0">
              <a:solidFill>
                <a:schemeClr val="accent6">
                  <a:lumMod val="50000"/>
                </a:schemeClr>
              </a:solidFill>
              <a:latin typeface="Agency FB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sz="4400" dirty="0" smtClean="0"/>
              <a:t>Fin 2009: </a:t>
            </a:r>
            <a:r>
              <a:rPr lang="en-CA" sz="4400" dirty="0" err="1" smtClean="0"/>
              <a:t>Lancement</a:t>
            </a:r>
            <a:r>
              <a:rPr lang="en-CA" sz="4400" dirty="0" smtClean="0"/>
              <a:t> de </a:t>
            </a:r>
            <a:r>
              <a:rPr lang="en-CA" sz="4400" dirty="0" err="1" smtClean="0"/>
              <a:t>sa</a:t>
            </a:r>
            <a:r>
              <a:rPr lang="en-CA" sz="4400" dirty="0" smtClean="0"/>
              <a:t> </a:t>
            </a:r>
            <a:r>
              <a:rPr lang="en-CA" sz="4400" dirty="0" err="1" smtClean="0"/>
              <a:t>propre</a:t>
            </a:r>
            <a:r>
              <a:rPr lang="en-CA" sz="4400" dirty="0" smtClean="0"/>
              <a:t> application </a:t>
            </a:r>
          </a:p>
          <a:p>
            <a:pPr>
              <a:buNone/>
            </a:pPr>
            <a:r>
              <a:rPr lang="en-CA" sz="4400" i="1" dirty="0" smtClean="0"/>
              <a:t>~ </a:t>
            </a:r>
            <a:r>
              <a:rPr lang="en-CA" sz="4400" b="1" i="1" dirty="0" smtClean="0"/>
              <a:t>It’s Britney</a:t>
            </a:r>
          </a:p>
          <a:p>
            <a:pPr>
              <a:buNone/>
            </a:pPr>
            <a:endParaRPr lang="fr-CA" i="1" dirty="0"/>
          </a:p>
        </p:txBody>
      </p:sp>
      <p:pic>
        <p:nvPicPr>
          <p:cNvPr id="5" name="Espace réservé du contenu 4" descr="3344566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39952" y="3717032"/>
            <a:ext cx="4710824" cy="2524365"/>
          </a:xfr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dirty="0" err="1" smtClean="0">
                <a:solidFill>
                  <a:schemeClr val="accent6">
                    <a:lumMod val="50000"/>
                  </a:schemeClr>
                </a:solidFill>
                <a:latin typeface="Agency FB" pitchFamily="34" charset="0"/>
              </a:rPr>
              <a:t>Vêtement</a:t>
            </a:r>
            <a:r>
              <a:rPr lang="en-CA" sz="6000" dirty="0" smtClean="0">
                <a:solidFill>
                  <a:schemeClr val="accent6">
                    <a:lumMod val="50000"/>
                  </a:schemeClr>
                </a:solidFill>
                <a:latin typeface="Agency FB" pitchFamily="34" charset="0"/>
              </a:rPr>
              <a:t> </a:t>
            </a:r>
            <a:r>
              <a:rPr lang="en-CA" sz="6000" dirty="0" err="1" smtClean="0">
                <a:solidFill>
                  <a:schemeClr val="accent6">
                    <a:lumMod val="50000"/>
                  </a:schemeClr>
                </a:solidFill>
                <a:latin typeface="Agency FB" pitchFamily="34" charset="0"/>
              </a:rPr>
              <a:t>Candie’s</a:t>
            </a:r>
            <a:endParaRPr lang="fr-CA" sz="6000" dirty="0" smtClean="0">
              <a:solidFill>
                <a:schemeClr val="accent6">
                  <a:lumMod val="50000"/>
                </a:schemeClr>
              </a:solidFill>
              <a:latin typeface="Agency FB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124944"/>
          </a:xfrm>
        </p:spPr>
        <p:txBody>
          <a:bodyPr/>
          <a:lstStyle/>
          <a:p>
            <a:r>
              <a:rPr lang="en-CA" dirty="0" err="1" smtClean="0"/>
              <a:t>Crée</a:t>
            </a:r>
            <a:r>
              <a:rPr lang="en-CA" dirty="0" smtClean="0"/>
              <a:t> </a:t>
            </a:r>
            <a:r>
              <a:rPr lang="en-CA" dirty="0" err="1" smtClean="0"/>
              <a:t>sa</a:t>
            </a:r>
            <a:r>
              <a:rPr lang="en-CA" dirty="0" smtClean="0"/>
              <a:t> </a:t>
            </a:r>
            <a:r>
              <a:rPr lang="en-CA" dirty="0" err="1" smtClean="0"/>
              <a:t>propre</a:t>
            </a:r>
            <a:r>
              <a:rPr lang="en-CA" dirty="0" smtClean="0"/>
              <a:t> </a:t>
            </a:r>
            <a:r>
              <a:rPr lang="en-CA" dirty="0" err="1" smtClean="0"/>
              <a:t>ligne</a:t>
            </a:r>
            <a:r>
              <a:rPr lang="en-CA" dirty="0" smtClean="0"/>
              <a:t> de </a:t>
            </a:r>
            <a:r>
              <a:rPr lang="en-CA" dirty="0" err="1" smtClean="0"/>
              <a:t>vêtement</a:t>
            </a:r>
            <a:r>
              <a:rPr lang="en-CA" dirty="0" smtClean="0"/>
              <a:t> pour la </a:t>
            </a:r>
            <a:r>
              <a:rPr lang="en-CA" dirty="0" err="1" smtClean="0"/>
              <a:t>marque</a:t>
            </a:r>
            <a:r>
              <a:rPr lang="en-CA" dirty="0" smtClean="0"/>
              <a:t> </a:t>
            </a:r>
            <a:r>
              <a:rPr lang="en-CA" dirty="0" err="1" smtClean="0"/>
              <a:t>Candie’s</a:t>
            </a:r>
            <a:endParaRPr lang="en-CA" dirty="0" smtClean="0"/>
          </a:p>
          <a:p>
            <a:pPr>
              <a:buNone/>
            </a:pP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1972816"/>
          </a:xfrm>
        </p:spPr>
        <p:txBody>
          <a:bodyPr/>
          <a:lstStyle/>
          <a:p>
            <a:r>
              <a:rPr lang="en-CA" dirty="0" smtClean="0"/>
              <a:t>Les </a:t>
            </a:r>
            <a:r>
              <a:rPr lang="en-CA" dirty="0" err="1" smtClean="0"/>
              <a:t>magasins</a:t>
            </a:r>
            <a:r>
              <a:rPr lang="en-CA" dirty="0" smtClean="0"/>
              <a:t> Kohl’s</a:t>
            </a:r>
          </a:p>
          <a:p>
            <a:pPr>
              <a:buNone/>
            </a:pPr>
            <a:r>
              <a:rPr lang="fr-CA" dirty="0" smtClean="0">
                <a:hlinkClick r:id="rId2"/>
              </a:rPr>
              <a:t>http://www.kohls.com/</a:t>
            </a:r>
            <a:endParaRPr lang="fr-CA" dirty="0" smtClean="0"/>
          </a:p>
          <a:p>
            <a:endParaRPr lang="fr-CA" dirty="0"/>
          </a:p>
        </p:txBody>
      </p:sp>
      <p:pic>
        <p:nvPicPr>
          <p:cNvPr id="6" name="Image 5" descr="britney-spears-candies-ad-590ls0629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2996952"/>
            <a:ext cx="5191399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dirty="0" err="1" smtClean="0">
                <a:solidFill>
                  <a:schemeClr val="accent6">
                    <a:lumMod val="50000"/>
                  </a:schemeClr>
                </a:solidFill>
                <a:latin typeface="Agency FB" pitchFamily="34" charset="0"/>
              </a:rPr>
              <a:t>Autres</a:t>
            </a:r>
            <a:r>
              <a:rPr lang="en-CA" sz="6000" dirty="0" smtClean="0">
                <a:solidFill>
                  <a:schemeClr val="accent6">
                    <a:lumMod val="50000"/>
                  </a:schemeClr>
                </a:solidFill>
                <a:latin typeface="Agency FB" pitchFamily="34" charset="0"/>
              </a:rPr>
              <a:t>...</a:t>
            </a:r>
            <a:endParaRPr lang="fr-CA" sz="6000" dirty="0" smtClean="0">
              <a:solidFill>
                <a:schemeClr val="accent6">
                  <a:lumMod val="50000"/>
                </a:schemeClr>
              </a:solidFill>
              <a:latin typeface="Agency FB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402832" cy="3484984"/>
          </a:xfrm>
        </p:spPr>
        <p:txBody>
          <a:bodyPr/>
          <a:lstStyle/>
          <a:p>
            <a:r>
              <a:rPr lang="en-CA" dirty="0" err="1" smtClean="0"/>
              <a:t>Juin</a:t>
            </a:r>
            <a:r>
              <a:rPr lang="en-CA" dirty="0" smtClean="0"/>
              <a:t> 2002: </a:t>
            </a:r>
            <a:r>
              <a:rPr lang="en-CA" dirty="0" err="1" smtClean="0"/>
              <a:t>Ouverture</a:t>
            </a:r>
            <a:r>
              <a:rPr lang="en-CA" dirty="0" smtClean="0"/>
              <a:t> du restaurant </a:t>
            </a:r>
            <a:r>
              <a:rPr lang="en-CA" i="1" dirty="0" err="1" smtClean="0"/>
              <a:t>Nyla</a:t>
            </a:r>
            <a:r>
              <a:rPr lang="en-CA" dirty="0" smtClean="0"/>
              <a:t> à New York </a:t>
            </a:r>
          </a:p>
          <a:p>
            <a:r>
              <a:rPr lang="en-CA" dirty="0" err="1" smtClean="0"/>
              <a:t>Novembre</a:t>
            </a:r>
            <a:r>
              <a:rPr lang="en-CA" dirty="0" smtClean="0"/>
              <a:t> 2002: </a:t>
            </a:r>
            <a:r>
              <a:rPr lang="en-CA" dirty="0" err="1" smtClean="0"/>
              <a:t>Fermeture</a:t>
            </a:r>
            <a:r>
              <a:rPr lang="en-CA" dirty="0" smtClean="0"/>
              <a:t> du restaurant pour </a:t>
            </a:r>
            <a:r>
              <a:rPr lang="en-CA" dirty="0" err="1" smtClean="0"/>
              <a:t>manque</a:t>
            </a:r>
            <a:r>
              <a:rPr lang="en-CA" dirty="0" smtClean="0"/>
              <a:t> de </a:t>
            </a:r>
            <a:r>
              <a:rPr lang="en-CA" dirty="0" err="1" smtClean="0"/>
              <a:t>rentabilité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692896"/>
          </a:xfrm>
        </p:spPr>
        <p:txBody>
          <a:bodyPr/>
          <a:lstStyle/>
          <a:p>
            <a:r>
              <a:rPr lang="en-CA" dirty="0" smtClean="0"/>
              <a:t>2002: </a:t>
            </a:r>
            <a:r>
              <a:rPr lang="en-CA" dirty="0" err="1" smtClean="0"/>
              <a:t>Jeux</a:t>
            </a:r>
            <a:r>
              <a:rPr lang="en-CA" dirty="0" smtClean="0"/>
              <a:t> </a:t>
            </a:r>
            <a:r>
              <a:rPr lang="en-CA" dirty="0" err="1" smtClean="0"/>
              <a:t>vidéo</a:t>
            </a:r>
            <a:r>
              <a:rPr lang="en-CA" dirty="0" smtClean="0"/>
              <a:t> </a:t>
            </a:r>
            <a:r>
              <a:rPr lang="en-CA" i="1" dirty="0" smtClean="0"/>
              <a:t>Britney’s Dance Beat</a:t>
            </a:r>
          </a:p>
          <a:p>
            <a:r>
              <a:rPr lang="en-CA" dirty="0" smtClean="0"/>
              <a:t>2008: </a:t>
            </a:r>
            <a:r>
              <a:rPr lang="en-CA" dirty="0" err="1" smtClean="0"/>
              <a:t>Documentaire</a:t>
            </a:r>
            <a:r>
              <a:rPr lang="en-CA" dirty="0" smtClean="0"/>
              <a:t> </a:t>
            </a:r>
            <a:r>
              <a:rPr lang="en-CA" dirty="0" err="1" smtClean="0"/>
              <a:t>intitulé</a:t>
            </a:r>
            <a:r>
              <a:rPr lang="en-CA" dirty="0" smtClean="0"/>
              <a:t> </a:t>
            </a:r>
            <a:r>
              <a:rPr lang="en-CA" i="1" dirty="0" smtClean="0"/>
              <a:t>Britney: For The Record. </a:t>
            </a:r>
          </a:p>
          <a:p>
            <a:endParaRPr lang="fr-CA" i="1" dirty="0"/>
          </a:p>
        </p:txBody>
      </p:sp>
      <p:pic>
        <p:nvPicPr>
          <p:cNvPr id="5" name="Image 4" descr="nyl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4437112"/>
            <a:ext cx="1333960" cy="2160260"/>
          </a:xfrm>
          <a:prstGeom prst="rect">
            <a:avLst/>
          </a:prstGeom>
        </p:spPr>
      </p:pic>
      <p:pic>
        <p:nvPicPr>
          <p:cNvPr id="7" name="Image 6" descr="51J8SAR4JFL._SL500_AA300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077072"/>
            <a:ext cx="1502172" cy="2156228"/>
          </a:xfrm>
          <a:prstGeom prst="rect">
            <a:avLst/>
          </a:prstGeom>
        </p:spPr>
      </p:pic>
      <p:pic>
        <p:nvPicPr>
          <p:cNvPr id="8" name="Image 7" descr="BritneyForTheRecord_event_ma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4077072"/>
            <a:ext cx="1476073" cy="2107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>
            <a:normAutofit/>
          </a:bodyPr>
          <a:lstStyle/>
          <a:p>
            <a:r>
              <a:rPr lang="en-CA" sz="6000" dirty="0" err="1" smtClean="0">
                <a:solidFill>
                  <a:schemeClr val="accent6">
                    <a:lumMod val="50000"/>
                  </a:schemeClr>
                </a:solidFill>
                <a:latin typeface="Agency FB" pitchFamily="34" charset="0"/>
              </a:rPr>
              <a:t>Merci</a:t>
            </a:r>
            <a:r>
              <a:rPr lang="en-CA" sz="6000" dirty="0" smtClean="0">
                <a:solidFill>
                  <a:schemeClr val="accent6">
                    <a:lumMod val="50000"/>
                  </a:schemeClr>
                </a:solidFill>
                <a:latin typeface="Agency FB" pitchFamily="34" charset="0"/>
              </a:rPr>
              <a:t> de </a:t>
            </a:r>
            <a:r>
              <a:rPr lang="en-CA" sz="6000" dirty="0" err="1" smtClean="0">
                <a:solidFill>
                  <a:schemeClr val="accent6">
                    <a:lumMod val="50000"/>
                  </a:schemeClr>
                </a:solidFill>
                <a:latin typeface="Agency FB" pitchFamily="34" charset="0"/>
              </a:rPr>
              <a:t>votre</a:t>
            </a:r>
            <a:r>
              <a:rPr lang="en-CA" sz="6000" dirty="0" smtClean="0">
                <a:solidFill>
                  <a:schemeClr val="accent6">
                    <a:lumMod val="50000"/>
                  </a:schemeClr>
                </a:solidFill>
                <a:latin typeface="Agency FB" pitchFamily="34" charset="0"/>
              </a:rPr>
              <a:t> </a:t>
            </a:r>
            <a:r>
              <a:rPr lang="en-CA" sz="6000" dirty="0" err="1" smtClean="0">
                <a:solidFill>
                  <a:schemeClr val="accent6">
                    <a:lumMod val="50000"/>
                  </a:schemeClr>
                </a:solidFill>
                <a:latin typeface="Agency FB" pitchFamily="34" charset="0"/>
              </a:rPr>
              <a:t>écoute</a:t>
            </a:r>
            <a:r>
              <a:rPr lang="en-CA" sz="6000" dirty="0" smtClean="0">
                <a:solidFill>
                  <a:schemeClr val="accent6">
                    <a:lumMod val="50000"/>
                  </a:schemeClr>
                </a:solidFill>
                <a:latin typeface="Agency FB" pitchFamily="34" charset="0"/>
              </a:rPr>
              <a:t> !</a:t>
            </a:r>
            <a:endParaRPr lang="fr-CA" sz="6000" dirty="0">
              <a:solidFill>
                <a:schemeClr val="accent6">
                  <a:lumMod val="50000"/>
                </a:schemeClr>
              </a:solidFill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17032" y="260648"/>
            <a:ext cx="5626968" cy="1143000"/>
          </a:xfrm>
        </p:spPr>
        <p:txBody>
          <a:bodyPr>
            <a:normAutofit/>
          </a:bodyPr>
          <a:lstStyle/>
          <a:p>
            <a:r>
              <a:rPr lang="en-CA" sz="6000" dirty="0" err="1" smtClean="0">
                <a:solidFill>
                  <a:schemeClr val="accent6">
                    <a:lumMod val="50000"/>
                  </a:schemeClr>
                </a:solidFill>
                <a:latin typeface="Agency FB" pitchFamily="34" charset="0"/>
              </a:rPr>
              <a:t>Sommaire</a:t>
            </a:r>
            <a:endParaRPr lang="fr-CA" sz="6000" dirty="0">
              <a:solidFill>
                <a:schemeClr val="accent6">
                  <a:lumMod val="50000"/>
                </a:schemeClr>
              </a:solidFill>
              <a:latin typeface="Agency FB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63888" y="1556792"/>
            <a:ext cx="5580112" cy="5301208"/>
          </a:xfrm>
        </p:spPr>
        <p:txBody>
          <a:bodyPr>
            <a:normAutofit fontScale="85000" lnSpcReduction="20000"/>
          </a:bodyPr>
          <a:lstStyle/>
          <a:p>
            <a:r>
              <a:rPr lang="en-CA" dirty="0" err="1" smtClean="0"/>
              <a:t>Bibliographie</a:t>
            </a:r>
            <a:endParaRPr lang="en-CA" dirty="0" smtClean="0"/>
          </a:p>
          <a:p>
            <a:r>
              <a:rPr lang="en-CA" dirty="0" smtClean="0"/>
              <a:t>Albums</a:t>
            </a:r>
          </a:p>
          <a:p>
            <a:r>
              <a:rPr lang="en-CA" dirty="0" err="1" smtClean="0"/>
              <a:t>Principaux</a:t>
            </a:r>
            <a:r>
              <a:rPr lang="en-CA" dirty="0" smtClean="0"/>
              <a:t> titres</a:t>
            </a:r>
          </a:p>
          <a:p>
            <a:r>
              <a:rPr lang="en-CA" dirty="0" err="1" smtClean="0"/>
              <a:t>Actrice</a:t>
            </a:r>
            <a:r>
              <a:rPr lang="en-CA" dirty="0" smtClean="0"/>
              <a:t> en action</a:t>
            </a:r>
          </a:p>
          <a:p>
            <a:r>
              <a:rPr lang="en-CA" dirty="0" err="1" smtClean="0"/>
              <a:t>Récompenses</a:t>
            </a:r>
            <a:r>
              <a:rPr lang="en-CA" dirty="0" smtClean="0"/>
              <a:t> et nominations</a:t>
            </a:r>
          </a:p>
          <a:p>
            <a:r>
              <a:rPr lang="en-CA" dirty="0" err="1" smtClean="0"/>
              <a:t>Livres</a:t>
            </a:r>
            <a:endParaRPr lang="en-CA" dirty="0" smtClean="0"/>
          </a:p>
          <a:p>
            <a:r>
              <a:rPr lang="en-CA" dirty="0" err="1" smtClean="0"/>
              <a:t>Contrats</a:t>
            </a:r>
            <a:r>
              <a:rPr lang="en-CA" dirty="0" smtClean="0"/>
              <a:t> </a:t>
            </a:r>
            <a:r>
              <a:rPr lang="en-CA" dirty="0" err="1" smtClean="0"/>
              <a:t>publicitaires</a:t>
            </a:r>
            <a:r>
              <a:rPr lang="en-CA" dirty="0" smtClean="0"/>
              <a:t> et </a:t>
            </a:r>
            <a:r>
              <a:rPr lang="en-CA" dirty="0" err="1" smtClean="0"/>
              <a:t>commerciaux</a:t>
            </a:r>
            <a:endParaRPr lang="en-CA" dirty="0" smtClean="0"/>
          </a:p>
          <a:p>
            <a:r>
              <a:rPr lang="en-CA" dirty="0" err="1" smtClean="0"/>
              <a:t>Parfums</a:t>
            </a:r>
            <a:endParaRPr lang="en-CA" dirty="0" smtClean="0"/>
          </a:p>
          <a:p>
            <a:r>
              <a:rPr lang="en-CA" dirty="0" smtClean="0"/>
              <a:t>Application pour </a:t>
            </a:r>
            <a:r>
              <a:rPr lang="en-CA" i="1" dirty="0" err="1" smtClean="0"/>
              <a:t>iPhone</a:t>
            </a:r>
            <a:r>
              <a:rPr lang="en-CA" i="1" dirty="0" smtClean="0"/>
              <a:t> &amp; iPod Touch</a:t>
            </a:r>
          </a:p>
          <a:p>
            <a:r>
              <a:rPr lang="en-CA" dirty="0" err="1" smtClean="0"/>
              <a:t>Vêtements</a:t>
            </a:r>
            <a:r>
              <a:rPr lang="en-CA" dirty="0" smtClean="0"/>
              <a:t> </a:t>
            </a:r>
            <a:r>
              <a:rPr lang="en-CA" dirty="0" err="1" smtClean="0"/>
              <a:t>Candie’s</a:t>
            </a:r>
            <a:endParaRPr lang="en-CA" dirty="0" smtClean="0"/>
          </a:p>
          <a:p>
            <a:r>
              <a:rPr lang="en-CA" dirty="0" err="1" smtClean="0"/>
              <a:t>Autres</a:t>
            </a:r>
            <a:r>
              <a:rPr lang="en-CA" dirty="0" smtClean="0"/>
              <a:t>...</a:t>
            </a:r>
            <a:endParaRPr lang="fr-CA" dirty="0"/>
          </a:p>
        </p:txBody>
      </p:sp>
      <p:pic>
        <p:nvPicPr>
          <p:cNvPr id="5" name="Image 4" descr="4_28229~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20888"/>
            <a:ext cx="3495527" cy="4653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dirty="0" err="1">
                <a:solidFill>
                  <a:schemeClr val="accent6">
                    <a:lumMod val="50000"/>
                  </a:schemeClr>
                </a:solidFill>
                <a:latin typeface="Agency FB" pitchFamily="34" charset="0"/>
              </a:rPr>
              <a:t>Bibliographie</a:t>
            </a:r>
            <a:endParaRPr lang="fr-CA" sz="6000" dirty="0">
              <a:solidFill>
                <a:schemeClr val="accent6">
                  <a:lumMod val="50000"/>
                </a:schemeClr>
              </a:solidFill>
              <a:latin typeface="Agency FB" pitchFamily="34" charset="0"/>
            </a:endParaRPr>
          </a:p>
        </p:txBody>
      </p:sp>
      <p:pic>
        <p:nvPicPr>
          <p:cNvPr id="6" name="Espace réservé du contenu 5" descr="44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660232" y="2564904"/>
            <a:ext cx="3131870" cy="4525963"/>
          </a:xfrm>
        </p:spPr>
      </p:pic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>
          <a:xfrm>
            <a:off x="395536" y="1628800"/>
            <a:ext cx="7848872" cy="4525963"/>
          </a:xfrm>
        </p:spPr>
        <p:txBody>
          <a:bodyPr/>
          <a:lstStyle/>
          <a:p>
            <a:r>
              <a:rPr lang="en-CA" dirty="0" smtClean="0"/>
              <a:t>Née à </a:t>
            </a:r>
            <a:r>
              <a:rPr lang="en-CA" dirty="0" err="1" smtClean="0"/>
              <a:t>McComb</a:t>
            </a:r>
            <a:r>
              <a:rPr lang="en-CA" dirty="0" smtClean="0"/>
              <a:t> le 2 </a:t>
            </a:r>
            <a:r>
              <a:rPr lang="en-CA" dirty="0" err="1" smtClean="0"/>
              <a:t>décembre</a:t>
            </a:r>
            <a:r>
              <a:rPr lang="en-CA" dirty="0" smtClean="0"/>
              <a:t> 1981</a:t>
            </a:r>
          </a:p>
          <a:p>
            <a:r>
              <a:rPr lang="en-CA" dirty="0" err="1" smtClean="0"/>
              <a:t>Installé</a:t>
            </a:r>
            <a:r>
              <a:rPr lang="en-CA" dirty="0" smtClean="0"/>
              <a:t> à Kentwood à </a:t>
            </a:r>
            <a:r>
              <a:rPr lang="en-CA" dirty="0" err="1" smtClean="0"/>
              <a:t>l’âge</a:t>
            </a:r>
            <a:r>
              <a:rPr lang="en-CA" dirty="0" smtClean="0"/>
              <a:t> de 3 </a:t>
            </a:r>
            <a:r>
              <a:rPr lang="en-CA" dirty="0" err="1" smtClean="0"/>
              <a:t>ans</a:t>
            </a:r>
            <a:endParaRPr lang="en-CA" dirty="0" smtClean="0"/>
          </a:p>
          <a:p>
            <a:r>
              <a:rPr lang="en-CA" dirty="0" err="1" smtClean="0"/>
              <a:t>Interprète</a:t>
            </a:r>
            <a:r>
              <a:rPr lang="en-CA" dirty="0" smtClean="0"/>
              <a:t> des chansons pour la chorale de </a:t>
            </a:r>
            <a:r>
              <a:rPr lang="en-CA" dirty="0" err="1" smtClean="0"/>
              <a:t>l’église</a:t>
            </a:r>
            <a:endParaRPr lang="en-CA" dirty="0" smtClean="0"/>
          </a:p>
          <a:p>
            <a:r>
              <a:rPr lang="en-CA" dirty="0" err="1" smtClean="0"/>
              <a:t>Passe</a:t>
            </a:r>
            <a:r>
              <a:rPr lang="en-CA" dirty="0" smtClean="0"/>
              <a:t> </a:t>
            </a:r>
            <a:r>
              <a:rPr lang="en-CA" dirty="0" err="1" smtClean="0"/>
              <a:t>une</a:t>
            </a:r>
            <a:r>
              <a:rPr lang="en-CA" dirty="0" smtClean="0"/>
              <a:t> audition pour </a:t>
            </a:r>
            <a:r>
              <a:rPr lang="en-CA" sz="2400" i="1" dirty="0" smtClean="0"/>
              <a:t>All New Mickey Mouse Club</a:t>
            </a:r>
          </a:p>
          <a:p>
            <a:r>
              <a:rPr lang="en-CA" dirty="0" err="1" smtClean="0"/>
              <a:t>Passe</a:t>
            </a:r>
            <a:r>
              <a:rPr lang="en-CA" dirty="0" smtClean="0"/>
              <a:t> </a:t>
            </a:r>
            <a:r>
              <a:rPr lang="en-CA" dirty="0" err="1" smtClean="0"/>
              <a:t>ses</a:t>
            </a:r>
            <a:r>
              <a:rPr lang="en-CA" dirty="0" smtClean="0"/>
              <a:t> </a:t>
            </a:r>
            <a:r>
              <a:rPr lang="en-CA" dirty="0" err="1" smtClean="0"/>
              <a:t>étés</a:t>
            </a:r>
            <a:r>
              <a:rPr lang="en-CA" dirty="0" smtClean="0"/>
              <a:t> à New York </a:t>
            </a:r>
            <a:r>
              <a:rPr lang="en-CA" dirty="0" err="1" smtClean="0"/>
              <a:t>afin</a:t>
            </a:r>
            <a:r>
              <a:rPr lang="en-CA" dirty="0" smtClean="0"/>
              <a:t> de </a:t>
            </a:r>
            <a:r>
              <a:rPr lang="en-CA" dirty="0" err="1" smtClean="0"/>
              <a:t>suivre</a:t>
            </a:r>
            <a:r>
              <a:rPr lang="en-CA" dirty="0" smtClean="0"/>
              <a:t> des </a:t>
            </a:r>
            <a:r>
              <a:rPr lang="en-CA" dirty="0" err="1" smtClean="0"/>
              <a:t>cours</a:t>
            </a:r>
            <a:r>
              <a:rPr lang="en-CA" dirty="0" smtClean="0"/>
              <a:t> de </a:t>
            </a:r>
            <a:r>
              <a:rPr lang="en-CA" dirty="0" err="1" smtClean="0"/>
              <a:t>danse</a:t>
            </a:r>
            <a:r>
              <a:rPr lang="en-CA" dirty="0" smtClean="0"/>
              <a:t> et de </a:t>
            </a:r>
            <a:r>
              <a:rPr lang="en-CA" dirty="0" err="1" smtClean="0"/>
              <a:t>comédie</a:t>
            </a:r>
            <a:endParaRPr lang="en-CA" dirty="0" smtClean="0"/>
          </a:p>
          <a:p>
            <a:r>
              <a:rPr lang="en-CA" dirty="0" smtClean="0"/>
              <a:t>1991 : </a:t>
            </a:r>
            <a:r>
              <a:rPr lang="en-CA" dirty="0" err="1" smtClean="0"/>
              <a:t>Décroche</a:t>
            </a:r>
            <a:r>
              <a:rPr lang="en-CA" dirty="0" smtClean="0"/>
              <a:t> des </a:t>
            </a:r>
            <a:r>
              <a:rPr lang="en-CA" dirty="0" err="1" smtClean="0"/>
              <a:t>petits</a:t>
            </a:r>
            <a:r>
              <a:rPr lang="en-CA" dirty="0" smtClean="0"/>
              <a:t> </a:t>
            </a:r>
            <a:r>
              <a:rPr lang="en-CA" dirty="0" err="1" smtClean="0"/>
              <a:t>rôles</a:t>
            </a:r>
            <a:r>
              <a:rPr lang="en-CA" dirty="0" smtClean="0"/>
              <a:t> </a:t>
            </a:r>
            <a:r>
              <a:rPr lang="en-CA" dirty="0" err="1" smtClean="0"/>
              <a:t>dans</a:t>
            </a:r>
            <a:r>
              <a:rPr lang="en-CA" dirty="0" smtClean="0"/>
              <a:t> des spectacles de Broadway</a:t>
            </a:r>
          </a:p>
          <a:p>
            <a:r>
              <a:rPr lang="en-CA" dirty="0" err="1" smtClean="0"/>
              <a:t>Participe</a:t>
            </a:r>
            <a:r>
              <a:rPr lang="en-CA" dirty="0" smtClean="0"/>
              <a:t> à </a:t>
            </a:r>
            <a:r>
              <a:rPr lang="en-CA" dirty="0" err="1" smtClean="0"/>
              <a:t>l’émission</a:t>
            </a:r>
            <a:r>
              <a:rPr lang="en-CA" dirty="0" smtClean="0"/>
              <a:t> </a:t>
            </a:r>
            <a:r>
              <a:rPr lang="en-CA" sz="2400" i="1" dirty="0" smtClean="0"/>
              <a:t>Star 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dirty="0" err="1" smtClean="0">
                <a:solidFill>
                  <a:schemeClr val="accent6">
                    <a:lumMod val="50000"/>
                  </a:schemeClr>
                </a:solidFill>
                <a:latin typeface="Agency FB" pitchFamily="34" charset="0"/>
              </a:rPr>
              <a:t>Bibliographie</a:t>
            </a:r>
            <a:endParaRPr lang="fr-CA" sz="6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CA" dirty="0" err="1" smtClean="0"/>
              <a:t>Présente</a:t>
            </a:r>
            <a:r>
              <a:rPr lang="en-CA" dirty="0" smtClean="0"/>
              <a:t> </a:t>
            </a:r>
            <a:r>
              <a:rPr lang="en-CA" dirty="0" err="1" smtClean="0"/>
              <a:t>une</a:t>
            </a:r>
            <a:r>
              <a:rPr lang="en-CA" dirty="0" smtClean="0"/>
              <a:t> nouvelle </a:t>
            </a:r>
            <a:r>
              <a:rPr lang="en-CA" dirty="0" err="1" smtClean="0"/>
              <a:t>fois</a:t>
            </a:r>
            <a:r>
              <a:rPr lang="en-CA" dirty="0" smtClean="0"/>
              <a:t> au casting All New Mickey Mouse Club</a:t>
            </a:r>
          </a:p>
          <a:p>
            <a:r>
              <a:rPr lang="en-CA" dirty="0" smtClean="0"/>
              <a:t>Anime </a:t>
            </a:r>
            <a:r>
              <a:rPr lang="en-CA" dirty="0" err="1" smtClean="0"/>
              <a:t>l’émission</a:t>
            </a:r>
            <a:r>
              <a:rPr lang="en-CA" dirty="0" smtClean="0"/>
              <a:t> en </a:t>
            </a:r>
            <a:r>
              <a:rPr lang="en-CA" dirty="0" err="1" smtClean="0"/>
              <a:t>compagnie</a:t>
            </a:r>
            <a:r>
              <a:rPr lang="en-CA" dirty="0" smtClean="0"/>
              <a:t> de Christina Aguilera, Justin Timberlake et Joshua </a:t>
            </a:r>
            <a:r>
              <a:rPr lang="en-CA" dirty="0" err="1" smtClean="0"/>
              <a:t>Chasez</a:t>
            </a:r>
            <a:endParaRPr lang="en-CA" dirty="0" smtClean="0"/>
          </a:p>
          <a:p>
            <a:r>
              <a:rPr lang="en-CA" dirty="0" smtClean="0"/>
              <a:t>1993: </a:t>
            </a:r>
            <a:r>
              <a:rPr lang="en-CA" dirty="0" err="1" smtClean="0"/>
              <a:t>Retourne</a:t>
            </a:r>
            <a:r>
              <a:rPr lang="en-CA" dirty="0" smtClean="0"/>
              <a:t> en </a:t>
            </a:r>
            <a:r>
              <a:rPr lang="en-CA" dirty="0" err="1" smtClean="0"/>
              <a:t>Louisiane</a:t>
            </a:r>
            <a:r>
              <a:rPr lang="en-CA" dirty="0" smtClean="0"/>
              <a:t> pour continuer </a:t>
            </a:r>
            <a:r>
              <a:rPr lang="en-CA" dirty="0" err="1" smtClean="0"/>
              <a:t>ses</a:t>
            </a:r>
            <a:r>
              <a:rPr lang="en-CA" dirty="0" smtClean="0"/>
              <a:t> </a:t>
            </a:r>
            <a:r>
              <a:rPr lang="en-CA" dirty="0" err="1" smtClean="0"/>
              <a:t>études</a:t>
            </a:r>
            <a:endParaRPr lang="en-CA" dirty="0" smtClean="0"/>
          </a:p>
          <a:p>
            <a:r>
              <a:rPr lang="en-CA" dirty="0" smtClean="0"/>
              <a:t>1997: Fait </a:t>
            </a:r>
            <a:r>
              <a:rPr lang="en-CA" dirty="0" err="1" smtClean="0"/>
              <a:t>ses</a:t>
            </a:r>
            <a:r>
              <a:rPr lang="en-CA" dirty="0" smtClean="0"/>
              <a:t> débuts </a:t>
            </a:r>
            <a:r>
              <a:rPr lang="en-CA" dirty="0" err="1" smtClean="0"/>
              <a:t>dans</a:t>
            </a:r>
            <a:r>
              <a:rPr lang="en-CA" dirty="0" smtClean="0"/>
              <a:t> la </a:t>
            </a:r>
            <a:r>
              <a:rPr lang="en-CA" dirty="0" err="1" smtClean="0"/>
              <a:t>musique</a:t>
            </a:r>
            <a:r>
              <a:rPr lang="en-CA" dirty="0" smtClean="0"/>
              <a:t> avec Nikki </a:t>
            </a:r>
            <a:r>
              <a:rPr lang="en-CA" dirty="0" err="1" smtClean="0"/>
              <a:t>DeLoach</a:t>
            </a:r>
            <a:endParaRPr lang="en-CA" dirty="0" smtClean="0"/>
          </a:p>
          <a:p>
            <a:r>
              <a:rPr lang="en-CA" dirty="0" err="1" smtClean="0"/>
              <a:t>Juin</a:t>
            </a:r>
            <a:r>
              <a:rPr lang="en-CA" dirty="0" smtClean="0"/>
              <a:t> 1997 : </a:t>
            </a:r>
            <a:r>
              <a:rPr lang="en-CA" dirty="0" err="1" smtClean="0"/>
              <a:t>Forme</a:t>
            </a:r>
            <a:r>
              <a:rPr lang="en-CA" dirty="0" smtClean="0"/>
              <a:t> le </a:t>
            </a:r>
            <a:r>
              <a:rPr lang="en-CA" dirty="0" err="1" smtClean="0"/>
              <a:t>groupe</a:t>
            </a:r>
            <a:r>
              <a:rPr lang="en-CA" dirty="0" smtClean="0"/>
              <a:t> </a:t>
            </a:r>
            <a:r>
              <a:rPr lang="en-CA" dirty="0" err="1" smtClean="0"/>
              <a:t>innosense</a:t>
            </a:r>
            <a:r>
              <a:rPr lang="en-CA" dirty="0" smtClean="0"/>
              <a:t> 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dirty="0" err="1" smtClean="0">
                <a:solidFill>
                  <a:schemeClr val="accent6">
                    <a:lumMod val="50000"/>
                  </a:schemeClr>
                </a:solidFill>
                <a:latin typeface="Agency FB" pitchFamily="34" charset="0"/>
              </a:rPr>
              <a:t>Bibliographie</a:t>
            </a:r>
            <a:endParaRPr lang="fr-CA" sz="6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1998 : </a:t>
            </a:r>
            <a:r>
              <a:rPr lang="en-CA" dirty="0" err="1" smtClean="0"/>
              <a:t>Enregistre</a:t>
            </a:r>
            <a:r>
              <a:rPr lang="en-CA" dirty="0" smtClean="0"/>
              <a:t> </a:t>
            </a:r>
            <a:r>
              <a:rPr lang="en-CA" dirty="0" err="1" smtClean="0"/>
              <a:t>une</a:t>
            </a:r>
            <a:r>
              <a:rPr lang="en-CA" dirty="0" smtClean="0"/>
              <a:t> chanson non </a:t>
            </a:r>
            <a:r>
              <a:rPr lang="en-CA" dirty="0" err="1" smtClean="0"/>
              <a:t>utilisée</a:t>
            </a:r>
            <a:r>
              <a:rPr lang="en-CA" dirty="0" smtClean="0"/>
              <a:t> de Toni Braxton</a:t>
            </a:r>
          </a:p>
          <a:p>
            <a:r>
              <a:rPr lang="en-CA" dirty="0" err="1" smtClean="0"/>
              <a:t>Refus</a:t>
            </a:r>
            <a:r>
              <a:rPr lang="en-CA" dirty="0" smtClean="0"/>
              <a:t> de </a:t>
            </a:r>
            <a:r>
              <a:rPr lang="en-CA" dirty="0" err="1" smtClean="0"/>
              <a:t>trois</a:t>
            </a:r>
            <a:r>
              <a:rPr lang="en-CA" dirty="0" smtClean="0"/>
              <a:t> studios</a:t>
            </a:r>
          </a:p>
          <a:p>
            <a:r>
              <a:rPr lang="en-CA" dirty="0" smtClean="0"/>
              <a:t>Audition pour Jive Records </a:t>
            </a:r>
            <a:endParaRPr lang="fr-CA" dirty="0" smtClean="0"/>
          </a:p>
          <a:p>
            <a:r>
              <a:rPr lang="en-CA" dirty="0" err="1" smtClean="0"/>
              <a:t>Enregistre</a:t>
            </a:r>
            <a:r>
              <a:rPr lang="en-CA" dirty="0" smtClean="0"/>
              <a:t> son premier album entre mars et </a:t>
            </a:r>
            <a:r>
              <a:rPr lang="en-CA" dirty="0" err="1" smtClean="0"/>
              <a:t>novembre</a:t>
            </a:r>
            <a:r>
              <a:rPr lang="en-CA" dirty="0" smtClean="0"/>
              <a:t> 1998</a:t>
            </a:r>
          </a:p>
          <a:p>
            <a:r>
              <a:rPr lang="en-CA" dirty="0" smtClean="0"/>
              <a:t>Single : Baby One More Time</a:t>
            </a:r>
          </a:p>
          <a:p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dirty="0" smtClean="0">
                <a:solidFill>
                  <a:schemeClr val="accent6">
                    <a:lumMod val="50000"/>
                  </a:schemeClr>
                </a:solidFill>
                <a:latin typeface="Agency FB" pitchFamily="34" charset="0"/>
              </a:rPr>
              <a:t>Albums</a:t>
            </a:r>
            <a:endParaRPr lang="fr-CA" sz="6000" dirty="0">
              <a:solidFill>
                <a:schemeClr val="accent6">
                  <a:lumMod val="50000"/>
                </a:schemeClr>
              </a:solidFill>
              <a:latin typeface="Agency FB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68552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1999: Baby One More Time</a:t>
            </a:r>
          </a:p>
          <a:p>
            <a:r>
              <a:rPr lang="en-CA" dirty="0" smtClean="0"/>
              <a:t>2000: Oops!... I Did It Again</a:t>
            </a:r>
          </a:p>
          <a:p>
            <a:r>
              <a:rPr lang="en-CA" dirty="0" smtClean="0"/>
              <a:t>2001: Britney</a:t>
            </a:r>
          </a:p>
          <a:p>
            <a:r>
              <a:rPr lang="en-CA" dirty="0" smtClean="0"/>
              <a:t>2003: In The Zone</a:t>
            </a:r>
          </a:p>
          <a:p>
            <a:r>
              <a:rPr lang="en-CA" dirty="0" smtClean="0"/>
              <a:t>2004: Greatest Hits: My Prerogative</a:t>
            </a:r>
          </a:p>
          <a:p>
            <a:r>
              <a:rPr lang="en-CA" dirty="0" smtClean="0"/>
              <a:t>2005: B In The Mix: The Remixes</a:t>
            </a:r>
          </a:p>
          <a:p>
            <a:r>
              <a:rPr lang="en-CA" dirty="0" smtClean="0"/>
              <a:t>2007: Blackout</a:t>
            </a:r>
          </a:p>
          <a:p>
            <a:r>
              <a:rPr lang="en-CA" dirty="0" smtClean="0"/>
              <a:t>2008: Circus</a:t>
            </a:r>
          </a:p>
          <a:p>
            <a:r>
              <a:rPr lang="en-CA" dirty="0" smtClean="0"/>
              <a:t>2009: The Singles Collection</a:t>
            </a:r>
          </a:p>
          <a:p>
            <a:r>
              <a:rPr lang="en-CA" dirty="0" smtClean="0"/>
              <a:t>2011: Femme Fatale</a:t>
            </a:r>
          </a:p>
        </p:txBody>
      </p:sp>
      <p:pic>
        <p:nvPicPr>
          <p:cNvPr id="4" name="Image 3" descr="20294-nouvel_albumm_de_britney_spears_femme_fata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005064"/>
            <a:ext cx="2568228" cy="2568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dirty="0" err="1" smtClean="0">
                <a:solidFill>
                  <a:schemeClr val="accent6">
                    <a:lumMod val="50000"/>
                  </a:schemeClr>
                </a:solidFill>
                <a:latin typeface="Agency FB" pitchFamily="34" charset="0"/>
              </a:rPr>
              <a:t>Principaux</a:t>
            </a:r>
            <a:r>
              <a:rPr lang="en-CA" sz="6000" dirty="0" smtClean="0">
                <a:solidFill>
                  <a:schemeClr val="accent6">
                    <a:lumMod val="50000"/>
                  </a:schemeClr>
                </a:solidFill>
                <a:latin typeface="Agency FB" pitchFamily="34" charset="0"/>
              </a:rPr>
              <a:t> titres</a:t>
            </a:r>
            <a:endParaRPr lang="fr-CA" sz="6000" dirty="0" smtClean="0">
              <a:solidFill>
                <a:schemeClr val="accent6">
                  <a:lumMod val="50000"/>
                </a:schemeClr>
              </a:solidFill>
              <a:latin typeface="Agency FB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688632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fr-CA" dirty="0" smtClean="0"/>
              <a:t>1999: … Baby One More Time</a:t>
            </a:r>
            <a:endParaRPr lang="fr-CA" u="sng" dirty="0" smtClean="0"/>
          </a:p>
          <a:p>
            <a:pPr lvl="0"/>
            <a:r>
              <a:rPr lang="fr-CA" dirty="0" smtClean="0"/>
              <a:t>1999: </a:t>
            </a:r>
            <a:r>
              <a:rPr lang="fr-CA" dirty="0" err="1" smtClean="0"/>
              <a:t>Sometimes</a:t>
            </a:r>
            <a:endParaRPr lang="fr-CA" dirty="0" smtClean="0"/>
          </a:p>
          <a:p>
            <a:pPr lvl="0"/>
            <a:r>
              <a:rPr lang="fr-CA" dirty="0" smtClean="0"/>
              <a:t>1999: (You Drive Me) </a:t>
            </a:r>
            <a:r>
              <a:rPr lang="fr-CA" dirty="0" err="1" smtClean="0"/>
              <a:t>Crazy</a:t>
            </a:r>
            <a:endParaRPr lang="fr-CA" dirty="0" smtClean="0"/>
          </a:p>
          <a:p>
            <a:pPr lvl="0"/>
            <a:r>
              <a:rPr lang="fr-CA" dirty="0" smtClean="0"/>
              <a:t>2000: </a:t>
            </a:r>
            <a:r>
              <a:rPr lang="fr-CA" dirty="0" err="1" smtClean="0"/>
              <a:t>Oops</a:t>
            </a:r>
            <a:r>
              <a:rPr lang="fr-CA" dirty="0" smtClean="0"/>
              <a:t>!... I </a:t>
            </a:r>
            <a:r>
              <a:rPr lang="fr-CA" dirty="0" err="1" smtClean="0"/>
              <a:t>Did</a:t>
            </a:r>
            <a:r>
              <a:rPr lang="fr-CA" dirty="0" smtClean="0"/>
              <a:t> It </a:t>
            </a:r>
            <a:r>
              <a:rPr lang="fr-CA" dirty="0" err="1" smtClean="0"/>
              <a:t>Again</a:t>
            </a:r>
            <a:endParaRPr lang="fr-CA" dirty="0" smtClean="0"/>
          </a:p>
          <a:p>
            <a:pPr lvl="0"/>
            <a:r>
              <a:rPr lang="fr-CA" dirty="0" smtClean="0"/>
              <a:t>2000: Lucky</a:t>
            </a:r>
          </a:p>
          <a:p>
            <a:pPr lvl="0"/>
            <a:r>
              <a:rPr lang="fr-CA" dirty="0" smtClean="0"/>
              <a:t>2000: </a:t>
            </a:r>
            <a:r>
              <a:rPr lang="fr-CA" dirty="0" err="1" smtClean="0"/>
              <a:t>Stronger</a:t>
            </a:r>
            <a:endParaRPr lang="fr-CA" dirty="0" smtClean="0"/>
          </a:p>
          <a:p>
            <a:pPr lvl="0"/>
            <a:r>
              <a:rPr lang="fr-CA" dirty="0" smtClean="0"/>
              <a:t>2001: </a:t>
            </a:r>
            <a:r>
              <a:rPr lang="fr-CA" dirty="0" err="1" smtClean="0"/>
              <a:t>I'm</a:t>
            </a:r>
            <a:r>
              <a:rPr lang="fr-CA" dirty="0" smtClean="0"/>
              <a:t> a Slave 4 U</a:t>
            </a:r>
          </a:p>
          <a:p>
            <a:pPr lvl="0"/>
            <a:r>
              <a:rPr lang="en-CA" dirty="0" smtClean="0"/>
              <a:t>2003: Me Against the Music (avec Madonna)</a:t>
            </a:r>
            <a:endParaRPr lang="fr-CA" dirty="0" smtClean="0"/>
          </a:p>
          <a:p>
            <a:pPr lvl="0"/>
            <a:r>
              <a:rPr lang="fr-CA" dirty="0" smtClean="0"/>
              <a:t>2004: </a:t>
            </a:r>
            <a:r>
              <a:rPr lang="fr-CA" dirty="0" err="1" smtClean="0"/>
              <a:t>Toxic</a:t>
            </a:r>
            <a:endParaRPr lang="fr-CA" dirty="0" smtClean="0"/>
          </a:p>
          <a:p>
            <a:pPr lvl="0"/>
            <a:r>
              <a:rPr lang="fr-CA" dirty="0" smtClean="0"/>
              <a:t>2004: </a:t>
            </a:r>
            <a:r>
              <a:rPr lang="fr-CA" dirty="0" err="1" smtClean="0"/>
              <a:t>Everytime</a:t>
            </a:r>
            <a:endParaRPr lang="fr-CA" dirty="0" smtClean="0"/>
          </a:p>
          <a:p>
            <a:pPr lvl="0"/>
            <a:r>
              <a:rPr lang="fr-CA" dirty="0" smtClean="0"/>
              <a:t>2005: </a:t>
            </a:r>
            <a:r>
              <a:rPr lang="fr-CA" dirty="0" err="1" smtClean="0"/>
              <a:t>My</a:t>
            </a:r>
            <a:r>
              <a:rPr lang="fr-CA" dirty="0" smtClean="0"/>
              <a:t> </a:t>
            </a:r>
            <a:r>
              <a:rPr lang="fr-CA" dirty="0" err="1" smtClean="0"/>
              <a:t>Prerogative</a:t>
            </a:r>
            <a:endParaRPr lang="fr-CA" dirty="0" smtClean="0"/>
          </a:p>
          <a:p>
            <a:pPr lvl="0"/>
            <a:r>
              <a:rPr lang="fr-CA" dirty="0" smtClean="0"/>
              <a:t>2007: </a:t>
            </a:r>
            <a:r>
              <a:rPr lang="fr-CA" dirty="0" err="1" smtClean="0"/>
              <a:t>Gimme</a:t>
            </a:r>
            <a:r>
              <a:rPr lang="fr-CA" dirty="0" smtClean="0"/>
              <a:t> More</a:t>
            </a:r>
          </a:p>
          <a:p>
            <a:pPr lvl="0"/>
            <a:r>
              <a:rPr lang="fr-CA" dirty="0" smtClean="0"/>
              <a:t>2007: </a:t>
            </a:r>
            <a:r>
              <a:rPr lang="fr-CA" dirty="0" err="1" smtClean="0"/>
              <a:t>Piece</a:t>
            </a:r>
            <a:r>
              <a:rPr lang="fr-CA" dirty="0" smtClean="0"/>
              <a:t> of Me</a:t>
            </a:r>
          </a:p>
          <a:p>
            <a:pPr lvl="0"/>
            <a:r>
              <a:rPr lang="fr-CA" dirty="0" smtClean="0"/>
              <a:t>2008: </a:t>
            </a:r>
            <a:r>
              <a:rPr lang="fr-CA" dirty="0" err="1" smtClean="0"/>
              <a:t>Womanizer</a:t>
            </a:r>
            <a:endParaRPr lang="fr-CA" dirty="0" smtClean="0"/>
          </a:p>
          <a:p>
            <a:pPr lvl="0"/>
            <a:r>
              <a:rPr lang="fr-CA" dirty="0" smtClean="0"/>
              <a:t>2008: </a:t>
            </a:r>
            <a:r>
              <a:rPr lang="fr-CA" dirty="0" err="1" smtClean="0"/>
              <a:t>Circus</a:t>
            </a:r>
            <a:endParaRPr lang="fr-CA" dirty="0" smtClean="0"/>
          </a:p>
          <a:p>
            <a:pPr lvl="0"/>
            <a:r>
              <a:rPr lang="fr-CA" dirty="0" smtClean="0"/>
              <a:t>2009: 3</a:t>
            </a:r>
          </a:p>
          <a:p>
            <a:pPr lvl="0"/>
            <a:r>
              <a:rPr lang="fr-CA" dirty="0" smtClean="0"/>
              <a:t>2011: </a:t>
            </a:r>
            <a:r>
              <a:rPr lang="fr-CA" dirty="0" err="1" smtClean="0"/>
              <a:t>Hold</a:t>
            </a:r>
            <a:r>
              <a:rPr lang="fr-CA" dirty="0" smtClean="0"/>
              <a:t> It </a:t>
            </a:r>
            <a:r>
              <a:rPr lang="fr-CA" dirty="0" err="1" smtClean="0"/>
              <a:t>Against</a:t>
            </a:r>
            <a:r>
              <a:rPr lang="fr-CA" dirty="0" smtClean="0"/>
              <a:t> Me</a:t>
            </a:r>
          </a:p>
          <a:p>
            <a:pPr lvl="0"/>
            <a:endParaRPr lang="fr-CA" dirty="0" smtClean="0"/>
          </a:p>
          <a:p>
            <a:endParaRPr lang="fr-CA" dirty="0"/>
          </a:p>
        </p:txBody>
      </p:sp>
      <p:pic>
        <p:nvPicPr>
          <p:cNvPr id="4" name="Image 3" descr="britney-spears--baby-one-more-time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212976"/>
            <a:ext cx="3333750" cy="333375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dirty="0" err="1" smtClean="0">
                <a:solidFill>
                  <a:schemeClr val="accent6">
                    <a:lumMod val="50000"/>
                  </a:schemeClr>
                </a:solidFill>
                <a:latin typeface="Agency FB" pitchFamily="34" charset="0"/>
              </a:rPr>
              <a:t>Actrice</a:t>
            </a:r>
            <a:r>
              <a:rPr lang="en-CA" sz="6000" dirty="0" smtClean="0">
                <a:solidFill>
                  <a:schemeClr val="accent6">
                    <a:lumMod val="50000"/>
                  </a:schemeClr>
                </a:solidFill>
                <a:latin typeface="Agency FB" pitchFamily="34" charset="0"/>
              </a:rPr>
              <a:t> de fiction</a:t>
            </a:r>
            <a:endParaRPr lang="fr-CA" sz="6000" dirty="0" smtClean="0">
              <a:solidFill>
                <a:schemeClr val="accent6">
                  <a:lumMod val="50000"/>
                </a:schemeClr>
              </a:solidFill>
              <a:latin typeface="Agency FB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fr-CA" sz="5100" b="1" dirty="0" smtClean="0"/>
              <a:t>Séries</a:t>
            </a:r>
          </a:p>
          <a:p>
            <a:pPr>
              <a:buNone/>
            </a:pPr>
            <a:endParaRPr lang="fr-CA" dirty="0" smtClean="0"/>
          </a:p>
          <a:p>
            <a:pPr lvl="0"/>
            <a:r>
              <a:rPr lang="fr-CA" dirty="0" smtClean="0"/>
              <a:t>1999 : </a:t>
            </a:r>
            <a:r>
              <a:rPr lang="fr-CA" i="1" dirty="0" smtClean="0"/>
              <a:t>Sabrina, l'apprentie sorcière</a:t>
            </a:r>
            <a:r>
              <a:rPr lang="fr-CA" dirty="0" smtClean="0"/>
              <a:t>, de </a:t>
            </a:r>
            <a:r>
              <a:rPr lang="fr-CA" dirty="0" err="1" smtClean="0"/>
              <a:t>Nell</a:t>
            </a:r>
            <a:r>
              <a:rPr lang="fr-CA" dirty="0" smtClean="0"/>
              <a:t> </a:t>
            </a:r>
            <a:r>
              <a:rPr lang="fr-CA" dirty="0" err="1" smtClean="0"/>
              <a:t>Scovell</a:t>
            </a:r>
            <a:r>
              <a:rPr lang="fr-CA" dirty="0" smtClean="0"/>
              <a:t> : elle-même (saison 4, épisode 1)</a:t>
            </a:r>
          </a:p>
          <a:p>
            <a:pPr lvl="0"/>
            <a:r>
              <a:rPr lang="fr-CA" dirty="0" smtClean="0"/>
              <a:t>1999 : </a:t>
            </a:r>
            <a:r>
              <a:rPr lang="fr-CA" i="1" dirty="0" err="1" smtClean="0"/>
              <a:t>Kenan</a:t>
            </a:r>
            <a:r>
              <a:rPr lang="fr-CA" i="1" dirty="0" smtClean="0"/>
              <a:t> &amp; </a:t>
            </a:r>
            <a:r>
              <a:rPr lang="fr-CA" i="1" dirty="0" err="1" smtClean="0"/>
              <a:t>Kel</a:t>
            </a:r>
            <a:r>
              <a:rPr lang="fr-CA" dirty="0" smtClean="0"/>
              <a:t>, de Kim Bass : elle-même (saison 4, épisode 9)</a:t>
            </a:r>
          </a:p>
          <a:p>
            <a:pPr lvl="0"/>
            <a:r>
              <a:rPr lang="fr-CA" dirty="0" smtClean="0"/>
              <a:t>1999 : </a:t>
            </a:r>
            <a:r>
              <a:rPr lang="fr-CA" i="1" dirty="0" err="1" smtClean="0"/>
              <a:t>Jett</a:t>
            </a:r>
            <a:r>
              <a:rPr lang="fr-CA" i="1" dirty="0" smtClean="0"/>
              <a:t> Jackson</a:t>
            </a:r>
            <a:r>
              <a:rPr lang="fr-CA" dirty="0" smtClean="0"/>
              <a:t>, de </a:t>
            </a:r>
            <a:r>
              <a:rPr lang="fr-CA" dirty="0" err="1" smtClean="0"/>
              <a:t>Fracaswell</a:t>
            </a:r>
            <a:r>
              <a:rPr lang="fr-CA" dirty="0" smtClean="0"/>
              <a:t> </a:t>
            </a:r>
            <a:r>
              <a:rPr lang="fr-CA" dirty="0" err="1" smtClean="0"/>
              <a:t>Hyman</a:t>
            </a:r>
            <a:r>
              <a:rPr lang="fr-CA" dirty="0" smtClean="0"/>
              <a:t> : </a:t>
            </a:r>
            <a:r>
              <a:rPr lang="fr-CA" i="1" dirty="0" smtClean="0"/>
              <a:t>elle-même</a:t>
            </a:r>
            <a:r>
              <a:rPr lang="fr-CA" dirty="0" smtClean="0"/>
              <a:t> (saison 2, épisode 8)</a:t>
            </a:r>
          </a:p>
          <a:p>
            <a:pPr lvl="0"/>
            <a:r>
              <a:rPr lang="fr-CA" dirty="0" smtClean="0"/>
              <a:t>1999 : </a:t>
            </a:r>
            <a:r>
              <a:rPr lang="fr-CA" i="1" dirty="0" smtClean="0"/>
              <a:t>The </a:t>
            </a:r>
            <a:r>
              <a:rPr lang="fr-CA" i="1" dirty="0" err="1" smtClean="0"/>
              <a:t>Priory</a:t>
            </a:r>
            <a:r>
              <a:rPr lang="fr-CA" dirty="0" smtClean="0"/>
              <a:t>, de Philip Edgar-Jones : </a:t>
            </a:r>
            <a:r>
              <a:rPr lang="fr-CA" i="1" dirty="0" smtClean="0"/>
              <a:t>elle-même</a:t>
            </a:r>
            <a:r>
              <a:rPr lang="fr-CA" dirty="0" smtClean="0"/>
              <a:t> (saison 1, épisode 5)</a:t>
            </a:r>
          </a:p>
          <a:p>
            <a:pPr lvl="0"/>
            <a:r>
              <a:rPr lang="fr-CA" dirty="0" smtClean="0"/>
              <a:t>2000 : </a:t>
            </a:r>
            <a:r>
              <a:rPr lang="fr-CA" i="1" dirty="0" smtClean="0"/>
              <a:t>Les Simpson</a:t>
            </a:r>
            <a:r>
              <a:rPr lang="fr-CA" dirty="0" smtClean="0"/>
              <a:t>, de Matt </a:t>
            </a:r>
            <a:r>
              <a:rPr lang="fr-CA" dirty="0" err="1" smtClean="0"/>
              <a:t>Groening</a:t>
            </a:r>
            <a:r>
              <a:rPr lang="fr-CA" dirty="0" smtClean="0"/>
              <a:t> : doublage (saison 11, épisode 12)</a:t>
            </a:r>
          </a:p>
          <a:p>
            <a:pPr lvl="0"/>
            <a:r>
              <a:rPr lang="fr-CA" dirty="0" smtClean="0"/>
              <a:t>2006 : </a:t>
            </a:r>
            <a:r>
              <a:rPr lang="fr-CA" i="1" dirty="0" smtClean="0"/>
              <a:t>Will et Grace</a:t>
            </a:r>
            <a:r>
              <a:rPr lang="fr-CA" dirty="0" smtClean="0"/>
              <a:t>, de David </a:t>
            </a:r>
            <a:r>
              <a:rPr lang="fr-CA" dirty="0" err="1" smtClean="0"/>
              <a:t>Kohan</a:t>
            </a:r>
            <a:r>
              <a:rPr lang="fr-CA" dirty="0" smtClean="0"/>
              <a:t> et Max </a:t>
            </a:r>
            <a:r>
              <a:rPr lang="fr-CA" dirty="0" err="1" smtClean="0"/>
              <a:t>Mutchnick</a:t>
            </a:r>
            <a:r>
              <a:rPr lang="fr-CA" dirty="0" smtClean="0"/>
              <a:t> : Amber Louise (saison 8, épisode 18)</a:t>
            </a:r>
          </a:p>
          <a:p>
            <a:pPr lvl="0"/>
            <a:r>
              <a:rPr lang="fr-CA" dirty="0" smtClean="0"/>
              <a:t>2008 : </a:t>
            </a:r>
            <a:r>
              <a:rPr lang="fr-CA" i="1" dirty="0" smtClean="0"/>
              <a:t>How I Met </a:t>
            </a:r>
            <a:r>
              <a:rPr lang="fr-CA" i="1" dirty="0" err="1" smtClean="0"/>
              <a:t>Your</a:t>
            </a:r>
            <a:r>
              <a:rPr lang="fr-CA" i="1" dirty="0" smtClean="0"/>
              <a:t> </a:t>
            </a:r>
            <a:r>
              <a:rPr lang="fr-CA" i="1" dirty="0" err="1" smtClean="0"/>
              <a:t>Mother</a:t>
            </a:r>
            <a:r>
              <a:rPr lang="fr-CA" dirty="0" smtClean="0"/>
              <a:t>, de Carter </a:t>
            </a:r>
            <a:r>
              <a:rPr lang="fr-CA" dirty="0" err="1" smtClean="0"/>
              <a:t>Bays</a:t>
            </a:r>
            <a:r>
              <a:rPr lang="fr-CA" dirty="0" smtClean="0"/>
              <a:t> et Craig Thomas : Abby (saison 3, épisode 13 et 19)</a:t>
            </a:r>
          </a:p>
          <a:p>
            <a:pPr lvl="0"/>
            <a:r>
              <a:rPr lang="fr-CA" dirty="0" smtClean="0"/>
              <a:t>2010 : </a:t>
            </a:r>
            <a:r>
              <a:rPr lang="fr-CA" i="1" dirty="0" err="1" smtClean="0"/>
              <a:t>Glee</a:t>
            </a:r>
            <a:r>
              <a:rPr lang="fr-CA" dirty="0" smtClean="0"/>
              <a:t> : Elle-même (saison 2, épisode 2)</a:t>
            </a:r>
          </a:p>
          <a:p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373616" cy="640871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fr-CA" sz="3400" b="1" dirty="0" smtClean="0"/>
              <a:t>Films</a:t>
            </a:r>
            <a:endParaRPr lang="fr-CA" sz="3400" dirty="0" smtClean="0"/>
          </a:p>
          <a:p>
            <a:pPr lvl="0"/>
            <a:r>
              <a:rPr lang="fr-CA" dirty="0" smtClean="0"/>
              <a:t>2000 : </a:t>
            </a:r>
            <a:r>
              <a:rPr lang="fr-CA" i="1" dirty="0" smtClean="0"/>
              <a:t>Franc-jeu</a:t>
            </a:r>
            <a:r>
              <a:rPr lang="fr-CA" dirty="0" smtClean="0"/>
              <a:t> (</a:t>
            </a:r>
            <a:r>
              <a:rPr lang="fr-CA" i="1" dirty="0" err="1" smtClean="0"/>
              <a:t>Longshot</a:t>
            </a:r>
            <a:r>
              <a:rPr lang="fr-CA" dirty="0" smtClean="0"/>
              <a:t>), de Lionel C. Martin : l'hôtesse de l'air</a:t>
            </a:r>
          </a:p>
          <a:p>
            <a:pPr lvl="0"/>
            <a:r>
              <a:rPr lang="fr-CA" dirty="0" smtClean="0"/>
              <a:t>2002 : </a:t>
            </a:r>
            <a:r>
              <a:rPr lang="fr-CA" i="1" dirty="0" smtClean="0"/>
              <a:t>Austin </a:t>
            </a:r>
            <a:r>
              <a:rPr lang="fr-CA" i="1" dirty="0" err="1" smtClean="0"/>
              <a:t>Powers</a:t>
            </a:r>
            <a:r>
              <a:rPr lang="fr-CA" i="1" dirty="0" smtClean="0"/>
              <a:t> dans </a:t>
            </a:r>
            <a:r>
              <a:rPr lang="fr-CA" i="1" dirty="0" err="1" smtClean="0"/>
              <a:t>Goldmember</a:t>
            </a:r>
            <a:r>
              <a:rPr lang="fr-CA" dirty="0" smtClean="0"/>
              <a:t>, de Jay </a:t>
            </a:r>
            <a:r>
              <a:rPr lang="fr-CA" dirty="0" err="1" smtClean="0"/>
              <a:t>Roach</a:t>
            </a:r>
            <a:r>
              <a:rPr lang="fr-CA" dirty="0" smtClean="0"/>
              <a:t> : elle-même</a:t>
            </a:r>
          </a:p>
          <a:p>
            <a:pPr lvl="0"/>
            <a:r>
              <a:rPr lang="fr-CA" dirty="0" smtClean="0"/>
              <a:t>2002 : </a:t>
            </a:r>
            <a:r>
              <a:rPr lang="fr-CA" i="1" dirty="0" err="1" smtClean="0"/>
              <a:t>Crossroads</a:t>
            </a:r>
            <a:r>
              <a:rPr lang="fr-CA" dirty="0" smtClean="0"/>
              <a:t>, de </a:t>
            </a:r>
            <a:r>
              <a:rPr lang="fr-CA" dirty="0" err="1" smtClean="0"/>
              <a:t>Tamra</a:t>
            </a:r>
            <a:r>
              <a:rPr lang="fr-CA" dirty="0" smtClean="0"/>
              <a:t> Davis : Lucy Wagner</a:t>
            </a:r>
          </a:p>
          <a:p>
            <a:pPr lvl="0"/>
            <a:r>
              <a:rPr lang="fr-CA" dirty="0" smtClean="0"/>
              <a:t>2003 : </a:t>
            </a:r>
            <a:r>
              <a:rPr lang="fr-CA" i="1" dirty="0" err="1" smtClean="0"/>
              <a:t>Pauly</a:t>
            </a:r>
            <a:r>
              <a:rPr lang="fr-CA" i="1" dirty="0" smtClean="0"/>
              <a:t> Shore est mort</a:t>
            </a:r>
            <a:r>
              <a:rPr lang="fr-CA" dirty="0" smtClean="0"/>
              <a:t> (</a:t>
            </a:r>
            <a:r>
              <a:rPr lang="fr-CA" i="1" dirty="0" err="1" smtClean="0"/>
              <a:t>Pauly</a:t>
            </a:r>
            <a:r>
              <a:rPr lang="fr-CA" i="1" dirty="0" smtClean="0"/>
              <a:t> Shore Is Dead</a:t>
            </a:r>
            <a:r>
              <a:rPr lang="fr-CA" dirty="0" smtClean="0"/>
              <a:t>), de </a:t>
            </a:r>
            <a:r>
              <a:rPr lang="fr-CA" dirty="0" err="1" smtClean="0"/>
              <a:t>Pauly</a:t>
            </a:r>
            <a:r>
              <a:rPr lang="fr-CA" dirty="0" smtClean="0"/>
              <a:t> Shore : elle-même</a:t>
            </a:r>
          </a:p>
          <a:p>
            <a:pPr lvl="0"/>
            <a:endParaRPr lang="fr-CA" dirty="0" smtClean="0"/>
          </a:p>
          <a:p>
            <a:pPr>
              <a:buNone/>
            </a:pPr>
            <a:r>
              <a:rPr lang="fr-CA" sz="3400" b="1" i="1" dirty="0" smtClean="0"/>
              <a:t>Non-fiction</a:t>
            </a:r>
          </a:p>
          <a:p>
            <a:pPr lvl="0"/>
            <a:r>
              <a:rPr lang="fr-CA" dirty="0" smtClean="0"/>
              <a:t>1991 - 1993 : </a:t>
            </a:r>
            <a:r>
              <a:rPr lang="fr-CA" i="1" dirty="0" smtClean="0"/>
              <a:t>All New Mickey Mouse Club</a:t>
            </a:r>
            <a:r>
              <a:rPr lang="fr-CA" dirty="0" smtClean="0"/>
              <a:t> : elle-même (saison 6 et 7)</a:t>
            </a:r>
          </a:p>
          <a:p>
            <a:pPr lvl="0"/>
            <a:r>
              <a:rPr lang="fr-CA" dirty="0" smtClean="0"/>
              <a:t>2004 : </a:t>
            </a:r>
            <a:r>
              <a:rPr lang="fr-CA" i="1" dirty="0" smtClean="0"/>
              <a:t>Fahrenheit 9/11</a:t>
            </a:r>
            <a:r>
              <a:rPr lang="fr-CA" dirty="0" smtClean="0"/>
              <a:t>, de Michael Moore : elle-même (séquence d'interview)</a:t>
            </a:r>
          </a:p>
          <a:p>
            <a:pPr lvl="0"/>
            <a:r>
              <a:rPr lang="fr-CA" dirty="0" smtClean="0"/>
              <a:t>2008 : </a:t>
            </a:r>
            <a:r>
              <a:rPr lang="fr-CA" i="1" dirty="0" smtClean="0"/>
              <a:t>Britney: For the Record</a:t>
            </a:r>
          </a:p>
          <a:p>
            <a:pPr lvl="0"/>
            <a:endParaRPr lang="fr-CA" dirty="0" smtClean="0"/>
          </a:p>
          <a:p>
            <a:pPr>
              <a:buNone/>
            </a:pPr>
            <a:r>
              <a:rPr lang="fr-CA" sz="3400" b="1" dirty="0" smtClean="0"/>
              <a:t>Scénariste</a:t>
            </a:r>
          </a:p>
          <a:p>
            <a:pPr lvl="0"/>
            <a:r>
              <a:rPr lang="fr-CA" dirty="0" smtClean="0"/>
              <a:t>2004 : </a:t>
            </a:r>
            <a:r>
              <a:rPr lang="fr-CA" i="1" dirty="0" smtClean="0"/>
              <a:t>Rêve à l'épreuve</a:t>
            </a:r>
            <a:r>
              <a:rPr lang="fr-CA" dirty="0" smtClean="0"/>
              <a:t> (</a:t>
            </a:r>
            <a:r>
              <a:rPr lang="fr-CA" i="1" dirty="0" smtClean="0"/>
              <a:t>Brave New Girl</a:t>
            </a:r>
            <a:r>
              <a:rPr lang="fr-CA" dirty="0" smtClean="0"/>
              <a:t>), de Bobby Roth: Adaptation de son livre </a:t>
            </a:r>
            <a:r>
              <a:rPr lang="fr-CA" i="1" dirty="0" smtClean="0"/>
              <a:t>A </a:t>
            </a:r>
            <a:r>
              <a:rPr lang="fr-CA" i="1" dirty="0" err="1" smtClean="0"/>
              <a:t>Mother's</a:t>
            </a:r>
            <a:r>
              <a:rPr lang="fr-CA" i="1" dirty="0" smtClean="0"/>
              <a:t> Gift</a:t>
            </a:r>
            <a:r>
              <a:rPr lang="fr-CA" dirty="0" smtClean="0"/>
              <a:t> en collaboration avec sa mère Lynne.</a:t>
            </a:r>
          </a:p>
          <a:p>
            <a:pPr lvl="0"/>
            <a:endParaRPr lang="fr-CA" dirty="0" smtClean="0"/>
          </a:p>
          <a:p>
            <a:pPr>
              <a:buNone/>
            </a:pPr>
            <a:r>
              <a:rPr lang="fr-CA" sz="3400" b="1" dirty="0" smtClean="0"/>
              <a:t>Réalisatrice</a:t>
            </a:r>
          </a:p>
          <a:p>
            <a:pPr lvl="0"/>
            <a:r>
              <a:rPr lang="fr-CA" dirty="0" smtClean="0"/>
              <a:t>2005 : </a:t>
            </a:r>
            <a:r>
              <a:rPr lang="fr-CA" i="1" dirty="0" smtClean="0"/>
              <a:t>Do </a:t>
            </a:r>
            <a:r>
              <a:rPr lang="fr-CA" i="1" dirty="0" err="1" smtClean="0"/>
              <a:t>Somethin</a:t>
            </a:r>
            <a:r>
              <a:rPr lang="fr-CA" i="1" dirty="0" smtClean="0"/>
              <a:t>'</a:t>
            </a:r>
            <a:r>
              <a:rPr lang="fr-CA" dirty="0" smtClean="0"/>
              <a:t> : Vidéoclip</a:t>
            </a:r>
          </a:p>
          <a:p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3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1067</TotalTime>
  <Words>520</Words>
  <Application>Microsoft Office PowerPoint</Application>
  <PresentationFormat>Affichage à l'écran (4:3)</PresentationFormat>
  <Paragraphs>131</Paragraphs>
  <Slides>17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Britney Spears</vt:lpstr>
      <vt:lpstr>Sommaire</vt:lpstr>
      <vt:lpstr>Bibliographie</vt:lpstr>
      <vt:lpstr>Bibliographie</vt:lpstr>
      <vt:lpstr>Bibliographie</vt:lpstr>
      <vt:lpstr>Albums</vt:lpstr>
      <vt:lpstr>Principaux titres</vt:lpstr>
      <vt:lpstr>Actrice de fiction</vt:lpstr>
      <vt:lpstr>Diapositive 9</vt:lpstr>
      <vt:lpstr>Récompenses et nominations</vt:lpstr>
      <vt:lpstr>Livre </vt:lpstr>
      <vt:lpstr>Contrats publicitaires et commerciaux</vt:lpstr>
      <vt:lpstr>Parfums</vt:lpstr>
      <vt:lpstr>Application pour iPhone et iPod touch</vt:lpstr>
      <vt:lpstr>Vêtement Candie’s</vt:lpstr>
      <vt:lpstr>Autres...</vt:lpstr>
      <vt:lpstr>Merci de votre écoute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Britney Spears</dc:title>
  <dc:creator>Alexandra Ducharme</dc:creator>
  <cp:lastModifiedBy>Alexandra Ducharme</cp:lastModifiedBy>
  <cp:revision>47</cp:revision>
  <dcterms:created xsi:type="dcterms:W3CDTF">2011-02-15T18:51:20Z</dcterms:created>
  <dcterms:modified xsi:type="dcterms:W3CDTF">2011-03-10T12:31:39Z</dcterms:modified>
</cp:coreProperties>
</file>