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9" r:id="rId2"/>
    <p:sldId id="260" r:id="rId3"/>
  </p:sldIdLst>
  <p:sldSz cx="9144000" cy="6858000" type="screen4x3"/>
  <p:notesSz cx="7104063" cy="102346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714" autoAdjust="0"/>
  </p:normalViewPr>
  <p:slideViewPr>
    <p:cSldViewPr>
      <p:cViewPr>
        <p:scale>
          <a:sx n="87" d="100"/>
          <a:sy n="87" d="100"/>
        </p:scale>
        <p:origin x="-1330" y="-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1202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4023992" y="0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r">
              <a:defRPr sz="1300"/>
            </a:lvl1pPr>
          </a:lstStyle>
          <a:p>
            <a:fld id="{00CEBBE9-33E8-42BF-807C-C62F0F0A941D}" type="datetimeFigureOut">
              <a:rPr lang="fr-FR" smtClean="0"/>
              <a:pPr/>
              <a:t>13/05/2011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95363" y="768350"/>
            <a:ext cx="5113337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75" tIns="49538" rIns="99075" bIns="49538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710407" y="4861441"/>
            <a:ext cx="5683250" cy="4605576"/>
          </a:xfrm>
          <a:prstGeom prst="rect">
            <a:avLst/>
          </a:prstGeom>
        </p:spPr>
        <p:txBody>
          <a:bodyPr vert="horz" lIns="99075" tIns="49538" rIns="99075" bIns="49538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4023992" y="9721106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r">
              <a:defRPr sz="1300"/>
            </a:lvl1pPr>
          </a:lstStyle>
          <a:p>
            <a:fld id="{E38FB7DD-6897-47BF-AADA-DF192F38B89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8FB7DD-6897-47BF-AADA-DF192F38B89C}" type="slidenum">
              <a:rPr lang="fr-FR" smtClean="0"/>
              <a:pPr/>
              <a:t>1</a:t>
            </a:fld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8FB7DD-6897-47BF-AADA-DF192F38B89C}" type="slidenum">
              <a:rPr lang="fr-FR" smtClean="0"/>
              <a:pPr/>
              <a:t>2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659EE-3858-4315-8A9A-E478A002FD11}" type="datetimeFigureOut">
              <a:rPr lang="fr-FR" smtClean="0"/>
              <a:pPr/>
              <a:t>13/05/2011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58ED9-D587-4B47-A4DD-449F0878719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659EE-3858-4315-8A9A-E478A002FD11}" type="datetimeFigureOut">
              <a:rPr lang="fr-FR" smtClean="0"/>
              <a:pPr/>
              <a:t>13/05/2011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58ED9-D587-4B47-A4DD-449F0878719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659EE-3858-4315-8A9A-E478A002FD11}" type="datetimeFigureOut">
              <a:rPr lang="fr-FR" smtClean="0"/>
              <a:pPr/>
              <a:t>13/05/2011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58ED9-D587-4B47-A4DD-449F0878719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659EE-3858-4315-8A9A-E478A002FD11}" type="datetimeFigureOut">
              <a:rPr lang="fr-FR" smtClean="0"/>
              <a:pPr/>
              <a:t>13/05/2011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58ED9-D587-4B47-A4DD-449F0878719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659EE-3858-4315-8A9A-E478A002FD11}" type="datetimeFigureOut">
              <a:rPr lang="fr-FR" smtClean="0"/>
              <a:pPr/>
              <a:t>13/05/2011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58ED9-D587-4B47-A4DD-449F0878719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659EE-3858-4315-8A9A-E478A002FD11}" type="datetimeFigureOut">
              <a:rPr lang="fr-FR" smtClean="0"/>
              <a:pPr/>
              <a:t>13/05/2011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58ED9-D587-4B47-A4DD-449F0878719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659EE-3858-4315-8A9A-E478A002FD11}" type="datetimeFigureOut">
              <a:rPr lang="fr-FR" smtClean="0"/>
              <a:pPr/>
              <a:t>13/05/2011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58ED9-D587-4B47-A4DD-449F0878719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659EE-3858-4315-8A9A-E478A002FD11}" type="datetimeFigureOut">
              <a:rPr lang="fr-FR" smtClean="0"/>
              <a:pPr/>
              <a:t>13/05/2011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58ED9-D587-4B47-A4DD-449F0878719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659EE-3858-4315-8A9A-E478A002FD11}" type="datetimeFigureOut">
              <a:rPr lang="fr-FR" smtClean="0"/>
              <a:pPr/>
              <a:t>13/05/2011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58ED9-D587-4B47-A4DD-449F0878719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659EE-3858-4315-8A9A-E478A002FD11}" type="datetimeFigureOut">
              <a:rPr lang="fr-FR" smtClean="0"/>
              <a:pPr/>
              <a:t>13/05/2011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58ED9-D587-4B47-A4DD-449F0878719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659EE-3858-4315-8A9A-E478A002FD11}" type="datetimeFigureOut">
              <a:rPr lang="fr-FR" smtClean="0"/>
              <a:pPr/>
              <a:t>13/05/2011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58ED9-D587-4B47-A4DD-449F0878719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F659EE-3858-4315-8A9A-E478A002FD11}" type="datetimeFigureOut">
              <a:rPr lang="fr-FR" smtClean="0"/>
              <a:pPr/>
              <a:t>13/05/2011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F58ED9-D587-4B47-A4DD-449F0878719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116633"/>
            <a:ext cx="7772400" cy="2016223"/>
          </a:xfrm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fr-FR" dirty="0" smtClean="0"/>
              <a:t/>
            </a:r>
            <a:br>
              <a:rPr lang="fr-FR" dirty="0" smtClean="0"/>
            </a:br>
            <a:r>
              <a:rPr lang="fr-FR" dirty="0"/>
              <a:t/>
            </a:r>
            <a:br>
              <a:rPr lang="fr-FR" dirty="0"/>
            </a:br>
            <a:r>
              <a:rPr lang="fr-FR" dirty="0"/>
              <a:t> </a:t>
            </a:r>
            <a:br>
              <a:rPr lang="fr-FR" dirty="0"/>
            </a:br>
            <a:r>
              <a:rPr lang="fr-FR" dirty="0"/>
              <a:t/>
            </a:r>
            <a:br>
              <a:rPr lang="fr-FR" dirty="0"/>
            </a:br>
            <a:r>
              <a:rPr lang="fr-FR" b="1" u="sng" dirty="0" smtClean="0"/>
              <a:t>Etape N°2</a:t>
            </a:r>
            <a:br>
              <a:rPr lang="fr-FR" b="1" u="sng" dirty="0" smtClean="0"/>
            </a:br>
            <a:r>
              <a:rPr lang="en-US" i="1" dirty="0" smtClean="0"/>
              <a:t>SARE – FERME ESTEBEN</a:t>
            </a:r>
            <a:br>
              <a:rPr lang="en-US" i="1" dirty="0" smtClean="0"/>
            </a:br>
            <a:r>
              <a:rPr lang="en-US" i="1" dirty="0" err="1" smtClean="0"/>
              <a:t>Dimanche</a:t>
            </a:r>
            <a:r>
              <a:rPr lang="en-US" i="1" dirty="0" smtClean="0"/>
              <a:t> 15 Mai 2011 </a:t>
            </a:r>
            <a:r>
              <a:rPr lang="fr-FR" dirty="0"/>
              <a:t/>
            </a:r>
            <a:br>
              <a:rPr lang="fr-FR" dirty="0"/>
            </a:br>
            <a:r>
              <a:rPr lang="en-US" dirty="0"/>
              <a:t> </a:t>
            </a:r>
            <a:r>
              <a:rPr lang="fr-FR" dirty="0"/>
              <a:t/>
            </a:r>
            <a:br>
              <a:rPr lang="fr-FR" dirty="0"/>
            </a:br>
            <a:r>
              <a:rPr lang="en-US" dirty="0"/>
              <a:t>  </a:t>
            </a:r>
            <a:r>
              <a:rPr lang="fr-FR" dirty="0"/>
              <a:t/>
            </a:r>
            <a:br>
              <a:rPr lang="fr-FR" dirty="0"/>
            </a:br>
            <a:r>
              <a:rPr lang="fr-FR" dirty="0"/>
              <a:t> </a:t>
            </a:r>
            <a:br>
              <a:rPr lang="fr-FR" dirty="0"/>
            </a:b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691680" y="4509120"/>
            <a:ext cx="5688632" cy="1944216"/>
          </a:xfrm>
        </p:spPr>
        <p:txBody>
          <a:bodyPr/>
          <a:lstStyle/>
          <a:p>
            <a:endParaRPr lang="fr-FR" dirty="0"/>
          </a:p>
        </p:txBody>
      </p:sp>
      <p:pic>
        <p:nvPicPr>
          <p:cNvPr id="5" name="Image 4" descr="http://www.balades-pyrenees.com/Image4.gif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47664" y="2348880"/>
            <a:ext cx="5832648" cy="19537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" name="Connecteur droit 6"/>
          <p:cNvCxnSpPr/>
          <p:nvPr/>
        </p:nvCxnSpPr>
        <p:spPr>
          <a:xfrm rot="5400000" flipH="1" flipV="1">
            <a:off x="4175956" y="3248980"/>
            <a:ext cx="19442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ZoneTexte 11"/>
          <p:cNvSpPr txBox="1"/>
          <p:nvPr/>
        </p:nvSpPr>
        <p:spPr>
          <a:xfrm>
            <a:off x="5652120" y="2348880"/>
            <a:ext cx="18722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Départ de SARE</a:t>
            </a:r>
          </a:p>
          <a:p>
            <a:endParaRPr lang="fr-F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79712" y="4509120"/>
            <a:ext cx="4968551" cy="2016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ZoneTexte 9"/>
          <p:cNvSpPr txBox="1"/>
          <p:nvPr/>
        </p:nvSpPr>
        <p:spPr>
          <a:xfrm>
            <a:off x="6300192" y="4653136"/>
            <a:ext cx="17281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Arrivée col des veaux</a:t>
            </a:r>
            <a:endParaRPr lang="fr-FR" dirty="0"/>
          </a:p>
        </p:txBody>
      </p:sp>
      <p:cxnSp>
        <p:nvCxnSpPr>
          <p:cNvPr id="13" name="Connecteur droit avec flèche 12"/>
          <p:cNvCxnSpPr/>
          <p:nvPr/>
        </p:nvCxnSpPr>
        <p:spPr>
          <a:xfrm>
            <a:off x="5508104" y="2708920"/>
            <a:ext cx="223224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14"/>
          <p:cNvCxnSpPr/>
          <p:nvPr/>
        </p:nvCxnSpPr>
        <p:spPr>
          <a:xfrm rot="5400000">
            <a:off x="5220072" y="5445224"/>
            <a:ext cx="20162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avec flèche 16"/>
          <p:cNvCxnSpPr/>
          <p:nvPr/>
        </p:nvCxnSpPr>
        <p:spPr>
          <a:xfrm rot="10800000">
            <a:off x="4283968" y="4653136"/>
            <a:ext cx="1800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u="sng" dirty="0" smtClean="0"/>
              <a:t>Organisation de la journée (étape 2)</a:t>
            </a:r>
            <a:endParaRPr lang="fr-FR" u="sng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Sare – Ferme </a:t>
            </a:r>
            <a:r>
              <a:rPr lang="fr-FR" dirty="0" err="1" smtClean="0"/>
              <a:t>Esteben</a:t>
            </a:r>
            <a:r>
              <a:rPr lang="fr-FR" dirty="0" smtClean="0"/>
              <a:t> . 18km/6h00 </a:t>
            </a:r>
          </a:p>
          <a:p>
            <a:r>
              <a:rPr lang="fr-FR" dirty="0" smtClean="0"/>
              <a:t>Départ 7h30 du village de Sare</a:t>
            </a:r>
          </a:p>
          <a:p>
            <a:r>
              <a:rPr lang="fr-FR" dirty="0" smtClean="0"/>
              <a:t>Arrivée à la ferme </a:t>
            </a:r>
            <a:r>
              <a:rPr lang="fr-FR" dirty="0" err="1" smtClean="0"/>
              <a:t>Esteben</a:t>
            </a:r>
            <a:r>
              <a:rPr lang="fr-FR" dirty="0" smtClean="0"/>
              <a:t> pour 13 h (</a:t>
            </a:r>
            <a:r>
              <a:rPr lang="fr-FR" dirty="0" err="1" smtClean="0"/>
              <a:t>Artzamendi</a:t>
            </a:r>
            <a:r>
              <a:rPr lang="fr-FR" dirty="0" smtClean="0"/>
              <a:t>) </a:t>
            </a:r>
          </a:p>
          <a:p>
            <a:r>
              <a:rPr lang="fr-FR" dirty="0" smtClean="0"/>
              <a:t>Repas du midi à la venta </a:t>
            </a:r>
            <a:r>
              <a:rPr lang="fr-FR" dirty="0" err="1" smtClean="0"/>
              <a:t>Burquaïtz</a:t>
            </a:r>
            <a:r>
              <a:rPr lang="fr-FR" dirty="0" smtClean="0"/>
              <a:t> (ouvert à tous même ceux qui ne marchent pas)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879</TotalTime>
  <Words>58</Words>
  <Application>Microsoft Office PowerPoint</Application>
  <PresentationFormat>Affichage à l'écran (4:3)</PresentationFormat>
  <Paragraphs>10</Paragraphs>
  <Slides>2</Slides>
  <Notes>2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     Etape N°2 SARE – FERME ESTEBEN Dimanche 15 Mai 2011         </vt:lpstr>
      <vt:lpstr>Organisation de la journée (étape 2)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1ere Etape   Durée : 6 h 30 pour 22 km</dc:title>
  <dc:creator>FNAC</dc:creator>
  <cp:lastModifiedBy>gilbert</cp:lastModifiedBy>
  <cp:revision>69</cp:revision>
  <dcterms:created xsi:type="dcterms:W3CDTF">2011-01-13T16:43:14Z</dcterms:created>
  <dcterms:modified xsi:type="dcterms:W3CDTF">2011-05-13T18:20:46Z</dcterms:modified>
</cp:coreProperties>
</file>