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13/05/2011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016223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N°2</a:t>
            </a:r>
            <a:br>
              <a:rPr lang="fr-FR" b="1" u="sng" dirty="0" smtClean="0"/>
            </a:br>
            <a:r>
              <a:rPr lang="en-US" i="1" dirty="0" smtClean="0"/>
              <a:t>SARE – FERME ESTEBEN</a:t>
            </a:r>
            <a:br>
              <a:rPr lang="en-US" i="1" dirty="0" smtClean="0"/>
            </a:br>
            <a:r>
              <a:rPr lang="en-US" i="1" dirty="0" err="1" smtClean="0"/>
              <a:t>Dimanche</a:t>
            </a:r>
            <a:r>
              <a:rPr lang="en-US" i="1" dirty="0" smtClean="0"/>
              <a:t> 15 Mai 2011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4509120"/>
            <a:ext cx="5688632" cy="1944216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5" name="Image 4" descr="http://www.balades-pyrenees.com/Image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348880"/>
            <a:ext cx="5832648" cy="195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/>
        </p:nvCxnSpPr>
        <p:spPr>
          <a:xfrm rot="5400000" flipH="1" flipV="1">
            <a:off x="4175956" y="324898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652120" y="234888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Départ de SARE</a:t>
            </a:r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4509120"/>
            <a:ext cx="496855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6300192" y="4653136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col des veaux</a:t>
            </a:r>
            <a:endParaRPr lang="fr-FR" dirty="0"/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5508104" y="2708920"/>
            <a:ext cx="2232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5220072" y="5445224"/>
            <a:ext cx="2016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10800000">
            <a:off x="4283968" y="4653136"/>
            <a:ext cx="18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2)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Sare – Ferme </a:t>
            </a:r>
            <a:r>
              <a:rPr lang="fr-FR" dirty="0" err="1" smtClean="0"/>
              <a:t>Esteben</a:t>
            </a:r>
            <a:r>
              <a:rPr lang="fr-FR" dirty="0" smtClean="0"/>
              <a:t> . 18km/6h00 </a:t>
            </a:r>
          </a:p>
          <a:p>
            <a:r>
              <a:rPr lang="fr-FR" dirty="0" smtClean="0"/>
              <a:t>Départ 7h30 du village de Sare</a:t>
            </a:r>
          </a:p>
          <a:p>
            <a:r>
              <a:rPr lang="fr-FR" dirty="0" smtClean="0"/>
              <a:t>Arrivée à la ferme </a:t>
            </a:r>
            <a:r>
              <a:rPr lang="fr-FR" dirty="0" err="1" smtClean="0"/>
              <a:t>Esteben</a:t>
            </a:r>
            <a:r>
              <a:rPr lang="fr-FR" dirty="0" smtClean="0"/>
              <a:t> pour 13 h (</a:t>
            </a:r>
            <a:r>
              <a:rPr lang="fr-FR" dirty="0" err="1" smtClean="0"/>
              <a:t>Artzamendi</a:t>
            </a:r>
            <a:r>
              <a:rPr lang="fr-FR" dirty="0" smtClean="0"/>
              <a:t>) </a:t>
            </a:r>
          </a:p>
          <a:p>
            <a:r>
              <a:rPr lang="fr-FR" dirty="0" smtClean="0"/>
              <a:t>Repas du midi à la venta </a:t>
            </a:r>
            <a:r>
              <a:rPr lang="fr-FR" dirty="0" err="1" smtClean="0"/>
              <a:t>Burquaïtz</a:t>
            </a:r>
            <a:r>
              <a:rPr lang="fr-FR" dirty="0" smtClean="0"/>
              <a:t> (ouvert à tous même ceux qui ne marchent pas)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58</Words>
  <Application>Microsoft Office PowerPoint</Application>
  <PresentationFormat>Affichage à l'écran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N°2 SARE – FERME ESTEBEN Dimanche 15 Mai 2011         </vt:lpstr>
      <vt:lpstr>Organisation de la journée (étape 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2011-05-13T18:20:46Z</dcterms:modified>
</cp:coreProperties>
</file>