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8" r:id="rId2"/>
    <p:sldId id="267" r:id="rId3"/>
    <p:sldId id="284" r:id="rId4"/>
    <p:sldId id="260" r:id="rId5"/>
    <p:sldId id="279" r:id="rId6"/>
    <p:sldId id="288" r:id="rId7"/>
    <p:sldId id="271" r:id="rId8"/>
    <p:sldId id="272" r:id="rId9"/>
    <p:sldId id="277" r:id="rId10"/>
    <p:sldId id="282" r:id="rId11"/>
    <p:sldId id="275" r:id="rId12"/>
    <p:sldId id="283" r:id="rId13"/>
    <p:sldId id="285" r:id="rId14"/>
    <p:sldId id="273" r:id="rId15"/>
    <p:sldId id="270" r:id="rId16"/>
    <p:sldId id="291" r:id="rId17"/>
    <p:sldId id="269" r:id="rId18"/>
    <p:sldId id="289" r:id="rId19"/>
    <p:sldId id="263" r:id="rId20"/>
    <p:sldId id="292" r:id="rId21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  <p:clrMru>
    <a:srgbClr val="FE509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0415" autoAdjust="0"/>
    <p:restoredTop sz="94640" autoAdjust="0"/>
  </p:normalViewPr>
  <p:slideViewPr>
    <p:cSldViewPr>
      <p:cViewPr varScale="1">
        <p:scale>
          <a:sx n="61" d="100"/>
          <a:sy n="61" d="100"/>
        </p:scale>
        <p:origin x="-78" y="-2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40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025843EB-E9EA-49B0-8554-97918CDC1981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297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noProof="0" smtClean="0"/>
              <a:t>Cliquez pour modifier les styles du texte du masque</a:t>
            </a:r>
          </a:p>
          <a:p>
            <a:pPr lvl="1"/>
            <a:r>
              <a:rPr lang="fr-CA" noProof="0" smtClean="0"/>
              <a:t>Deuxième niveau</a:t>
            </a:r>
          </a:p>
          <a:p>
            <a:pPr lvl="2"/>
            <a:r>
              <a:rPr lang="fr-CA" noProof="0" smtClean="0"/>
              <a:t>Troisième niveau</a:t>
            </a:r>
          </a:p>
          <a:p>
            <a:pPr lvl="3"/>
            <a:r>
              <a:rPr lang="fr-CA" noProof="0" smtClean="0"/>
              <a:t>Quatrième niveau</a:t>
            </a:r>
          </a:p>
          <a:p>
            <a:pPr lvl="4"/>
            <a:r>
              <a:rPr lang="fr-CA" noProof="0" smtClean="0"/>
              <a:t>Cinquième niveau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DFBE0803-C666-4541-A0C2-8C8AEDF8027B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13B8B94-A3B5-4114-9B8C-FB2B46B02249}" type="slidenum">
              <a:rPr lang="fr-CA" smtClean="0">
                <a:latin typeface="Arial" pitchFamily="34" charset="0"/>
              </a:rPr>
              <a:pPr/>
              <a:t>1</a:t>
            </a:fld>
            <a:endParaRPr lang="fr-CA" smtClean="0">
              <a:latin typeface="Arial" pitchFamily="34" charset="0"/>
            </a:endParaRPr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FR" smtClean="0">
              <a:latin typeface="Arial" pitchFamily="34" charset="0"/>
            </a:endParaRPr>
          </a:p>
        </p:txBody>
      </p:sp>
      <p:sp>
        <p:nvSpPr>
          <p:cNvPr id="31748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574AC2A-BC4A-419E-921B-379BC00E8031}" type="slidenum">
              <a:rPr lang="fr-CA" smtClean="0">
                <a:latin typeface="Arial" pitchFamily="34" charset="0"/>
              </a:rPr>
              <a:pPr/>
              <a:t>2</a:t>
            </a:fld>
            <a:endParaRPr lang="fr-CA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E9E6ACA-6EE2-4589-8AD5-508ECD178DA6}" type="slidenum">
              <a:rPr lang="fr-CA" smtClean="0">
                <a:latin typeface="Arial" pitchFamily="34" charset="0"/>
              </a:rPr>
              <a:pPr/>
              <a:t>4</a:t>
            </a:fld>
            <a:endParaRPr lang="fr-CA" smtClean="0">
              <a:latin typeface="Arial" pitchFamily="34" charset="0"/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FR" smtClean="0">
              <a:latin typeface="Arial" pitchFamily="34" charset="0"/>
            </a:endParaRPr>
          </a:p>
        </p:txBody>
      </p:sp>
      <p:sp>
        <p:nvSpPr>
          <p:cNvPr id="35844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A63895B-50B8-4C39-B7A1-50AC225BE1FB}" type="slidenum">
              <a:rPr lang="fr-CA" smtClean="0">
                <a:latin typeface="Arial" pitchFamily="34" charset="0"/>
              </a:rPr>
              <a:pPr/>
              <a:t>7</a:t>
            </a:fld>
            <a:endParaRPr lang="fr-CA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2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3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4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5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6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7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8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9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0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2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186252-B97E-40EB-9885-C678B02B0A59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advClick="0" advTm="4000">
    <p:sndAc>
      <p:stSnd>
        <p:snd r:embed="rId1" name="Clarinet Polka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574E22-FC10-49D4-945A-7B6B878A0F44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advClick="0" advTm="4000">
    <p:sndAc>
      <p:stSnd>
        <p:snd r:embed="rId1" name="Clarinet Polka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CD3EDD-A06E-4991-8283-B844107C5924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advClick="0" advTm="4000">
    <p:sndAc>
      <p:stSnd>
        <p:snd r:embed="rId1" name="Clarinet Polka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3A3678-8A94-4F7D-A92B-FCCF897B69D7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advClick="0" advTm="4000">
    <p:sndAc>
      <p:stSnd>
        <p:snd r:embed="rId1" name="Clarinet Polka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8181EE-EBD4-4ECC-A32E-C9F3A0914DEE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advClick="0" advTm="4000">
    <p:sndAc>
      <p:stSnd>
        <p:snd r:embed="rId1" name="Clarinet Polka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49228C-8CC9-4518-AA9C-B6DDFB820DA5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advClick="0" advTm="4000">
    <p:sndAc>
      <p:stSnd>
        <p:snd r:embed="rId1" name="Clarinet Polka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2785B5-5373-4528-8BF4-8EBAF99F58C7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advClick="0" advTm="4000">
    <p:sndAc>
      <p:stSnd>
        <p:snd r:embed="rId1" name="Clarinet Polka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35CA63-EBC7-44C1-B6B5-3539319F23C2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advClick="0" advTm="4000">
    <p:sndAc>
      <p:stSnd>
        <p:snd r:embed="rId1" name="Clarinet Polka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290630-0F2D-4CC4-B949-AC087ABA32A7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advClick="0" advTm="4000">
    <p:sndAc>
      <p:stSnd>
        <p:snd r:embed="rId1" name="Clarinet Polka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0E8008-A8C1-42C9-A1E8-434409355A0A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advClick="0" advTm="4000">
    <p:sndAc>
      <p:stSnd>
        <p:snd r:embed="rId1" name="Clarinet Polka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A2C359-F7C8-4A8D-BF1A-0EADA44D51FF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advClick="0" advTm="4000">
    <p:sndAc>
      <p:stSnd>
        <p:snd r:embed="rId1" name="Clarinet Polka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ABBC7033-FB9D-45AB-AC15-796E11E34C94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4000">
    <p:sndAc>
      <p:stSnd>
        <p:snd r:embed="rId13" name="Clarinet Polka.wav"/>
      </p:stSnd>
    </p:sndAc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5" Type="http://schemas.openxmlformats.org/officeDocument/2006/relationships/image" Target="../media/image1.gif"/><Relationship Id="rId4" Type="http://schemas.openxmlformats.org/officeDocument/2006/relationships/audio" Target="../media/audio13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10" Type="http://schemas.openxmlformats.org/officeDocument/2006/relationships/image" Target="../media/image24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gif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3" Type="http://schemas.openxmlformats.org/officeDocument/2006/relationships/image" Target="../media/image49.jpeg"/><Relationship Id="rId7" Type="http://schemas.openxmlformats.org/officeDocument/2006/relationships/image" Target="../media/image53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gif"/><Relationship Id="rId5" Type="http://schemas.openxmlformats.org/officeDocument/2006/relationships/image" Target="../media/image51.jpeg"/><Relationship Id="rId4" Type="http://schemas.openxmlformats.org/officeDocument/2006/relationships/image" Target="../media/image50.jpeg"/><Relationship Id="rId9" Type="http://schemas.openxmlformats.org/officeDocument/2006/relationships/image" Target="../media/image55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jpeg"/><Relationship Id="rId3" Type="http://schemas.openxmlformats.org/officeDocument/2006/relationships/image" Target="../media/image57.jpeg"/><Relationship Id="rId7" Type="http://schemas.openxmlformats.org/officeDocument/2006/relationships/image" Target="../media/image61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jpeg"/><Relationship Id="rId3" Type="http://schemas.openxmlformats.org/officeDocument/2006/relationships/image" Target="../media/image64.jpeg"/><Relationship Id="rId7" Type="http://schemas.openxmlformats.org/officeDocument/2006/relationships/image" Target="../media/image68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jpeg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jpeg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0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5.gif"/><Relationship Id="rId5" Type="http://schemas.openxmlformats.org/officeDocument/2006/relationships/image" Target="../media/image84.jpeg"/><Relationship Id="rId4" Type="http://schemas.openxmlformats.org/officeDocument/2006/relationships/image" Target="../media/image83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jpeg"/><Relationship Id="rId3" Type="http://schemas.openxmlformats.org/officeDocument/2006/relationships/image" Target="../media/image86.jpeg"/><Relationship Id="rId7" Type="http://schemas.openxmlformats.org/officeDocument/2006/relationships/image" Target="../media/image90.gif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9.jpeg"/><Relationship Id="rId5" Type="http://schemas.openxmlformats.org/officeDocument/2006/relationships/image" Target="../media/image88.jpeg"/><Relationship Id="rId4" Type="http://schemas.openxmlformats.org/officeDocument/2006/relationships/image" Target="../media/image87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gif"/><Relationship Id="rId3" Type="http://schemas.openxmlformats.org/officeDocument/2006/relationships/image" Target="../media/image93.gif"/><Relationship Id="rId7" Type="http://schemas.openxmlformats.org/officeDocument/2006/relationships/image" Target="../media/image97.gif"/><Relationship Id="rId2" Type="http://schemas.openxmlformats.org/officeDocument/2006/relationships/image" Target="../media/image9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6.gif"/><Relationship Id="rId11" Type="http://schemas.openxmlformats.org/officeDocument/2006/relationships/image" Target="../media/image101.gif"/><Relationship Id="rId5" Type="http://schemas.openxmlformats.org/officeDocument/2006/relationships/image" Target="../media/image95.gif"/><Relationship Id="rId10" Type="http://schemas.openxmlformats.org/officeDocument/2006/relationships/image" Target="../media/image100.wmf"/><Relationship Id="rId4" Type="http://schemas.openxmlformats.org/officeDocument/2006/relationships/image" Target="../media/image94.gif"/><Relationship Id="rId9" Type="http://schemas.openxmlformats.org/officeDocument/2006/relationships/image" Target="../media/image99.gi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8"/>
          <p:cNvSpPr>
            <a:spLocks noChangeArrowheads="1"/>
          </p:cNvSpPr>
          <p:nvPr/>
        </p:nvSpPr>
        <p:spPr bwMode="auto">
          <a:xfrm>
            <a:off x="179512" y="836712"/>
            <a:ext cx="8784976" cy="6021288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</p:spPr>
        <p:txBody>
          <a:bodyPr wrap="none" anchor="ctr"/>
          <a:lstStyle/>
          <a:p>
            <a:endParaRPr lang="fr-FR"/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251520" y="188640"/>
            <a:ext cx="8641655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</a:pPr>
            <a:r>
              <a:rPr lang="fr-FR" sz="7200" b="1" dirty="0">
                <a:solidFill>
                  <a:srgbClr val="002060"/>
                </a:solidFill>
                <a:latin typeface="Amazone BT"/>
              </a:rPr>
              <a:t>Ne rêvez pas votre </a:t>
            </a:r>
            <a:r>
              <a:rPr lang="fr-FR" sz="7200" b="1" dirty="0" smtClean="0">
                <a:solidFill>
                  <a:srgbClr val="002060"/>
                </a:solidFill>
                <a:latin typeface="Amazone BT"/>
              </a:rPr>
              <a:t>vie…</a:t>
            </a:r>
          </a:p>
          <a:p>
            <a:pPr algn="ctr">
              <a:spcBef>
                <a:spcPts val="0"/>
              </a:spcBef>
            </a:pPr>
            <a:r>
              <a:rPr lang="fr-FR" sz="7200" b="1" dirty="0" smtClean="0">
                <a:solidFill>
                  <a:srgbClr val="002060"/>
                </a:solidFill>
                <a:latin typeface="Amazone BT"/>
              </a:rPr>
              <a:t>Vivez </a:t>
            </a:r>
            <a:r>
              <a:rPr lang="fr-FR" sz="7200" b="1" dirty="0">
                <a:solidFill>
                  <a:srgbClr val="002060"/>
                </a:solidFill>
                <a:latin typeface="Amazone BT"/>
              </a:rPr>
              <a:t>vos rêves…</a:t>
            </a:r>
          </a:p>
        </p:txBody>
      </p:sp>
      <p:sp>
        <p:nvSpPr>
          <p:cNvPr id="4" name="WordArt 5"/>
          <p:cNvSpPr>
            <a:spLocks noChangeArrowheads="1" noChangeShapeType="1" noTextEdit="1"/>
          </p:cNvSpPr>
          <p:nvPr/>
        </p:nvSpPr>
        <p:spPr bwMode="auto">
          <a:xfrm rot="21306099">
            <a:off x="508273" y="3793371"/>
            <a:ext cx="8592994" cy="13684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5400" b="1" kern="10" dirty="0" smtClean="0">
                <a:ln w="285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FFCC00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Harrington"/>
              </a:rPr>
              <a:t>Petite pointe d’humour avec le  REC 51 </a:t>
            </a:r>
            <a:endParaRPr lang="fr-FR" sz="5400" b="1" kern="10" dirty="0">
              <a:ln w="28575">
                <a:solidFill>
                  <a:srgbClr val="3366FF"/>
                </a:solidFill>
                <a:round/>
                <a:headEnd/>
                <a:tailEnd/>
              </a:ln>
              <a:solidFill>
                <a:srgbClr val="FFCC00">
                  <a:alpha val="50195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Harrington"/>
            </a:endParaRPr>
          </a:p>
        </p:txBody>
      </p:sp>
      <p:pic>
        <p:nvPicPr>
          <p:cNvPr id="5" name="Picture 17" descr="C:\Users\Marie Christine\Contacts\Documents\expression\75930952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4941168"/>
            <a:ext cx="2200597" cy="1743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/>
          <p:nvPr/>
        </p:nvSpPr>
        <p:spPr>
          <a:xfrm>
            <a:off x="395536" y="6237312"/>
            <a:ext cx="3275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kern="10" dirty="0" smtClean="0">
                <a:ln w="285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FFCC00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Harrington"/>
              </a:rPr>
              <a:t>PPS automatique</a:t>
            </a:r>
          </a:p>
        </p:txBody>
      </p:sp>
    </p:spTree>
    <p:custDataLst>
      <p:tags r:id="rId1"/>
    </p:custDataLst>
  </p:cSld>
  <p:clrMapOvr>
    <a:masterClrMapping/>
  </p:clrMapOvr>
  <p:transition advClick="0" advTm="7000">
    <p:sndAc>
      <p:stSnd loop="1">
        <p:snd r:embed="rId4" name="Polish Folk Music - Dziadek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100"/>
                            </p:stCondLst>
                            <p:childTnLst>
                              <p:par>
                                <p:cTn id="1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600"/>
                            </p:stCondLst>
                            <p:childTnLst>
                              <p:par>
                                <p:cTn id="1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ATT007671"/>
          <p:cNvPicPr>
            <a:picLocks noChangeAspect="1" noChangeArrowheads="1"/>
          </p:cNvPicPr>
          <p:nvPr/>
        </p:nvPicPr>
        <p:blipFill>
          <a:blip r:embed="rId4" cstate="print">
            <a:lum bright="20000"/>
          </a:blip>
          <a:srcRect l="19376" r="19728"/>
          <a:stretch>
            <a:fillRect/>
          </a:stretch>
        </p:blipFill>
        <p:spPr bwMode="auto">
          <a:xfrm>
            <a:off x="467544" y="3356992"/>
            <a:ext cx="3024336" cy="3075180"/>
          </a:xfrm>
          <a:prstGeom prst="teardrop">
            <a:avLst/>
          </a:prstGeom>
          <a:noFill/>
          <a:ln w="57150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307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accent2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endParaRPr lang="fr-FR"/>
          </a:p>
        </p:txBody>
      </p:sp>
      <p:pic>
        <p:nvPicPr>
          <p:cNvPr id="19465" name="Picture 9" descr="Abu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620688"/>
            <a:ext cx="2200275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11" descr="007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57476" y="5994912"/>
            <a:ext cx="1186523" cy="60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6" name="AutoShape 14"/>
          <p:cNvSpPr>
            <a:spLocks noChangeArrowheads="1"/>
          </p:cNvSpPr>
          <p:nvPr/>
        </p:nvSpPr>
        <p:spPr bwMode="auto">
          <a:xfrm>
            <a:off x="539552" y="548680"/>
            <a:ext cx="2448272" cy="1728192"/>
          </a:xfrm>
          <a:prstGeom prst="cloudCallout">
            <a:avLst>
              <a:gd name="adj1" fmla="val -528"/>
              <a:gd name="adj2" fmla="val 132200"/>
            </a:avLst>
          </a:prstGeom>
          <a:solidFill>
            <a:schemeClr val="accent1"/>
          </a:solidFill>
          <a:ln w="254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fr-FR"/>
          </a:p>
        </p:txBody>
      </p:sp>
      <p:sp>
        <p:nvSpPr>
          <p:cNvPr id="2057" name="Text Box 15"/>
          <p:cNvSpPr txBox="1">
            <a:spLocks noChangeArrowheads="1"/>
          </p:cNvSpPr>
          <p:nvPr/>
        </p:nvSpPr>
        <p:spPr bwMode="auto">
          <a:xfrm>
            <a:off x="395536" y="1052736"/>
            <a:ext cx="2447925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2000" b="1" dirty="0" smtClean="0">
                <a:solidFill>
                  <a:schemeClr val="accent2"/>
                </a:solidFill>
                <a:latin typeface="Lucida Calligraphy" pitchFamily="66" charset="0"/>
              </a:rPr>
              <a:t>   Petit  clin  d’</a:t>
            </a:r>
            <a:r>
              <a:rPr lang="fr-FR" sz="2000" b="1" dirty="0" err="1" smtClean="0">
                <a:solidFill>
                  <a:schemeClr val="accent2"/>
                </a:solidFill>
                <a:latin typeface="Lucida Calligraphy" pitchFamily="66" charset="0"/>
              </a:rPr>
              <a:t>oeil</a:t>
            </a:r>
            <a:r>
              <a:rPr lang="fr-FR" sz="2000" b="1" dirty="0" smtClean="0">
                <a:solidFill>
                  <a:schemeClr val="accent2"/>
                </a:solidFill>
                <a:latin typeface="Lucida Calligraphy" pitchFamily="66" charset="0"/>
              </a:rPr>
              <a:t>               </a:t>
            </a:r>
          </a:p>
          <a:p>
            <a:pPr algn="ctr">
              <a:spcBef>
                <a:spcPct val="50000"/>
              </a:spcBef>
            </a:pPr>
            <a:r>
              <a:rPr lang="fr-FR" sz="2000" b="1" dirty="0" smtClean="0">
                <a:solidFill>
                  <a:schemeClr val="accent2"/>
                </a:solidFill>
                <a:latin typeface="Lucida Calligraphy" pitchFamily="66" charset="0"/>
              </a:rPr>
              <a:t>d’         v a l i  e  51</a:t>
            </a:r>
          </a:p>
          <a:p>
            <a:pPr algn="ctr">
              <a:spcBef>
                <a:spcPct val="50000"/>
              </a:spcBef>
            </a:pPr>
            <a:endParaRPr lang="fr-FR" b="1" dirty="0">
              <a:solidFill>
                <a:schemeClr val="accent2"/>
              </a:solidFill>
              <a:latin typeface="Lucida Calligraphy" pitchFamily="66" charset="0"/>
            </a:endParaRPr>
          </a:p>
        </p:txBody>
      </p:sp>
      <p:pic>
        <p:nvPicPr>
          <p:cNvPr id="2058" name="Picture 10" descr="C:\Users\Marie Christine\Contacts\Documents\rugby divers\logo REC 51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00192" y="1124744"/>
            <a:ext cx="2232025" cy="30511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</p:pic>
      <p:pic>
        <p:nvPicPr>
          <p:cNvPr id="11" name="Picture 11" descr="007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248" y="6021288"/>
            <a:ext cx="1134600" cy="576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 descr="007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8144" y="6093296"/>
            <a:ext cx="921594" cy="468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5" descr="ATT007826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3968" y="3068960"/>
            <a:ext cx="1655762" cy="231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2" descr="C:\Documents and Settings\colette\Mes documents\DOCUMENTS\SIGNATURES JOZY PPS\sigle de music\boooster.org_gifs_musique%20(2)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644008" y="6165304"/>
            <a:ext cx="1224136" cy="504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Image 14" descr="anim0910.gif"/>
          <p:cNvPicPr>
            <a:picLocks noChangeAspect="1"/>
          </p:cNvPicPr>
          <p:nvPr/>
        </p:nvPicPr>
        <p:blipFill>
          <a:blip r:embed="rId10" cstate="print">
            <a:lum bright="10000"/>
          </a:blip>
          <a:stretch>
            <a:fillRect/>
          </a:stretch>
        </p:blipFill>
        <p:spPr>
          <a:xfrm>
            <a:off x="971600" y="1484784"/>
            <a:ext cx="371475" cy="428625"/>
          </a:xfrm>
          <a:prstGeom prst="ellipse">
            <a:avLst/>
          </a:prstGeom>
          <a:ln>
            <a:noFill/>
          </a:ln>
        </p:spPr>
      </p:pic>
    </p:spTree>
    <p:custDataLst>
      <p:tags r:id="rId1"/>
    </p:custDataLst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1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000"/>
                            </p:stCondLst>
                            <p:childTnLst>
                              <p:par>
                                <p:cTn id="60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1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6" grpId="0" animBg="1"/>
      <p:bldP spid="205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7" name="Picture 7" descr="eee"/>
          <p:cNvPicPr>
            <a:picLocks noChangeAspect="1" noChangeArrowheads="1"/>
          </p:cNvPicPr>
          <p:nvPr/>
        </p:nvPicPr>
        <p:blipFill>
          <a:blip r:embed="rId2" cstate="print"/>
          <a:srcRect l="41079"/>
          <a:stretch>
            <a:fillRect/>
          </a:stretch>
        </p:blipFill>
        <p:spPr bwMode="auto">
          <a:xfrm rot="21283416">
            <a:off x="4689597" y="365447"/>
            <a:ext cx="2402158" cy="2668221"/>
          </a:xfrm>
          <a:prstGeom prst="flowChartAlternateProcess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</p:spPr>
      </p:pic>
      <p:pic>
        <p:nvPicPr>
          <p:cNvPr id="15368" name="Picture 8" descr="eee"/>
          <p:cNvPicPr>
            <a:picLocks noChangeAspect="1" noChangeArrowheads="1"/>
          </p:cNvPicPr>
          <p:nvPr/>
        </p:nvPicPr>
        <p:blipFill>
          <a:blip r:embed="rId3" cstate="print"/>
          <a:srcRect l="2865" r="625"/>
          <a:stretch>
            <a:fillRect/>
          </a:stretch>
        </p:blipFill>
        <p:spPr bwMode="auto">
          <a:xfrm rot="20979718">
            <a:off x="488419" y="491129"/>
            <a:ext cx="3639812" cy="2969466"/>
          </a:xfrm>
          <a:prstGeom prst="cube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6" descr="ee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 rot="21171297">
            <a:off x="616156" y="3676903"/>
            <a:ext cx="4400757" cy="2533277"/>
          </a:xfrm>
          <a:prstGeom prst="cube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 descr="eee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l="74106" t="69432"/>
          <a:stretch>
            <a:fillRect/>
          </a:stretch>
        </p:blipFill>
        <p:spPr bwMode="auto">
          <a:xfrm rot="21323120">
            <a:off x="5775329" y="3429489"/>
            <a:ext cx="1856511" cy="1347614"/>
          </a:xfrm>
          <a:prstGeom prst="ellipse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6" name="AutoShape 4"/>
          <p:cNvSpPr>
            <a:spLocks noChangeArrowheads="1"/>
          </p:cNvSpPr>
          <p:nvPr/>
        </p:nvSpPr>
        <p:spPr bwMode="auto">
          <a:xfrm rot="986973">
            <a:off x="5740400" y="488950"/>
            <a:ext cx="3298825" cy="1217613"/>
          </a:xfrm>
          <a:prstGeom prst="wedgeEllipseCallout">
            <a:avLst>
              <a:gd name="adj1" fmla="val -2042"/>
              <a:gd name="adj2" fmla="val 9058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pt-PT" sz="2000" b="1" dirty="0"/>
              <a:t>Mais qu’est-ce qui te fait </a:t>
            </a:r>
            <a:r>
              <a:rPr lang="pt-PT" sz="2000" b="1" dirty="0" smtClean="0"/>
              <a:t>courir </a:t>
            </a:r>
            <a:r>
              <a:rPr lang="pt-PT" sz="2000" b="1" dirty="0"/>
              <a:t>si vite </a:t>
            </a:r>
            <a:r>
              <a:rPr lang="pt-PT" sz="2000" b="1" dirty="0" smtClean="0"/>
              <a:t>Saïbo ...  </a:t>
            </a:r>
            <a:endParaRPr lang="pt-PT" sz="2000" b="1" dirty="0"/>
          </a:p>
        </p:txBody>
      </p:sp>
      <p:sp>
        <p:nvSpPr>
          <p:cNvPr id="7" name="AutoShape 4"/>
          <p:cNvSpPr>
            <a:spLocks noChangeArrowheads="1"/>
          </p:cNvSpPr>
          <p:nvPr/>
        </p:nvSpPr>
        <p:spPr bwMode="auto">
          <a:xfrm rot="518106">
            <a:off x="6481641" y="2613398"/>
            <a:ext cx="2620963" cy="749300"/>
          </a:xfrm>
          <a:prstGeom prst="wedgeEllipseCallout">
            <a:avLst>
              <a:gd name="adj1" fmla="val -8040"/>
              <a:gd name="adj2" fmla="val 80781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pt-PT" sz="2000" b="1" dirty="0" smtClean="0"/>
              <a:t>Le cochon ?</a:t>
            </a:r>
            <a:endParaRPr lang="pt-PT" sz="2000" b="1" dirty="0"/>
          </a:p>
        </p:txBody>
      </p:sp>
      <p:pic>
        <p:nvPicPr>
          <p:cNvPr id="8" name="Image 7" descr="IMG_3102.JPG"/>
          <p:cNvPicPr>
            <a:picLocks noChangeAspect="1"/>
          </p:cNvPicPr>
          <p:nvPr/>
        </p:nvPicPr>
        <p:blipFill>
          <a:blip r:embed="rId5" cstate="print"/>
          <a:srcRect l="19266" t="16400" r="66176" b="56300"/>
          <a:stretch>
            <a:fillRect/>
          </a:stretch>
        </p:blipFill>
        <p:spPr>
          <a:xfrm rot="465288">
            <a:off x="7333535" y="4240340"/>
            <a:ext cx="1545402" cy="2232248"/>
          </a:xfrm>
          <a:prstGeom prst="star10">
            <a:avLst/>
          </a:prstGeom>
          <a:ln w="38100">
            <a:solidFill>
              <a:schemeClr val="bg1"/>
            </a:solidFill>
          </a:ln>
        </p:spPr>
      </p:pic>
      <p:pic>
        <p:nvPicPr>
          <p:cNvPr id="9" name="Picture 13" descr="C:\Users\Marie Christine\Contacts\Documents\expression\3gwbz1wm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52120" y="5085184"/>
            <a:ext cx="131445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52400" cmpd="tri">
            <a:solidFill>
              <a:schemeClr val="accent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8" name="Picture 10" descr="C:\Documents and Settings\colette\Mes documents\DOCUMENTS\Gifs_animés\noel\Lumieres\GAUCHE PLUS PETITE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572000"/>
            <a:ext cx="674688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0" descr="C:\Documents and Settings\colette\Mes documents\DOCUMENTS\Gifs_animés\noel\Lumieres\GAUCHE PLUS PETITE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74688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0" descr="C:\Documents and Settings\colette\Mes documents\DOCUMENTS\Gifs_animés\noel\Lumieres\GAUCHE PLUS PETITE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276475"/>
            <a:ext cx="674688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6" name="Rectangle 10"/>
          <p:cNvSpPr>
            <a:spLocks noChangeArrowheads="1"/>
          </p:cNvSpPr>
          <p:nvPr/>
        </p:nvSpPr>
        <p:spPr bwMode="auto">
          <a:xfrm>
            <a:off x="2627784" y="836712"/>
            <a:ext cx="4032448" cy="3744416"/>
          </a:xfrm>
          <a:prstGeom prst="rect">
            <a:avLst/>
          </a:prstGeom>
          <a:noFill/>
          <a:ln w="57150">
            <a:solidFill>
              <a:schemeClr val="accent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13" name="Picture 9" descr="Abus"/>
          <p:cNvPicPr>
            <a:picLocks noChangeAspect="1" noChangeArrowheads="1" noCrop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2771800" y="980728"/>
            <a:ext cx="3744416" cy="3369974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1" name="Picture 10" descr="C:\Documents and Settings\colette\Mes documents\DOCUMENTS\Gifs_animés\noel\Lumieres\GAUCHE PLUS PETITE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469312" y="0"/>
            <a:ext cx="674688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0" descr="C:\Documents and Settings\colette\Mes documents\DOCUMENTS\Gifs_animés\noel\Lumieres\GAUCHE PLUS PETITE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469312" y="2204864"/>
            <a:ext cx="674688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0" descr="C:\Documents and Settings\colette\Mes documents\DOCUMENTS\Gifs_animés\noel\Lumieres\GAUCHE PLUS PETITE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469312" y="4509120"/>
            <a:ext cx="674688" cy="2348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itre 14"/>
          <p:cNvSpPr>
            <a:spLocks noGrp="1"/>
          </p:cNvSpPr>
          <p:nvPr>
            <p:ph type="title"/>
          </p:nvPr>
        </p:nvSpPr>
        <p:spPr>
          <a:xfrm>
            <a:off x="395536" y="5013176"/>
            <a:ext cx="8373616" cy="1143000"/>
          </a:xfrm>
        </p:spPr>
        <p:txBody>
          <a:bodyPr/>
          <a:lstStyle/>
          <a:p>
            <a:r>
              <a:rPr lang="fr-FR" b="1" dirty="0" smtClean="0">
                <a:latin typeface="Andalus" pitchFamily="2" charset="-78"/>
                <a:cs typeface="Andalus" pitchFamily="2" charset="-78"/>
              </a:rPr>
              <a:t>Mais non, bien sûr, un essai !</a:t>
            </a:r>
            <a:endParaRPr lang="fr-FR" b="1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0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0" dur="25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1" dur="25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2" dur="25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gggg"/>
          <p:cNvPicPr>
            <a:picLocks noChangeAspect="1" noChangeArrowheads="1"/>
          </p:cNvPicPr>
          <p:nvPr/>
        </p:nvPicPr>
        <p:blipFill>
          <a:blip r:embed="rId2" cstate="print"/>
          <a:srcRect l="11201" t="22633" r="52975" b="25357"/>
          <a:stretch>
            <a:fillRect/>
          </a:stretch>
        </p:blipFill>
        <p:spPr bwMode="auto">
          <a:xfrm>
            <a:off x="5004048" y="2420888"/>
            <a:ext cx="1872208" cy="2261746"/>
          </a:xfrm>
          <a:prstGeom prst="round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7414" name="Picture 6" descr="ggg"/>
          <p:cNvPicPr>
            <a:picLocks noChangeAspect="1" noChangeArrowheads="1"/>
          </p:cNvPicPr>
          <p:nvPr/>
        </p:nvPicPr>
        <p:blipFill>
          <a:blip r:embed="rId3" cstate="print"/>
          <a:srcRect l="17500" t="8636" r="37045" b="11609"/>
          <a:stretch>
            <a:fillRect/>
          </a:stretch>
        </p:blipFill>
        <p:spPr bwMode="auto">
          <a:xfrm>
            <a:off x="2267744" y="3501008"/>
            <a:ext cx="1728192" cy="2376264"/>
          </a:xfrm>
          <a:prstGeom prst="round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7" name="AutoShape 4"/>
          <p:cNvSpPr>
            <a:spLocks noChangeArrowheads="1"/>
          </p:cNvSpPr>
          <p:nvPr/>
        </p:nvSpPr>
        <p:spPr bwMode="auto">
          <a:xfrm>
            <a:off x="251520" y="188641"/>
            <a:ext cx="4752975" cy="1080120"/>
          </a:xfrm>
          <a:prstGeom prst="wedgeRoundRectCallout">
            <a:avLst>
              <a:gd name="adj1" fmla="val -1856"/>
              <a:gd name="adj2" fmla="val 76644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pt-PT" sz="2400" b="1"/>
              <a:t>Un petit air de danse classique ...</a:t>
            </a:r>
          </a:p>
        </p:txBody>
      </p:sp>
      <p:pic>
        <p:nvPicPr>
          <p:cNvPr id="17413" name="Picture 5" descr="ggg"/>
          <p:cNvPicPr>
            <a:picLocks noChangeAspect="1" noChangeArrowheads="1"/>
          </p:cNvPicPr>
          <p:nvPr/>
        </p:nvPicPr>
        <p:blipFill>
          <a:blip r:embed="rId4" cstate="print"/>
          <a:srcRect l="23077" r="31313"/>
          <a:stretch>
            <a:fillRect/>
          </a:stretch>
        </p:blipFill>
        <p:spPr bwMode="auto">
          <a:xfrm>
            <a:off x="251520" y="1844824"/>
            <a:ext cx="1584176" cy="2465387"/>
          </a:xfrm>
          <a:prstGeom prst="round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9" name="Image 8" descr="IMG_8403.JPG"/>
          <p:cNvPicPr>
            <a:picLocks noChangeAspect="1"/>
          </p:cNvPicPr>
          <p:nvPr/>
        </p:nvPicPr>
        <p:blipFill>
          <a:blip r:embed="rId5" cstate="print">
            <a:lum/>
          </a:blip>
          <a:srcRect l="38367" t="22700" r="18425" b="36350"/>
          <a:stretch>
            <a:fillRect/>
          </a:stretch>
        </p:blipFill>
        <p:spPr>
          <a:xfrm>
            <a:off x="2267744" y="1484784"/>
            <a:ext cx="2664296" cy="1944216"/>
          </a:xfrm>
          <a:prstGeom prst="ellipse">
            <a:avLst/>
          </a:prstGeom>
          <a:ln w="38100">
            <a:solidFill>
              <a:schemeClr val="bg1"/>
            </a:solidFill>
          </a:ln>
        </p:spPr>
      </p:pic>
      <p:pic>
        <p:nvPicPr>
          <p:cNvPr id="12" name="Image 11" descr="IMG_7561.JPG"/>
          <p:cNvPicPr>
            <a:picLocks noChangeAspect="1"/>
          </p:cNvPicPr>
          <p:nvPr/>
        </p:nvPicPr>
        <p:blipFill>
          <a:blip r:embed="rId6" cstate="print"/>
          <a:srcRect l="32675" t="24013" r="32675" b="19288"/>
          <a:stretch>
            <a:fillRect/>
          </a:stretch>
        </p:blipFill>
        <p:spPr>
          <a:xfrm>
            <a:off x="6858845" y="1700808"/>
            <a:ext cx="2285155" cy="2492896"/>
          </a:xfrm>
          <a:prstGeom prst="ellipse">
            <a:avLst/>
          </a:prstGeom>
          <a:ln w="38100">
            <a:solidFill>
              <a:schemeClr val="bg1"/>
            </a:solidFill>
          </a:ln>
        </p:spPr>
      </p:pic>
      <p:pic>
        <p:nvPicPr>
          <p:cNvPr id="13" name="Picture 7" descr="g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5364088" y="188640"/>
            <a:ext cx="2304256" cy="2237983"/>
          </a:xfrm>
          <a:prstGeom prst="round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4" name="Image 13" descr="IMG_3446.JPG"/>
          <p:cNvPicPr>
            <a:picLocks noChangeAspect="1"/>
          </p:cNvPicPr>
          <p:nvPr/>
        </p:nvPicPr>
        <p:blipFill>
          <a:blip r:embed="rId8" cstate="print"/>
          <a:srcRect l="6614" t="35300" r="11102" b="5901"/>
          <a:stretch>
            <a:fillRect/>
          </a:stretch>
        </p:blipFill>
        <p:spPr>
          <a:xfrm>
            <a:off x="3923928" y="4293096"/>
            <a:ext cx="2160240" cy="2199517"/>
          </a:xfrm>
          <a:prstGeom prst="ellipse">
            <a:avLst/>
          </a:prstGeom>
          <a:ln w="38100">
            <a:solidFill>
              <a:schemeClr val="bg1"/>
            </a:solidFill>
          </a:ln>
        </p:spPr>
      </p:pic>
      <p:pic>
        <p:nvPicPr>
          <p:cNvPr id="15" name="Image 14" descr="IMG_7559.JPG"/>
          <p:cNvPicPr>
            <a:picLocks noChangeAspect="1"/>
          </p:cNvPicPr>
          <p:nvPr/>
        </p:nvPicPr>
        <p:blipFill>
          <a:blip r:embed="rId9" cstate="print">
            <a:lum/>
          </a:blip>
          <a:srcRect t="25073" r="48344"/>
          <a:stretch>
            <a:fillRect/>
          </a:stretch>
        </p:blipFill>
        <p:spPr>
          <a:xfrm>
            <a:off x="179512" y="4293096"/>
            <a:ext cx="2339752" cy="2262553"/>
          </a:xfrm>
          <a:prstGeom prst="ellipse">
            <a:avLst/>
          </a:prstGeom>
          <a:ln w="38100">
            <a:solidFill>
              <a:schemeClr val="bg1"/>
            </a:solidFill>
          </a:ln>
        </p:spPr>
      </p:pic>
      <p:pic>
        <p:nvPicPr>
          <p:cNvPr id="11" name="Image 10" descr="IMG_2487.JPG"/>
          <p:cNvPicPr>
            <a:picLocks noChangeAspect="1"/>
          </p:cNvPicPr>
          <p:nvPr/>
        </p:nvPicPr>
        <p:blipFill>
          <a:blip r:embed="rId10" cstate="print"/>
          <a:srcRect l="31888" t="27389" r="38188" b="16679"/>
          <a:stretch>
            <a:fillRect/>
          </a:stretch>
        </p:blipFill>
        <p:spPr>
          <a:xfrm>
            <a:off x="6444208" y="3933056"/>
            <a:ext cx="2212331" cy="2736304"/>
          </a:xfrm>
          <a:prstGeom prst="ellipse">
            <a:avLst/>
          </a:prstGeom>
          <a:ln w="38100">
            <a:solidFill>
              <a:schemeClr val="bg1"/>
            </a:solidFill>
          </a:ln>
        </p:spPr>
      </p:pic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2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5" dur="2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8" name="Image 8" descr="IMG_2224.JPG"/>
          <p:cNvPicPr>
            <a:picLocks noChangeAspect="1"/>
          </p:cNvPicPr>
          <p:nvPr/>
        </p:nvPicPr>
        <p:blipFill>
          <a:blip r:embed="rId2" cstate="print"/>
          <a:srcRect l="25146" r="24562"/>
          <a:stretch>
            <a:fillRect/>
          </a:stretch>
        </p:blipFill>
        <p:spPr bwMode="auto">
          <a:xfrm rot="20893151">
            <a:off x="609334" y="3940057"/>
            <a:ext cx="1713658" cy="2271134"/>
          </a:xfrm>
          <a:prstGeom prst="ellipse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0" name="Picture 7" descr="g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2555776" y="1484784"/>
            <a:ext cx="2916367" cy="2780928"/>
          </a:xfrm>
          <a:prstGeom prst="ellipse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8" name="Picture 5" descr="ggg"/>
          <p:cNvPicPr>
            <a:picLocks noChangeAspect="1" noChangeArrowheads="1"/>
          </p:cNvPicPr>
          <p:nvPr/>
        </p:nvPicPr>
        <p:blipFill>
          <a:blip r:embed="rId4" cstate="print"/>
          <a:srcRect l="27399" t="12505" r="27406"/>
          <a:stretch>
            <a:fillRect/>
          </a:stretch>
        </p:blipFill>
        <p:spPr bwMode="auto">
          <a:xfrm rot="610337">
            <a:off x="444595" y="617184"/>
            <a:ext cx="1873250" cy="3168650"/>
          </a:xfrm>
          <a:prstGeom prst="ellipse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9" name="Picture 6" descr="gg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 rot="578644">
            <a:off x="5652120" y="404664"/>
            <a:ext cx="3224829" cy="2592288"/>
          </a:xfrm>
          <a:prstGeom prst="ellipse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1" name="AutoShape 4"/>
          <p:cNvSpPr>
            <a:spLocks noChangeArrowheads="1"/>
          </p:cNvSpPr>
          <p:nvPr/>
        </p:nvSpPr>
        <p:spPr bwMode="auto">
          <a:xfrm>
            <a:off x="2699792" y="332656"/>
            <a:ext cx="3240360" cy="1006922"/>
          </a:xfrm>
          <a:prstGeom prst="wedgeRoundRectCallout">
            <a:avLst>
              <a:gd name="adj1" fmla="val 6750"/>
              <a:gd name="adj2" fmla="val 98430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pt-PT" sz="2400" b="1" dirty="0" smtClean="0"/>
              <a:t>un </a:t>
            </a:r>
            <a:r>
              <a:rPr lang="pt-PT" sz="2400" b="1" dirty="0"/>
              <a:t>petit pas de </a:t>
            </a:r>
            <a:r>
              <a:rPr lang="pt-PT" sz="2400" b="1" dirty="0" smtClean="0"/>
              <a:t>deux mon sénior ? </a:t>
            </a:r>
            <a:endParaRPr lang="pt-PT" sz="2400" b="1" dirty="0"/>
          </a:p>
        </p:txBody>
      </p:sp>
      <p:pic>
        <p:nvPicPr>
          <p:cNvPr id="12" name="Image 11" descr="IMG_3392.JPG"/>
          <p:cNvPicPr>
            <a:picLocks noChangeAspect="1"/>
          </p:cNvPicPr>
          <p:nvPr/>
        </p:nvPicPr>
        <p:blipFill>
          <a:blip r:embed="rId6" cstate="print"/>
          <a:srcRect l="729" t="2751" r="6383" b="-3549"/>
          <a:stretch>
            <a:fillRect/>
          </a:stretch>
        </p:blipFill>
        <p:spPr>
          <a:xfrm>
            <a:off x="3059832" y="4437112"/>
            <a:ext cx="2641243" cy="2204864"/>
          </a:xfrm>
          <a:prstGeom prst="ellipse">
            <a:avLst/>
          </a:prstGeom>
          <a:ln w="38100">
            <a:solidFill>
              <a:schemeClr val="bg1"/>
            </a:solidFill>
          </a:ln>
        </p:spPr>
      </p:pic>
      <p:pic>
        <p:nvPicPr>
          <p:cNvPr id="13" name="Image 12" descr="IMG_3467.JPG"/>
          <p:cNvPicPr>
            <a:picLocks noChangeAspect="1"/>
          </p:cNvPicPr>
          <p:nvPr/>
        </p:nvPicPr>
        <p:blipFill>
          <a:blip r:embed="rId7" cstate="print"/>
          <a:srcRect l="30113" t="12200" r="36742" b="9051"/>
          <a:stretch>
            <a:fillRect/>
          </a:stretch>
        </p:blipFill>
        <p:spPr>
          <a:xfrm rot="435508">
            <a:off x="6372200" y="3284984"/>
            <a:ext cx="1512168" cy="3240360"/>
          </a:xfrm>
          <a:prstGeom prst="ellipse">
            <a:avLst/>
          </a:prstGeom>
          <a:ln w="38100">
            <a:solidFill>
              <a:schemeClr val="bg1"/>
            </a:solidFill>
          </a:ln>
        </p:spPr>
      </p:pic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9" dur="2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ggg"/>
          <p:cNvPicPr>
            <a:picLocks noChangeAspect="1" noChangeArrowheads="1"/>
          </p:cNvPicPr>
          <p:nvPr/>
        </p:nvPicPr>
        <p:blipFill>
          <a:blip r:embed="rId3" cstate="print"/>
          <a:srcRect r="19231"/>
          <a:stretch>
            <a:fillRect/>
          </a:stretch>
        </p:blipFill>
        <p:spPr bwMode="auto">
          <a:xfrm>
            <a:off x="251520" y="980728"/>
            <a:ext cx="2232248" cy="2124256"/>
          </a:xfrm>
          <a:prstGeom prst="ellipse">
            <a:avLst/>
          </a:prstGeom>
          <a:noFill/>
          <a:ln w="38100">
            <a:solidFill>
              <a:srgbClr val="002060"/>
            </a:solidFill>
            <a:miter lim="800000"/>
            <a:headEnd/>
            <a:tailEnd/>
          </a:ln>
        </p:spPr>
      </p:pic>
      <p:pic>
        <p:nvPicPr>
          <p:cNvPr id="17414" name="Picture 6" descr="gg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611560" y="4437112"/>
            <a:ext cx="2996552" cy="1997701"/>
          </a:xfrm>
          <a:prstGeom prst="ellipse">
            <a:avLst/>
          </a:prstGeom>
          <a:noFill/>
          <a:ln w="38100">
            <a:solidFill>
              <a:srgbClr val="002060"/>
            </a:solidFill>
            <a:miter lim="800000"/>
            <a:headEnd/>
            <a:tailEnd/>
          </a:ln>
        </p:spPr>
      </p:pic>
      <p:pic>
        <p:nvPicPr>
          <p:cNvPr id="17415" name="Picture 7" descr="gg"/>
          <p:cNvPicPr>
            <a:picLocks noChangeAspect="1" noChangeArrowheads="1"/>
          </p:cNvPicPr>
          <p:nvPr/>
        </p:nvPicPr>
        <p:blipFill>
          <a:blip r:embed="rId5" cstate="print"/>
          <a:srcRect b="-543"/>
          <a:stretch>
            <a:fillRect/>
          </a:stretch>
        </p:blipFill>
        <p:spPr bwMode="auto">
          <a:xfrm>
            <a:off x="5220072" y="4221088"/>
            <a:ext cx="3313608" cy="2220278"/>
          </a:xfrm>
          <a:prstGeom prst="ellipse">
            <a:avLst/>
          </a:prstGeom>
          <a:noFill/>
          <a:ln w="38100">
            <a:solidFill>
              <a:srgbClr val="002060"/>
            </a:solidFill>
            <a:miter lim="800000"/>
            <a:headEnd/>
            <a:tailEnd/>
          </a:ln>
        </p:spPr>
      </p:pic>
      <p:pic>
        <p:nvPicPr>
          <p:cNvPr id="17416" name="Picture 8" descr="gg"/>
          <p:cNvPicPr>
            <a:picLocks noChangeAspect="1" noChangeArrowheads="1"/>
          </p:cNvPicPr>
          <p:nvPr/>
        </p:nvPicPr>
        <p:blipFill>
          <a:blip r:embed="rId6" cstate="print"/>
          <a:srcRect r="18182"/>
          <a:stretch>
            <a:fillRect/>
          </a:stretch>
        </p:blipFill>
        <p:spPr bwMode="auto">
          <a:xfrm>
            <a:off x="2915816" y="2204864"/>
            <a:ext cx="2520280" cy="2304991"/>
          </a:xfrm>
          <a:prstGeom prst="ellipse">
            <a:avLst/>
          </a:prstGeom>
          <a:noFill/>
          <a:ln w="38100">
            <a:solidFill>
              <a:srgbClr val="002060"/>
            </a:solidFill>
            <a:miter lim="800000"/>
            <a:headEnd/>
            <a:tailEnd/>
          </a:ln>
        </p:spPr>
      </p:pic>
      <p:sp>
        <p:nvSpPr>
          <p:cNvPr id="7" name="AutoShape 4"/>
          <p:cNvSpPr>
            <a:spLocks noChangeArrowheads="1"/>
          </p:cNvSpPr>
          <p:nvPr/>
        </p:nvSpPr>
        <p:spPr bwMode="auto">
          <a:xfrm>
            <a:off x="4140200" y="476250"/>
            <a:ext cx="4752975" cy="1368425"/>
          </a:xfrm>
          <a:prstGeom prst="wedgeRoundRectCallout">
            <a:avLst>
              <a:gd name="adj1" fmla="val -35986"/>
              <a:gd name="adj2" fmla="val 108579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endParaRPr lang="pt-PT" sz="2400" b="1" dirty="0"/>
          </a:p>
          <a:p>
            <a:pPr algn="ctr"/>
            <a:r>
              <a:rPr lang="pt-PT" sz="2400" b="1" dirty="0" smtClean="0"/>
              <a:t>ou une ronde de chez nous ... </a:t>
            </a:r>
            <a:endParaRPr lang="pt-PT" sz="2400" b="1" dirty="0"/>
          </a:p>
        </p:txBody>
      </p:sp>
      <p:pic>
        <p:nvPicPr>
          <p:cNvPr id="8" name="Picture 8" descr="g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6228184" y="2132856"/>
            <a:ext cx="2520280" cy="1635057"/>
          </a:xfrm>
          <a:prstGeom prst="ellipse">
            <a:avLst/>
          </a:prstGeom>
          <a:noFill/>
          <a:ln w="38100">
            <a:solidFill>
              <a:srgbClr val="002060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200"/>
                            </p:stCondLst>
                            <p:childTnLst>
                              <p:par>
                                <p:cTn id="12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00"/>
                            </p:stCondLst>
                            <p:childTnLst>
                              <p:par>
                                <p:cTn id="21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200"/>
                            </p:stCondLst>
                            <p:childTnLst>
                              <p:par>
                                <p:cTn id="3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6.12717E-6 C -0.00226 0.00463 -0.00452 0.00949 -0.00695 0.01411 C -0.00816 0.01642 -0.00938 0.01873 -0.01059 0.02105 C -0.01181 0.02336 -0.01285 0.0259 -0.01406 0.02821 C -0.01528 0.03053 -0.01754 0.03515 -0.01754 0.03515 C -0.01702 0.0585 -0.01945 0.0985 -0.01233 0.12625 C -0.01077 0.13249 -0.00556 0.14174 -0.00347 0.14729 C -0.00209 0.15099 -0.00139 0.15515 1.11111E-6 0.15908 C 0.00208 0.16532 0.00469 0.17134 0.00694 0.17758 C 0.01024 0.18636 0.01753 0.19168 0.02274 0.19862 C 0.03177 0.21064 0.0401 0.22405 0.04913 0.23608 C 0.06111 0.25203 0.07118 0.26868 0.08594 0.28047 C 0.09045 0.28972 0.09462 0.28902 0.10173 0.29457 C 0.1118 0.30243 0.12361 0.30914 0.13507 0.3133 C 0.15121 0.32764 0.17031 0.33365 0.18941 0.33665 C 0.22344 0.35122 0.29878 0.3392 0.31059 0.33897 C 0.32101 0.33411 0.32951 0.32949 0.34028 0.32717 C 0.34635 0.32209 0.35104 0.32024 0.35798 0.31793 C 0.38229 0.29272 0.34323 0.33226 0.37552 0.30382 C 0.39028 0.29087 0.40764 0.26498 0.41927 0.24787 C 0.42812 0.23492 0.43437 0.23076 0.4401 0.21504 C 0.44826 0.19399 0.45816 0.1748 0.46666 0.15423 C 0.47153 0.1422 0.47135 0.13134 0.47899 0.12162 C 0.48455 0.0992 0.48732 0.07631 0.49305 0.05388 C 0.49357 0.04925 0.49392 0.0444 0.49479 0.03977 C 0.49583 0.03191 0.49826 0.01642 0.49826 0.01642 C 0.5026 -0.04878 0.50278 -0.12647 0.46996 -0.17988 C 0.46163 -0.19375 0.45555 -0.21109 0.44219 -0.2171 C 0.43403 -0.2245 0.42726 -0.22681 0.41753 -0.2289 C 0.39271 -0.23999 0.36666 -0.23236 0.34219 -0.22427 C 0.33628 -0.21641 0.32864 -0.21572 0.32101 -0.21248 C 0.31163 -0.19999 0.31771 -0.20762 0.30173 -0.19144 C 0.29583 -0.18543 0.29479 -0.17479 0.28941 -0.16809 C 0.28524 -0.15167 0.2816 -0.13618 0.27899 -0.11907 C 0.28003 -0.05965 0.27465 -0.02196 0.29305 0.0259 C 0.2967 0.04556 0.3059 0.06475 0.31406 0.08186 C 0.31788 0.08995 0.32222 0.09758 0.32639 0.10521 C 0.32812 0.10845 0.3316 0.11469 0.3316 0.11469 C 0.33403 0.1244 0.3368 0.12417 0.34219 0.13087 C 0.34722 0.14475 0.35486 0.15376 0.36319 0.16371 C 0.36753 0.16902 0.37066 0.17573 0.37552 0.18012 C 0.37899 0.18313 0.38594 0.18937 0.38594 0.18937 C 0.39496 0.2074 0.38229 0.18475 0.39653 0.20093 C 0.39861 0.20347 0.39965 0.20764 0.40173 0.21041 C 0.40382 0.21319 0.40642 0.21504 0.40885 0.21735 C 0.41545 0.23076 0.40833 0.2192 0.41927 0.22914 C 0.43351 0.24232 0.44791 0.2585 0.46476 0.26405 C 0.47378 0.27238 0.4842 0.27769 0.49479 0.28047 C 0.51059 0.2911 0.5283 0.29365 0.54566 0.2992 C 0.57726 0.2985 0.60868 0.29827 0.64028 0.29688 C 0.65156 0.29642 0.65052 0.29342 0.66146 0.28972 C 0.66719 0.28787 0.67899 0.28509 0.67899 0.28509 C 0.68611 0.28024 0.69548 0.27561 0.70173 0.26891 C 0.71024 0.25966 0.7191 0.24925 0.72986 0.24532 C 0.7401 0.23723 0.75156 0.22868 0.76146 0.21966 C 0.76996 0.2118 0.78281 0.19261 0.79132 0.18706 C 0.7967 0.17642 0.80295 0.16879 0.81059 0.16139 C 0.81649 0.14937 0.82465 0.13943 0.8316 0.12856 C 0.83663 0.1207 0.84114 0.11122 0.84566 0.1029 C 0.85035 0.09434 0.86146 0.07954 0.86146 0.07954 C 0.86614 0.0666 0.87396 0.05804 0.88073 0.04671 C 0.88559 0.03908 0.88333 0.03954 0.88767 0.03053 C 0.89462 0.01573 0.90295 -0.00416 0.91232 -0.01618 C 0.91944 -0.03583 0.92413 -0.0571 0.9316 -0.07699 C 0.93368 -0.09248 0.93958 -0.10473 0.94392 -0.11907 C 0.94722 -0.12994 0.94791 -0.1378 0.9526 -0.14705 C 0.95312 -0.15167 0.95347 -0.15653 0.95434 -0.16115 C 0.95521 -0.16601 0.95798 -0.17502 0.95798 -0.17502 C 0.96007 -0.19167 0.96354 -0.20855 0.9684 -0.22427 C 0.97118 -0.24762 0.97899 -0.27051 0.97899 -0.29433 " pathEditMode="relative" ptsTypes="fffffffffffffffffffffffffffffffffffffffffffffffffffffffffffffffffffffA">
                                      <p:cBhvr>
                                        <p:cTn id="35" dur="3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73988E-6 C 0.00486 0.00647 0.00556 0.01503 0.00868 0.02335 C 0.0092 0.02659 0.0099 0.0296 0.01042 0.03283 C 0.01111 0.03746 0.01163 0.04185 0.01233 0.04671 C 0.01337 0.05295 0.0158 0.06543 0.0158 0.06543 C 0.01493 0.10821 0.01649 0.16555 -0.00173 0.20578 C -0.00833 0.22012 -0.01285 0.22289 -0.02101 0.23376 C -0.025 0.24832 -0.01962 0.23306 -0.02986 0.24509 C -0.05173 0.27075 -0.02396 0.24393 -0.03871 0.25942 C -0.04635 0.26751 -0.04167 0.26081 -0.05087 0.26867 C -0.05816 0.27468 -0.06371 0.28139 -0.07205 0.28509 C -0.07917 0.29225 -0.08264 0.29873 -0.09132 0.3015 C -0.12691 0.32532 -0.16753 0.33965 -0.20712 0.34358 C -0.25312 0.35376 -0.22222 0.34775 -0.32812 0.34358 C -0.33489 0.34335 -0.34288 0.33665 -0.34913 0.3341 C -0.35382 0.33225 -0.35851 0.3311 -0.36319 0.32948 C -0.36545 0.32879 -0.37014 0.32717 -0.37014 0.32717 C -0.38142 0.31723 -0.39323 0.30936 -0.40538 0.3015 C -0.41319 0.2911 -0.42048 0.28092 -0.42986 0.27353 C -0.43559 0.2578 -0.44479 0.24509 -0.4526 0.23145 C -0.45451 0.22335 -0.45798 0.21827 -0.45972 0.2104 C -0.46267 0.19676 -0.46319 0.18243 -0.46493 0.16832 C -0.46441 0.14266 -0.46493 0.11653 -0.46319 0.09087 C -0.46267 0.08439 -0.45746 0.05156 -0.45434 0.04185 C -0.45347 0.03954 -0.45191 0.03746 -0.45087 0.03514 C -0.44965 0.03214 -0.44844 0.0289 -0.44739 0.02566 C -0.44132 0.00532 -0.44705 0.0178 -0.44045 0.00486 C -0.43646 -0.01202 -0.44167 0.00578 -0.43507 -0.00717 C -0.42344 -0.0296 -0.43767 -0.00462 -0.42986 -0.02335 C -0.42153 -0.04324 -0.40104 -0.06381 -0.38767 -0.07699 C -0.37951 -0.08509 -0.35434 -0.08994 -0.34392 -0.09341 C -0.33229 -0.09272 -0.32048 -0.09249 -0.30885 -0.0911 C -0.29635 -0.08971 -0.28559 -0.07769 -0.27378 -0.07237 C -0.26493 -0.06104 -0.25417 -0.04902 -0.24392 -0.03954 C -0.23437 -0.02035 -0.24722 -0.04416 -0.23507 -0.02798 C -0.22361 -0.01272 -0.23333 -0.0185 -0.22292 -0.01387 C -0.21771 -0.00254 -0.21163 0.00601 -0.20538 0.01619 C -0.19792 0.04347 -0.21059 0.00162 -0.19826 0.02821 C -0.19635 0.03237 -0.19618 0.03769 -0.19479 0.04185 C -0.19253 0.04902 -0.18923 0.05688 -0.18594 0.06312 C -0.1842 0.07237 -0.18298 0.07861 -0.17899 0.08647 C -0.17344 0.1089 -0.17031 0.13064 -0.1684 0.15422 C -0.1691 0.19075 -0.16458 0.25133 -0.17899 0.28971 C -0.18733 0.33572 -0.22465 0.35746 -0.25434 0.37387 C -0.26562 0.38012 -0.27205 0.38751 -0.2842 0.39029 C -0.32569 0.4215 -0.27222 0.38382 -0.30712 0.40185 C -0.31146 0.40416 -0.31493 0.40902 -0.31927 0.41133 C -0.33785 0.42081 -0.34271 0.41919 -0.35972 0.4252 C -0.37101 0.42913 -0.38177 0.43584 -0.39305 0.43931 C -0.425 0.44925 -0.45885 0.45503 -0.49132 0.45803 C -0.61024 0.45087 -0.54028 0.46659 -0.58073 0.44393 C -0.58733 0.43214 -0.59601 0.41711 -0.60538 0.40902 C -0.61215 0.39491 -0.61545 0.37919 -0.62101 0.36462 C -0.63125 0.3378 -0.64184 0.31214 -0.64739 0.28277 C -0.65017 0.24023 -0.65573 0.19908 -0.65798 0.15653 C -0.65642 0.06983 -0.66927 -0.03445 -0.6368 -0.11676 C -0.63229 -0.14636 -0.6191 -0.17364 -0.60712 -0.19861 C -0.59774 -0.21803 -0.58923 -0.23538 -0.57552 -0.24994 C -0.57101 -0.26197 -0.56545 -0.27191 -0.55625 -0.27792 C -0.54826 -0.29873 -0.55798 -0.27792 -0.54566 -0.29202 C -0.5434 -0.29457 -0.54253 -0.2985 -0.54045 -0.30127 C -0.53837 -0.30405 -0.53559 -0.30613 -0.53333 -0.30844 C -0.51892 -0.32578 -0.5059 -0.34289 -0.48958 -0.35746 C -0.48403 -0.36231 -0.47951 -0.36925 -0.47378 -0.37387 C -0.46614 -0.37988 -0.45694 -0.38405 -0.44913 -0.39006 C -0.43212 -0.40301 -0.41528 -0.41665 -0.39826 -0.42983 C -0.38403 -0.44092 -0.37048 -0.45387 -0.35625 -0.46497 C -0.34201 -0.47607 -0.32569 -0.48416 -0.31059 -0.49318 C -0.3 -0.49919 -0.29028 -0.50636 -0.27899 -0.50936 C -0.26927 -0.51815 -0.25798 -0.52324 -0.24739 -0.5304 C -0.23976 -0.53549 -0.23055 -0.53642 -0.22292 -0.54197 C -0.21354 -0.5489 -0.20503 -0.55607 -0.19479 -0.56069 C -0.1868 -0.56809 -0.18038 -0.57387 -0.17205 -0.57942 C -0.16927 -0.58127 -0.16597 -0.58173 -0.16319 -0.58405 C -0.15816 -0.58821 -0.15434 -0.59468 -0.14913 -0.59815 C -0.14444 -0.60116 -0.13976 -0.60439 -0.13507 -0.6074 C -0.12934 -0.6111 -0.12535 -0.61873 -0.11927 -0.6215 C -0.11215 -0.62474 -0.11562 -0.62243 -0.10885 -0.62844 C -0.10712 -0.63514 -0.10382 -0.64208 -0.1 -0.64717 C -0.09861 -0.64902 -0.09618 -0.64994 -0.09479 -0.65179 C -0.09271 -0.65457 -0.09167 -0.65827 -0.08958 -0.66104 C -0.08108 -0.67237 -0.08646 -0.66012 -0.08246 -0.67052 " pathEditMode="relative" ptsTypes="fffffffffffffffffffffffffffffffffffffffffffffffffffffffffffffffffffffffffffffffffA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200"/>
                            </p:stCondLst>
                            <p:childTnLst>
                              <p:par>
                                <p:cTn id="3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562 0.04046 C 0.25746 0.04855 0.25087 0.0504 0.24114 0.05456 C 0.23472 0.05734 0.23003 0.06335 0.22361 0.06612 C 0.21892 0.0726 0.21389 0.07676 0.20781 0.08023 C 0.20434 0.08231 0.19722 0.08485 0.19722 0.08508 C 0.1809 0.09942 0.16093 0.10219 0.14114 0.10589 C 0.11232 0.10451 0.09323 0.10335 0.06736 0.09664 C 0.05903 0.09086 0.0526 0.08716 0.04462 0.08023 C 0.03767 0.07422 0.03281 0.06474 0.02708 0.05688 C 0.00937 0.03306 -0.00365 0.00532 -0.00972 -0.02729 C -0.0125 -0.05688 -0.01389 -0.07931 -0.01493 -0.11145 C -0.01441 -0.14266 -0.01424 -0.17364 -0.0132 -0.20486 C -0.01181 -0.24786 0.00017 -0.29064 0.00955 -0.3311 C 0.0158 -0.35862 0.01962 -0.38844 0.04288 -0.39885 C 0.0592 -0.41503 0.08298 -0.41411 0.1026 -0.41757 C 0.12552 -0.41596 0.13819 -0.41781 0.15694 -0.40578 C 0.16718 -0.39191 0.17309 -0.3748 0.18316 -0.36139 C 0.18541 -0.35307 0.18958 -0.34636 0.19201 -0.33804 C 0.19583 -0.32463 0.19774 -0.31099 0.2026 -0.29827 C 0.20503 -0.28255 0.20833 -0.26705 0.21128 -0.25156 C 0.21024 -0.22983 0.21041 -0.20786 0.20955 -0.18613 C 0.20781 -0.15746 0.19236 -0.12416 0.17795 -0.10428 C 0.17396 -0.08833 0.17968 -0.10705 0.16927 -0.09041 C 0.16198 -0.07885 0.17378 -0.08601 0.16215 -0.08093 C 0.14635 -0.06012 0.13142 -0.04578 0.11302 -0.0296 C 0.09843 -0.01688 0.08455 -0.00255 0.06736 0.003 C 0.05625 0.01225 0.04514 0.01849 0.03229 0.02173 C 0.0184 0.02913 0.02795 0.0252 0.00955 0.0289 C 0.0026 0.03029 -0.01146 0.03352 -0.01146 0.03375 C -0.06407 0.03214 -0.10347 0.03237 -0.15191 0.02173 C -0.15643 0.01965 -0.16181 0.02034 -0.16597 0.01711 C -0.16771 0.01572 -0.16788 0.01202 -0.16945 0.01017 C -0.17309 0.00601 -0.18386 -0.00185 -0.18872 -0.00393 C -0.19809 -0.01642 -0.21111 -0.02636 -0.21858 -0.04139 C -0.22084 -0.04601 -0.22552 -0.05526 -0.22552 -0.05503 C -0.2283 -0.06659 -0.23299 -0.07815 -0.23785 -0.0881 C -0.24011 -0.10012 -0.24532 -0.10798 -0.25018 -0.11838 C -0.25209 -0.13411 -0.25625 -0.14798 -0.26059 -0.16278 C -0.25955 -0.28324 -0.27153 -0.31122 -0.25191 -0.38937 C -0.25018 -0.40416 -0.24757 -0.41919 -0.24479 -0.43376 C -0.24393 -0.43862 -0.24132 -0.44786 -0.24132 -0.44763 C -0.23837 -0.47122 -0.23177 -0.49573 -0.22552 -0.51792 C -0.2165 -0.55006 -0.22813 -0.50035 -0.21858 -0.53896 C -0.21302 -0.56162 -0.20608 -0.58336 -0.1974 -0.60416 C -0.18889 -0.6252 -0.18177 -0.64555 -0.16945 -0.66289 C -0.16441 -0.68301 -0.14861 -0.69503 -0.13785 -0.7096 C -0.13577 -0.71237 -0.13472 -0.71584 -0.13264 -0.71885 C -0.13108 -0.72093 -0.12882 -0.72162 -0.12726 -0.72347 C -0.11997 -0.73156 -0.1224 -0.73827 -0.1132 -0.74197 C -0.10747 -0.74775 -0.10417 -0.75307 -0.0974 -0.75607 C -0.08889 -0.7674 -0.08125 -0.77804 -0.06945 -0.78197 C -0.0566 -0.7933 -0.03924 -0.80347 -0.02379 -0.80532 C -0.01389 -0.80648 0.00607 -0.80763 0.00607 -0.8074 " pathEditMode="relative" rAng="0" ptsTypes="ffffffffffffffffffffffffffffffffffffffffffffffffffffA">
                                      <p:cBhvr>
                                        <p:cTn id="40" dur="3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9" y="-391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12139E-6 C 0.01233 0.01087 0.01736 0.03306 0.02986 0.04439 C 0.04879 0.0615 0.03334 0.04763 0.04566 0.0585 C 0.0474 0.06012 0.05087 0.06312 0.05087 0.06312 C 0.06059 0.08277 0.04445 0.05225 0.06493 0.07954 C 0.07327 0.09064 0.07795 0.09919 0.08941 0.10289 C 0.10174 0.11353 0.11736 0.11838 0.1316 0.12162 C 0.13334 0.12231 0.1349 0.12393 0.13681 0.12393 C 0.16372 0.12393 0.19063 0.1237 0.21754 0.12162 C 0.22604 0.12092 0.24115 0.10381 0.25087 0.10058 C 0.2566 0.0948 0.26007 0.08948 0.26667 0.08647 C 0.26841 0.08416 0.26979 0.08139 0.27188 0.07954 C 0.27344 0.07815 0.2757 0.07884 0.27709 0.07722 C 0.27934 0.07468 0.28021 0.07029 0.28247 0.06775 C 0.28507 0.06474 0.28854 0.06358 0.29115 0.06081 C 0.29445 0.05734 0.29705 0.05295 0.3 0.04902 C 0.30157 0.0467 0.30521 0.04208 0.30521 0.04208 C 0.30764 0.0326 0.31111 0.02659 0.3158 0.01873 C 0.31823 0.00879 0.32014 -0.00139 0.32257 -0.01156 C 0.32431 -0.01757 0.32778 -0.0222 0.32969 -0.02798 C 0.33386 -0.03977 0.33299 -0.03908 0.3349 -0.05133 C 0.33403 -0.11121 0.33646 -0.15653 0.32622 -0.21041 C 0.32205 -0.23121 0.31719 -0.2511 0.31042 -0.27098 C 0.30764 -0.27931 0.3 -0.29434 0.3 -0.29434 C 0.29445 -0.32347 0.30209 -0.28879 0.29479 -0.30844 C 0.28889 -0.32393 0.28889 -0.32971 0.28073 -0.34567 C 0.27014 -0.3896 0.23334 -0.40139 0.20695 -0.42289 C 0.19983 -0.42867 0.19236 -0.43145 0.1842 -0.43445 C 0.179 -0.4363 0.16841 -0.43931 0.16841 -0.43931 C 0.15556 -0.43838 0.14271 -0.43884 0.12986 -0.43676 C 0.12466 -0.43584 0.1217 -0.42913 0.11754 -0.42543 C 0.10469 -0.41295 0.10365 -0.39977 0.09827 -0.38081 C 0.09566 -0.37156 0.09219 -0.36208 0.08941 -0.35283 C 0.09063 -0.30197 0.08768 -0.27491 0.10174 -0.23376 C 0.10434 -0.2259 0.10886 -0.20994 0.11407 -0.20324 C 0.11719 -0.19515 0.1191 -0.18567 0.12275 -0.17757 C 0.13108 -0.15977 0.12466 -0.17572 0.13334 -0.16139 C 0.13993 -0.14983 0.14236 -0.14081 0.15087 -0.13341 C 0.15486 -0.12208 0.16129 -0.10936 0.17014 -0.1052 C 0.17847 -0.08254 0.16823 -0.10474 0.179 -0.09364 C 0.18056 -0.09179 0.18091 -0.08832 0.18247 -0.08647 C 0.18889 -0.07908 0.19844 -0.07468 0.20521 -0.06775 C 0.20712 -0.0659 0.20816 -0.0622 0.21042 -0.06081 C 0.2132 -0.05896 0.21632 -0.05919 0.21927 -0.05827 C 0.22813 -0.05041 0.23525 -0.04671 0.24566 -0.04439 C 0.27483 -0.03145 0.30278 -0.03075 0.33334 -0.02567 C 0.38316 -0.02705 0.41806 -0.02752 0.46302 -0.03723 C 0.46858 -0.04486 0.46684 -0.04324 0.47691 -0.04902 C 0.48056 -0.05087 0.4875 -0.05364 0.4875 -0.05364 C 0.49514 -0.06127 0.50313 -0.07075 0.51233 -0.07468 C 0.52361 -0.08462 0.53247 -0.09965 0.54202 -0.11214 C 0.54445 -0.11538 0.5474 -0.11792 0.54913 -0.12139 C 0.55382 -0.13087 0.55087 -0.12717 0.55782 -0.13341 C 0.56424 -0.14567 0.57084 -0.15792 0.57709 -0.17064 C 0.57934 -0.18405 0.58299 -0.20046 0.58768 -0.21249 C 0.59097 -0.23029 0.59132 -0.24694 0.59653 -0.26405 C 0.59896 -0.31491 0.60365 -0.36763 0.59115 -0.41619 C 0.58889 -0.43769 0.5849 -0.45988 0.58073 -0.48116 C 0.57604 -0.50543 0.5658 -0.52786 0.55955 -0.55145 C 0.55677 -0.56208 0.55591 -0.57364 0.55261 -0.58405 C 0.53195 -0.64809 0.51563 -0.71838 0.47691 -0.76856 C 0.47292 -0.78474 0.47865 -0.76601 0.46823 -0.78266 C 0.46719 -0.78451 0.46771 -0.78775 0.46667 -0.7896 C 0.46094 -0.79954 0.45347 -0.80462 0.44722 -0.81295 C 0.43993 -0.82266 0.43611 -0.83399 0.42622 -0.83884 C 0.42136 -0.84509 0.41511 -0.84879 0.41042 -0.85503 C 0.39931 -0.87029 0.39948 -0.86636 0.38594 -0.87607 C 0.37604 -0.88324 0.36736 -0.89064 0.35782 -0.89711 C 0.34497 -0.9059 0.33334 -0.91815 0.3191 -0.92278 C 0.30903 -0.92994 0.29827 -0.93295 0.28768 -0.93919 C 0.27344 -0.94752 0.27309 -0.95052 0.25608 -0.95561 C 0.22552 -0.97595 0.19653 -0.98081 0.1632 -0.98821 C 0.14479 -0.99676 0.15625 -0.99214 0.12813 -1 C 0.11893 -1.00254 0.11111 -1.00717 0.10174 -1.00925 C 0.09601 -1.01179 0.08976 -1.01318 0.0842 -1.01642 C 0.08177 -1.0178 0.06875 -1.02728 0.06667 -1.02798 C 0.06216 -1.0296 0.05729 -1.0296 0.05261 -1.03029 C 0.03542 -1.03792 0.04566 -1.03445 0.02101 -1.03746 C 0.00174 -1.03653 -0.0368 -1.03491 -0.0368 -1.03491 " pathEditMode="relative" ptsTypes="ffffffffffffffffffffffffffffffffffffffffffffffffffffffffffffffffffffffffffffffA">
                                      <p:cBhvr>
                                        <p:cTn id="42" dur="3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57225E-6 C -0.00156 0.01387 -0.00295 0.02913 -0.01215 0.03745 C -0.01962 0.05202 -0.01093 0.03722 -0.021 0.04878 C -0.03906 0.07051 -0.02465 0.05733 -0.0368 0.06774 C -0.0408 0.07606 -0.046 0.07884 -0.05087 0.08624 C -0.05573 0.0941 -0.05729 0.09965 -0.06475 0.10288 C -0.07118 0.11098 -0.0809 0.11629 -0.08941 0.11907 C -0.09982 0.12855 -0.1125 0.12924 -0.12448 0.13317 C -0.13698 0.13733 -0.14913 0.14196 -0.16128 0.14728 C -0.16857 0.15051 -0.17656 0.1489 -0.1842 0.14959 C -0.22812 0.16901 -0.30121 0.15236 -0.32795 0.1519 C -0.35364 0.14705 -0.37934 0.14335 -0.40521 0.14011 C -0.42291 0.13433 -0.40104 0.14219 -0.41927 0.13317 C -0.42864 0.12855 -0.42569 0.13364 -0.4368 0.12624 C -0.44288 0.12184 -0.44791 0.11722 -0.45434 0.11444 C -0.45659 0.11213 -0.45868 0.10936 -0.46128 0.10751 C -0.46284 0.10635 -0.4651 0.10681 -0.46666 0.1052 C -0.4783 0.09317 -0.46041 0.10173 -0.47708 0.09572 C -0.48941 0.07953 -0.48281 0.08323 -0.49462 0.07953 C -0.50486 0.07075 -0.51528 0.06011 -0.52448 0.04878 C -0.52882 0.04392 -0.53177 0.03629 -0.5368 0.03283 C -0.54045 0.03028 -0.54965 0.02404 -0.5526 0.02103 C -0.56528 0.00809 -0.55399 0.0141 -0.56475 0.00947 C -0.56771 0.00392 -0.57066 -0.00139 -0.57361 -0.00694 C -0.57587 -0.0111 -0.57639 -0.01712 -0.57882 -0.02128 C -0.58003 -0.02336 -0.58281 -0.02359 -0.5842 -0.02567 C -0.58871 -0.03214 -0.59149 -0.0407 -0.59635 -0.04671 C -0.59757 -0.04833 -0.59878 -0.04995 -0.6 -0.05157 C -0.60416 -0.06798 -0.60972 -0.08463 -0.61562 -0.10035 C -0.62048 -0.13781 -0.61875 -0.11908 -0.621 -0.15654 C -0.62048 -0.17064 -0.62066 -0.18475 -0.61927 -0.19862 C -0.61892 -0.20278 -0.61319 -0.21966 -0.61215 -0.22428 C -0.6059 -0.24949 -0.60052 -0.27423 -0.58941 -0.29665 C -0.58767 -0.30636 -0.58646 -0.31191 -0.58229 -0.32001 C -0.58021 -0.32856 -0.57743 -0.33573 -0.57361 -0.34336 C -0.56979 -0.35931 -0.575 -0.34105 -0.56475 -0.36209 C -0.55625 -0.37989 -0.56996 -0.35931 -0.55955 -0.37388 C -0.55503 -0.38891 -0.54757 -0.39608 -0.54201 -0.4111 C -0.53403 -0.43284 -0.52205 -0.44972 -0.51215 -0.4696 C -0.50816 -0.49064 -0.51389 -0.46891 -0.50521 -0.48371 C -0.50399 -0.48556 -0.50451 -0.48856 -0.50347 -0.49064 C -0.50208 -0.49342 -0.49982 -0.49527 -0.49809 -0.49758 C -0.4934 -0.517 -0.50052 -0.49272 -0.49114 -0.50937 C -0.48889 -0.51353 -0.48837 -0.51908 -0.48593 -0.52324 C -0.47691 -0.53873 -0.46354 -0.55469 -0.45087 -0.56532 C -0.44861 -0.56717 -0.44583 -0.5681 -0.44375 -0.57018 C -0.4342 -0.57966 -0.43125 -0.58567 -0.41927 -0.59099 C -0.40486 -0.60394 -0.38819 -0.61203 -0.37187 -0.6192 C -0.36892 -0.62058 -0.36614 -0.62313 -0.36302 -0.62382 C -0.3533 -0.62613 -0.33333 -0.62845 -0.33333 -0.62845 C -0.28368 -0.62775 -0.23385 -0.62752 -0.1842 -0.62613 C -0.17118 -0.62567 -0.15833 -0.62313 -0.14548 -0.62151 C -0.13611 -0.62035 -0.11753 -0.61688 -0.11753 -0.61688 C -0.10034 -0.61018 -0.08455 -0.60625 -0.06666 -0.60278 C -0.05781 -0.59885 -0.0493 -0.59423 -0.04028 -0.59099 C -0.03246 -0.58498 -0.02621 -0.58012 -0.01753 -0.57712 C -0.01163 -0.56972 -0.00642 -0.56671 8.33333E-7 -0.5607 C 0.00209 -0.55885 0.0033 -0.55561 0.00538 -0.55376 C 0.00747 -0.55168 0.01042 -0.55145 0.01233 -0.54914 C 0.01736 -0.54359 0.0217 -0.53665 0.02639 -0.53041 C 0.02847 -0.52764 0.03143 -0.52602 0.03334 -0.52324 C 0.03733 -0.51746 0.03993 -0.5103 0.04393 -0.50475 C 0.04566 -0.50243 0.0474 -0.49989 0.04913 -0.49758 C 0.05365 -0.48301 0.06285 -0.47261 0.06667 -0.45781 C 0.06823 -0.4518 0.06875 -0.44532 0.07032 -0.43931 C 0.07153 -0.43469 0.07379 -0.42521 0.07379 -0.42521 C 0.07552 -0.4111 0.07813 -0.39723 0.08073 -0.38313 C 0.07952 -0.31307 0.08038 -0.27584 0.07032 -0.21504 C 0.06632 -0.1903 0.06459 -0.16764 0.05625 -0.14475 C 0.05452 -0.12648 0.04966 -0.11307 0.04566 -0.09573 C 0.04236 -0.08139 0.03993 -0.0696 0.03525 -0.05619 C 0.03108 -0.04371 0.03021 -0.0296 0.02466 -0.01897 C 0.02049 -0.00162 0.0132 0.01202 0.00712 0.02797 C 0.00486 0.043 0.00139 0.04994 -0.00521 0.06312 C -0.00642 0.06543 -0.00868 0.07005 -0.00868 0.07005 C -0.0118 0.08277 -0.01753 0.0934 -0.02274 0.1052 C -0.02639 0.12439 -0.02153 0.10496 -0.02968 0.12138 C -0.03889 0.14034 -0.021 0.11514 -0.0368 0.13549 C -0.03941 0.14427 -0.04444 0.15838 -0.04896 0.16601 C -0.0526 0.17202 -0.05833 0.17572 -0.06128 0.18219 C -0.06805 0.19699 -0.06354 0.19167 -0.07361 0.19861 C -0.08541 0.21965 -0.07934 0.21294 -0.08941 0.22196 C -0.0993 0.23999 -0.08923 0.22312 -0.10521 0.243 C -0.11389 0.25387 -0.11857 0.26312 -0.12795 0.27098 C -0.14201 0.28277 -0.13038 0.26681 -0.1526 0.2897 C -0.1809 0.31884 -0.21493 0.33502 -0.24722 0.35514 C -0.25885 0.36231 -0.27274 0.36994 -0.2842 0.37849 C -0.29913 0.38959 -0.28333 0.38312 -0.29809 0.38797 C -0.31545 0.40277 -0.33646 0.40716 -0.35607 0.41364 C -0.3618 0.41549 -0.36771 0.41664 -0.37361 0.41826 C -0.37656 0.41895 -0.38229 0.42057 -0.38229 0.42057 C -0.40434 0.43953 -0.42951 0.44508 -0.45434 0.45572 C -0.46007 0.4608 -0.47986 0.4756 -0.4842 0.47676 C -0.48715 0.47745 -0.49062 0.47653 -0.49288 0.47907 C -0.49427 0.48046 -0.49288 0.48369 -0.49288 0.48601 " pathEditMode="relative" ptsTypes="ffffffffffffffffffffffffffffffffffffffffffffffffffffffffffffffffffffffffffffffffffffffffffffffA">
                                      <p:cBhvr>
                                        <p:cTn id="46" dur="2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cc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 rot="21417868">
            <a:off x="96800" y="104376"/>
            <a:ext cx="4041735" cy="3762994"/>
          </a:xfrm>
          <a:prstGeom prst="ellipse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3318" name="Picture 6" descr="ccc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 rot="399442">
            <a:off x="4540224" y="91422"/>
            <a:ext cx="3834059" cy="3401567"/>
          </a:xfrm>
          <a:prstGeom prst="ellipse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3319" name="Picture 7" descr="ccc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 rot="21122663">
            <a:off x="148382" y="3414473"/>
            <a:ext cx="4672339" cy="3246002"/>
          </a:xfrm>
          <a:prstGeom prst="ellipse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9" name="Picture 6" descr="ccc"/>
          <p:cNvPicPr>
            <a:picLocks noChangeAspect="1" noChangeArrowheads="1"/>
          </p:cNvPicPr>
          <p:nvPr/>
        </p:nvPicPr>
        <p:blipFill>
          <a:blip r:embed="rId5" cstate="print"/>
          <a:srcRect b="12824"/>
          <a:stretch>
            <a:fillRect/>
          </a:stretch>
        </p:blipFill>
        <p:spPr bwMode="auto">
          <a:xfrm rot="20688452">
            <a:off x="4075031" y="3676902"/>
            <a:ext cx="5029494" cy="2923014"/>
          </a:xfrm>
          <a:prstGeom prst="ellipse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 descr="ccc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51520" y="260648"/>
            <a:ext cx="4608512" cy="343614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Picture 7" descr="hhhh"/>
          <p:cNvPicPr>
            <a:picLocks noChangeAspect="1" noChangeArrowheads="1"/>
          </p:cNvPicPr>
          <p:nvPr/>
        </p:nvPicPr>
        <p:blipFill>
          <a:blip r:embed="rId3" cstate="print"/>
          <a:srcRect r="32434"/>
          <a:stretch>
            <a:fillRect/>
          </a:stretch>
        </p:blipFill>
        <p:spPr bwMode="auto">
          <a:xfrm>
            <a:off x="4788024" y="2492896"/>
            <a:ext cx="3888134" cy="40361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Bulle ronde 3"/>
          <p:cNvSpPr/>
          <p:nvPr/>
        </p:nvSpPr>
        <p:spPr>
          <a:xfrm>
            <a:off x="5436096" y="188640"/>
            <a:ext cx="3456384" cy="1764776"/>
          </a:xfrm>
          <a:prstGeom prst="wedgeEllipseCallout">
            <a:avLst>
              <a:gd name="adj1" fmla="val 10150"/>
              <a:gd name="adj2" fmla="val 9651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 smtClean="0">
                <a:solidFill>
                  <a:schemeClr val="tx1"/>
                </a:solidFill>
              </a:rPr>
              <a:t>Y’a essai ou       y’a pas essai !</a:t>
            </a:r>
          </a:p>
          <a:p>
            <a:pPr algn="ctr"/>
            <a:r>
              <a:rPr lang="fr-FR" sz="2000" b="1" dirty="0" smtClean="0">
                <a:solidFill>
                  <a:schemeClr val="tx1"/>
                </a:solidFill>
              </a:rPr>
              <a:t>Et dire que j’ai du porter le bonnet dimanche !</a:t>
            </a:r>
            <a:endParaRPr lang="fr-FR" sz="2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cc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 rot="21097409">
            <a:off x="2608544" y="74450"/>
            <a:ext cx="4586281" cy="3037484"/>
          </a:xfrm>
          <a:prstGeom prst="ellipse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3319" name="Picture 7" descr="ccc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 rot="20661761">
            <a:off x="-18675" y="1941286"/>
            <a:ext cx="3769893" cy="2787160"/>
          </a:xfrm>
          <a:prstGeom prst="ellipse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9" name="Picture 6" descr="ccc"/>
          <p:cNvPicPr>
            <a:picLocks noChangeAspect="1" noChangeArrowheads="1"/>
          </p:cNvPicPr>
          <p:nvPr/>
        </p:nvPicPr>
        <p:blipFill>
          <a:blip r:embed="rId4" cstate="print"/>
          <a:srcRect r="15751"/>
          <a:stretch>
            <a:fillRect/>
          </a:stretch>
        </p:blipFill>
        <p:spPr bwMode="auto">
          <a:xfrm rot="20822582">
            <a:off x="2637953" y="3096945"/>
            <a:ext cx="3952827" cy="3289071"/>
          </a:xfrm>
          <a:prstGeom prst="ellipse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7" name="Picture 6" descr="ccc"/>
          <p:cNvPicPr>
            <a:picLocks noChangeAspect="1" noChangeArrowheads="1"/>
          </p:cNvPicPr>
          <p:nvPr/>
        </p:nvPicPr>
        <p:blipFill>
          <a:blip r:embed="rId5" cstate="print"/>
          <a:srcRect l="21839" t="31697" r="29227" b="21888"/>
          <a:stretch>
            <a:fillRect/>
          </a:stretch>
        </p:blipFill>
        <p:spPr bwMode="auto">
          <a:xfrm rot="20809753">
            <a:off x="8212716" y="422536"/>
            <a:ext cx="866308" cy="670343"/>
          </a:xfrm>
          <a:prstGeom prst="ellipse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0" name="Picture 6" descr="ccc"/>
          <p:cNvPicPr>
            <a:picLocks noChangeAspect="1" noChangeArrowheads="1"/>
          </p:cNvPicPr>
          <p:nvPr/>
        </p:nvPicPr>
        <p:blipFill>
          <a:blip r:embed="rId5" cstate="print"/>
          <a:srcRect l="21839" t="31697" r="29227" b="21888"/>
          <a:stretch>
            <a:fillRect/>
          </a:stretch>
        </p:blipFill>
        <p:spPr bwMode="auto">
          <a:xfrm rot="20833673">
            <a:off x="8214311" y="1428234"/>
            <a:ext cx="866308" cy="670343"/>
          </a:xfrm>
          <a:prstGeom prst="ellipse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1" name="Picture 6" descr="ccc"/>
          <p:cNvPicPr>
            <a:picLocks noChangeAspect="1" noChangeArrowheads="1"/>
          </p:cNvPicPr>
          <p:nvPr/>
        </p:nvPicPr>
        <p:blipFill>
          <a:blip r:embed="rId5" cstate="print"/>
          <a:srcRect l="21839" t="31697" r="29227" b="21888"/>
          <a:stretch>
            <a:fillRect/>
          </a:stretch>
        </p:blipFill>
        <p:spPr bwMode="auto">
          <a:xfrm rot="20816328">
            <a:off x="8213151" y="2510105"/>
            <a:ext cx="866308" cy="670343"/>
          </a:xfrm>
          <a:prstGeom prst="ellipse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2" name="Picture 6" descr="ccc"/>
          <p:cNvPicPr>
            <a:picLocks noChangeAspect="1" noChangeArrowheads="1"/>
          </p:cNvPicPr>
          <p:nvPr/>
        </p:nvPicPr>
        <p:blipFill>
          <a:blip r:embed="rId5" cstate="print"/>
          <a:srcRect l="21839" t="31697" r="29227" b="21888"/>
          <a:stretch>
            <a:fillRect/>
          </a:stretch>
        </p:blipFill>
        <p:spPr bwMode="auto">
          <a:xfrm rot="20658066">
            <a:off x="8217218" y="3584119"/>
            <a:ext cx="866308" cy="670343"/>
          </a:xfrm>
          <a:prstGeom prst="ellipse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3" name="Picture 6" descr="ccc"/>
          <p:cNvPicPr>
            <a:picLocks noChangeAspect="1" noChangeArrowheads="1"/>
          </p:cNvPicPr>
          <p:nvPr/>
        </p:nvPicPr>
        <p:blipFill>
          <a:blip r:embed="rId5" cstate="print"/>
          <a:srcRect l="21839" t="31697" r="29227" b="21888"/>
          <a:stretch>
            <a:fillRect/>
          </a:stretch>
        </p:blipFill>
        <p:spPr bwMode="auto">
          <a:xfrm rot="20860185">
            <a:off x="8216108" y="4665895"/>
            <a:ext cx="866308" cy="670343"/>
          </a:xfrm>
          <a:prstGeom prst="ellipse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5" name="Picture 6" descr="ccc"/>
          <p:cNvPicPr>
            <a:picLocks noChangeAspect="1" noChangeArrowheads="1"/>
          </p:cNvPicPr>
          <p:nvPr/>
        </p:nvPicPr>
        <p:blipFill>
          <a:blip r:embed="rId5" cstate="print"/>
          <a:srcRect l="21839" t="31697" r="29227" b="21888"/>
          <a:stretch>
            <a:fillRect/>
          </a:stretch>
        </p:blipFill>
        <p:spPr bwMode="auto">
          <a:xfrm rot="20860185">
            <a:off x="8216109" y="5601998"/>
            <a:ext cx="866308" cy="670343"/>
          </a:xfrm>
          <a:prstGeom prst="ellipse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7" name="Picture 8" descr="C:\Users\Marie Christine\Pictures\pps51\RUGBY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88640"/>
            <a:ext cx="1512168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6" descr="ccc"/>
          <p:cNvPicPr>
            <a:picLocks noChangeAspect="1" noChangeArrowheads="1"/>
          </p:cNvPicPr>
          <p:nvPr/>
        </p:nvPicPr>
        <p:blipFill>
          <a:blip r:embed="rId7" cstate="print"/>
          <a:srcRect l="30586" t="14187" r="17340"/>
          <a:stretch>
            <a:fillRect/>
          </a:stretch>
        </p:blipFill>
        <p:spPr bwMode="auto">
          <a:xfrm rot="834925">
            <a:off x="5659267" y="2565956"/>
            <a:ext cx="2444619" cy="3352012"/>
          </a:xfrm>
          <a:prstGeom prst="ellipse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8" name="ZoneTexte 17"/>
          <p:cNvSpPr txBox="1"/>
          <p:nvPr/>
        </p:nvSpPr>
        <p:spPr>
          <a:xfrm>
            <a:off x="251520" y="6309320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/>
              <a:t>Une minute d’inspiration …</a:t>
            </a:r>
            <a:endParaRPr lang="fr-FR" sz="2800" b="1" dirty="0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6" dur="1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500"/>
                            </p:stCondLst>
                            <p:childTnLst>
                              <p:par>
                                <p:cTn id="53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500"/>
                            </p:stCondLst>
                            <p:childTnLst>
                              <p:par>
                                <p:cTn id="58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8" name="Picture 6" descr="hhh"/>
          <p:cNvPicPr>
            <a:picLocks noChangeAspect="1" noChangeArrowheads="1"/>
          </p:cNvPicPr>
          <p:nvPr/>
        </p:nvPicPr>
        <p:blipFill>
          <a:blip r:embed="rId2" cstate="print"/>
          <a:srcRect l="23374" r="25463"/>
          <a:stretch>
            <a:fillRect/>
          </a:stretch>
        </p:blipFill>
        <p:spPr bwMode="auto">
          <a:xfrm rot="21073642">
            <a:off x="999278" y="963344"/>
            <a:ext cx="1844158" cy="2392976"/>
          </a:xfrm>
          <a:prstGeom prst="ellipse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8" name="Picture 7" descr="hhhh"/>
          <p:cNvPicPr>
            <a:picLocks noChangeAspect="1" noChangeArrowheads="1"/>
          </p:cNvPicPr>
          <p:nvPr/>
        </p:nvPicPr>
        <p:blipFill>
          <a:blip r:embed="rId3" cstate="print"/>
          <a:srcRect l="21332" r="13148"/>
          <a:stretch>
            <a:fillRect/>
          </a:stretch>
        </p:blipFill>
        <p:spPr bwMode="auto">
          <a:xfrm>
            <a:off x="0" y="333375"/>
            <a:ext cx="868363" cy="88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7" descr="hhhh"/>
          <p:cNvPicPr>
            <a:picLocks noChangeAspect="1" noChangeArrowheads="1"/>
          </p:cNvPicPr>
          <p:nvPr/>
        </p:nvPicPr>
        <p:blipFill>
          <a:blip r:embed="rId3" cstate="print"/>
          <a:srcRect l="21332" r="13148"/>
          <a:stretch>
            <a:fillRect/>
          </a:stretch>
        </p:blipFill>
        <p:spPr bwMode="auto">
          <a:xfrm>
            <a:off x="0" y="1484313"/>
            <a:ext cx="868363" cy="88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7" descr="hhhh"/>
          <p:cNvPicPr>
            <a:picLocks noChangeAspect="1" noChangeArrowheads="1"/>
          </p:cNvPicPr>
          <p:nvPr/>
        </p:nvPicPr>
        <p:blipFill>
          <a:blip r:embed="rId3" cstate="print"/>
          <a:srcRect l="21332" r="13148"/>
          <a:stretch>
            <a:fillRect/>
          </a:stretch>
        </p:blipFill>
        <p:spPr bwMode="auto">
          <a:xfrm>
            <a:off x="0" y="2565400"/>
            <a:ext cx="868363" cy="88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7" descr="hhhh"/>
          <p:cNvPicPr>
            <a:picLocks noChangeAspect="1" noChangeArrowheads="1"/>
          </p:cNvPicPr>
          <p:nvPr/>
        </p:nvPicPr>
        <p:blipFill>
          <a:blip r:embed="rId3" cstate="print"/>
          <a:srcRect l="21332" r="13148"/>
          <a:stretch>
            <a:fillRect/>
          </a:stretch>
        </p:blipFill>
        <p:spPr bwMode="auto">
          <a:xfrm>
            <a:off x="0" y="3644900"/>
            <a:ext cx="868363" cy="88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7" descr="hhhh"/>
          <p:cNvPicPr>
            <a:picLocks noChangeAspect="1" noChangeArrowheads="1"/>
          </p:cNvPicPr>
          <p:nvPr/>
        </p:nvPicPr>
        <p:blipFill>
          <a:blip r:embed="rId3" cstate="print"/>
          <a:srcRect l="21332" r="13148"/>
          <a:stretch>
            <a:fillRect/>
          </a:stretch>
        </p:blipFill>
        <p:spPr bwMode="auto">
          <a:xfrm>
            <a:off x="0" y="4724400"/>
            <a:ext cx="868363" cy="88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7" descr="hhhh"/>
          <p:cNvPicPr>
            <a:picLocks noChangeAspect="1" noChangeArrowheads="1"/>
          </p:cNvPicPr>
          <p:nvPr/>
        </p:nvPicPr>
        <p:blipFill>
          <a:blip r:embed="rId3" cstate="print"/>
          <a:srcRect l="21332" r="13148"/>
          <a:stretch>
            <a:fillRect/>
          </a:stretch>
        </p:blipFill>
        <p:spPr bwMode="auto">
          <a:xfrm>
            <a:off x="0" y="5805488"/>
            <a:ext cx="868363" cy="88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6" descr="hhh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 rot="404326">
            <a:off x="3283197" y="1323445"/>
            <a:ext cx="2293323" cy="2275289"/>
          </a:xfrm>
          <a:prstGeom prst="ellipse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914400" y="5877272"/>
            <a:ext cx="8229600" cy="1312862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66FF"/>
              </a:buClr>
              <a:buSzTx/>
              <a:buFont typeface="Copperplate Gothic Bold" pitchFamily="32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kumimoji="0" lang="en-GB" sz="4800" b="1" i="0" u="none" strike="noStrike" kern="0" cap="none" spc="0" normalizeH="0" baseline="0" noProof="0" dirty="0" smtClean="0">
                <a:ln>
                  <a:noFill/>
                </a:ln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opperplate Gothic Bold" pitchFamily="32" charset="0"/>
                <a:ea typeface="+mj-ea"/>
                <a:cs typeface="+mj-cs"/>
              </a:rPr>
              <a:t>Paroles de coaches </a:t>
            </a:r>
            <a:endParaRPr kumimoji="0" lang="en-GB" sz="4800" b="1" i="0" u="none" strike="noStrike" kern="0" cap="none" spc="0" normalizeH="0" baseline="0" noProof="0" dirty="0">
              <a:ln>
                <a:noFill/>
              </a:ln>
              <a:solidFill>
                <a:srgbClr val="0066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Copperplate Gothic Bold" pitchFamily="32" charset="0"/>
              <a:ea typeface="+mj-ea"/>
              <a:cs typeface="+mj-cs"/>
            </a:endParaRPr>
          </a:p>
        </p:txBody>
      </p:sp>
      <p:pic>
        <p:nvPicPr>
          <p:cNvPr id="17" name="Image 16" descr="IMG_2848.JPG"/>
          <p:cNvPicPr>
            <a:picLocks noChangeAspect="1"/>
          </p:cNvPicPr>
          <p:nvPr/>
        </p:nvPicPr>
        <p:blipFill>
          <a:blip r:embed="rId5" cstate="print"/>
          <a:srcRect l="14409" t="32150" r="4477"/>
          <a:stretch>
            <a:fillRect/>
          </a:stretch>
        </p:blipFill>
        <p:spPr>
          <a:xfrm>
            <a:off x="5652120" y="1268760"/>
            <a:ext cx="3234615" cy="2132856"/>
          </a:xfrm>
          <a:prstGeom prst="ellipse">
            <a:avLst/>
          </a:prstGeom>
          <a:ln w="38100">
            <a:solidFill>
              <a:schemeClr val="bg1">
                <a:lumMod val="95000"/>
              </a:schemeClr>
            </a:solidFill>
          </a:ln>
        </p:spPr>
      </p:pic>
      <p:pic>
        <p:nvPicPr>
          <p:cNvPr id="18" name="Picture 7" descr="ATT5930711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51720" y="0"/>
            <a:ext cx="3313112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AutoShape 10"/>
          <p:cNvSpPr>
            <a:spLocks noChangeArrowheads="1"/>
          </p:cNvSpPr>
          <p:nvPr/>
        </p:nvSpPr>
        <p:spPr bwMode="auto">
          <a:xfrm>
            <a:off x="6012160" y="0"/>
            <a:ext cx="2880320" cy="1484784"/>
          </a:xfrm>
          <a:prstGeom prst="cloudCallout">
            <a:avLst>
              <a:gd name="adj1" fmla="val -128468"/>
              <a:gd name="adj2" fmla="val 47324"/>
            </a:avLst>
          </a:prstGeom>
          <a:solidFill>
            <a:schemeClr val="accent1"/>
          </a:solidFill>
          <a:ln w="254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fr-FR" b="1" dirty="0" smtClean="0"/>
              <a:t>Pour des heures d’explications !  </a:t>
            </a:r>
            <a:endParaRPr lang="fr-FR" b="1" dirty="0"/>
          </a:p>
        </p:txBody>
      </p:sp>
      <p:pic>
        <p:nvPicPr>
          <p:cNvPr id="20" name="Image 19" descr="IMG_2848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499142">
            <a:off x="3472659" y="3261970"/>
            <a:ext cx="2808312" cy="1929306"/>
          </a:xfrm>
          <a:prstGeom prst="ellipse">
            <a:avLst/>
          </a:prstGeom>
          <a:ln w="38100">
            <a:solidFill>
              <a:schemeClr val="bg1"/>
            </a:solidFill>
          </a:ln>
        </p:spPr>
      </p:pic>
      <p:pic>
        <p:nvPicPr>
          <p:cNvPr id="21" name="Image 20" descr="IMG_2848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20992947">
            <a:off x="775182" y="3392285"/>
            <a:ext cx="3050064" cy="2132856"/>
          </a:xfrm>
          <a:prstGeom prst="ellipse">
            <a:avLst/>
          </a:prstGeom>
          <a:ln w="38100">
            <a:solidFill>
              <a:schemeClr val="bg1">
                <a:lumMod val="95000"/>
              </a:schemeClr>
            </a:solidFill>
          </a:ln>
        </p:spPr>
      </p:pic>
      <p:pic>
        <p:nvPicPr>
          <p:cNvPr id="23" name="Image 22" descr="IMG_2848.JPG"/>
          <p:cNvPicPr>
            <a:picLocks noChangeAspect="1"/>
          </p:cNvPicPr>
          <p:nvPr/>
        </p:nvPicPr>
        <p:blipFill>
          <a:blip r:embed="rId9" cstate="print"/>
          <a:srcRect l="17809" t="14615" r="22084"/>
          <a:stretch>
            <a:fillRect/>
          </a:stretch>
        </p:blipFill>
        <p:spPr>
          <a:xfrm rot="1083325">
            <a:off x="6065219" y="3569676"/>
            <a:ext cx="3121084" cy="2232248"/>
          </a:xfrm>
          <a:prstGeom prst="ellipse">
            <a:avLst/>
          </a:prstGeom>
          <a:ln w="38100">
            <a:solidFill>
              <a:schemeClr val="bg1"/>
            </a:solidFill>
          </a:ln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56" presetClass="entr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additive="repl">
                                        <p:cTn id="6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 additive="repl">
                                        <p:cTn id="6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 additive="repl">
                                        <p:cTn id="6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 additive="repl">
                                        <p:cTn id="7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1000"/>
                            </p:stCondLst>
                            <p:childTnLst>
                              <p:par>
                                <p:cTn id="7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000"/>
                            </p:stCondLst>
                            <p:childTnLst>
                              <p:par>
                                <p:cTn id="7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3000"/>
                            </p:stCondLst>
                            <p:childTnLst>
                              <p:par>
                                <p:cTn id="8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4000"/>
                            </p:stCondLst>
                            <p:childTnLst>
                              <p:par>
                                <p:cTn id="8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7" name="Picture 5" descr="hh"/>
          <p:cNvPicPr>
            <a:picLocks noChangeAspect="1" noChangeArrowheads="1"/>
          </p:cNvPicPr>
          <p:nvPr/>
        </p:nvPicPr>
        <p:blipFill>
          <a:blip r:embed="rId2" cstate="print"/>
          <a:srcRect l="10164" r="4113"/>
          <a:stretch>
            <a:fillRect/>
          </a:stretch>
        </p:blipFill>
        <p:spPr bwMode="auto">
          <a:xfrm rot="20913222">
            <a:off x="617642" y="459381"/>
            <a:ext cx="2323253" cy="3196956"/>
          </a:xfrm>
          <a:prstGeom prst="ellipse">
            <a:avLst/>
          </a:prstGeom>
          <a:noFill/>
          <a:ln w="38100">
            <a:solidFill>
              <a:srgbClr val="002060"/>
            </a:solidFill>
            <a:miter lim="800000"/>
            <a:headEnd/>
            <a:tailEnd/>
          </a:ln>
        </p:spPr>
      </p:pic>
      <p:pic>
        <p:nvPicPr>
          <p:cNvPr id="18438" name="Picture 6" descr="hhh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 rot="685413">
            <a:off x="7080447" y="2939574"/>
            <a:ext cx="1975473" cy="3384520"/>
          </a:xfrm>
          <a:prstGeom prst="ellipse">
            <a:avLst/>
          </a:prstGeom>
          <a:noFill/>
          <a:ln w="38100">
            <a:solidFill>
              <a:srgbClr val="002060"/>
            </a:solidFill>
            <a:miter lim="800000"/>
            <a:headEnd/>
            <a:tailEnd/>
          </a:ln>
        </p:spPr>
      </p:pic>
      <p:pic>
        <p:nvPicPr>
          <p:cNvPr id="18436" name="Picture 3" descr="F:\DCIM\237CANON\IMG_3766.JPG"/>
          <p:cNvPicPr>
            <a:picLocks noChangeAspect="1" noChangeArrowheads="1"/>
          </p:cNvPicPr>
          <p:nvPr/>
        </p:nvPicPr>
        <p:blipFill>
          <a:blip r:embed="rId4" cstate="print"/>
          <a:srcRect t="23579" r="28110"/>
          <a:stretch>
            <a:fillRect/>
          </a:stretch>
        </p:blipFill>
        <p:spPr bwMode="auto">
          <a:xfrm>
            <a:off x="-17822863" y="3357563"/>
            <a:ext cx="15770225" cy="1120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Image 16" descr="IMG_0260.JPG"/>
          <p:cNvPicPr>
            <a:picLocks noChangeAspect="1"/>
          </p:cNvPicPr>
          <p:nvPr/>
        </p:nvPicPr>
        <p:blipFill>
          <a:blip r:embed="rId5" cstate="print"/>
          <a:srcRect l="47637" t="16129" r="27163" b="19305"/>
          <a:stretch>
            <a:fillRect/>
          </a:stretch>
        </p:blipFill>
        <p:spPr>
          <a:xfrm rot="453269">
            <a:off x="4870483" y="2816500"/>
            <a:ext cx="1872208" cy="3568896"/>
          </a:xfrm>
          <a:prstGeom prst="ellipse">
            <a:avLst/>
          </a:prstGeom>
          <a:ln w="38100">
            <a:solidFill>
              <a:srgbClr val="002060"/>
            </a:solidFill>
          </a:ln>
        </p:spPr>
      </p:pic>
      <p:pic>
        <p:nvPicPr>
          <p:cNvPr id="18" name="Image 17" descr="IMG_9964.JPG"/>
          <p:cNvPicPr>
            <a:picLocks noChangeAspect="1"/>
          </p:cNvPicPr>
          <p:nvPr/>
        </p:nvPicPr>
        <p:blipFill>
          <a:blip r:embed="rId6" cstate="print"/>
          <a:srcRect l="27050" t="2751" r="31464"/>
          <a:stretch>
            <a:fillRect/>
          </a:stretch>
        </p:blipFill>
        <p:spPr>
          <a:xfrm rot="21379000">
            <a:off x="3104870" y="605235"/>
            <a:ext cx="1879787" cy="3704368"/>
          </a:xfrm>
          <a:prstGeom prst="ellipse">
            <a:avLst/>
          </a:prstGeom>
          <a:ln w="38100">
            <a:solidFill>
              <a:srgbClr val="002060"/>
            </a:solidFill>
          </a:ln>
        </p:spPr>
      </p:pic>
      <p:pic>
        <p:nvPicPr>
          <p:cNvPr id="18439" name="Picture 7" descr="C:\Users\Marie Christine\Contacts\Documents\Dessins animés\dyn002_original_113_170_gif_2569632_632c51c1a027da409e606925c4fc7cc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36096" y="1268760"/>
            <a:ext cx="792335" cy="11920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0" name="Picture 7" descr="C:\Users\Marie Christine\Contacts\Documents\Dessins animés\dyn002_original_113_170_gif_2569632_632c51c1a027da409e606925c4fc7cc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0407786">
            <a:off x="177542" y="3095319"/>
            <a:ext cx="785916" cy="1182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1" name="Picture 7" descr="C:\Users\Marie Christine\Contacts\Documents\Dessins animés\dyn002_original_113_170_gif_2569632_632c51c1a027da409e606925c4fc7cc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04026" y="1844823"/>
            <a:ext cx="789206" cy="1187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2" name="Picture 7" descr="C:\Users\Marie Christine\Contacts\Documents\Dessins animés\dyn002_original_113_170_gif_2569632_632c51c1a027da409e606925c4fc7cc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75856" y="5157192"/>
            <a:ext cx="936053" cy="1408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3" name="Picture 7" descr="C:\Users\Marie Christine\Contacts\Documents\Dessins animés\dyn002_original_113_170_gif_2569632_632c51c1a027da409e606925c4fc7cc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0273023">
            <a:off x="2360707" y="3152097"/>
            <a:ext cx="937121" cy="1409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AutoShape 4"/>
          <p:cNvSpPr>
            <a:spLocks noChangeArrowheads="1"/>
          </p:cNvSpPr>
          <p:nvPr/>
        </p:nvSpPr>
        <p:spPr bwMode="auto">
          <a:xfrm>
            <a:off x="5076056" y="404664"/>
            <a:ext cx="3780607" cy="1008062"/>
          </a:xfrm>
          <a:prstGeom prst="wedgeRoundRectCallout">
            <a:avLst>
              <a:gd name="adj1" fmla="val -17372"/>
              <a:gd name="adj2" fmla="val 48322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pt-PT" sz="2400" b="1" dirty="0"/>
              <a:t>Toujours prêts à bondir </a:t>
            </a:r>
            <a:r>
              <a:rPr lang="pt-PT" sz="2400" b="1" dirty="0" smtClean="0"/>
              <a:t>sur le terrain !!!</a:t>
            </a:r>
            <a:endParaRPr lang="pt-PT" sz="2400" b="1" dirty="0"/>
          </a:p>
        </p:txBody>
      </p:sp>
      <p:pic>
        <p:nvPicPr>
          <p:cNvPr id="14" name="Image 13" descr="IMG_3482.JPG"/>
          <p:cNvPicPr>
            <a:picLocks noChangeAspect="1"/>
          </p:cNvPicPr>
          <p:nvPr/>
        </p:nvPicPr>
        <p:blipFill>
          <a:blip r:embed="rId8" cstate="print"/>
          <a:srcRect l="3538" t="21353" r="2751"/>
          <a:stretch>
            <a:fillRect/>
          </a:stretch>
        </p:blipFill>
        <p:spPr>
          <a:xfrm>
            <a:off x="395536" y="4293096"/>
            <a:ext cx="3240360" cy="2212798"/>
          </a:xfrm>
          <a:prstGeom prst="ellipse">
            <a:avLst/>
          </a:prstGeom>
          <a:ln w="38100">
            <a:solidFill>
              <a:srgbClr val="002060"/>
            </a:solidFill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400"/>
                            </p:stCondLst>
                            <p:childTnLst>
                              <p:par>
                                <p:cTn id="12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4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400"/>
                            </p:stCondLst>
                            <p:childTnLst>
                              <p:par>
                                <p:cTn id="3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5.78035E-7 C 0.0059 0.02035 0.01545 0.03723 0.02726 0.05595 C 0.03524 0.06844 0.03385 0.08555 0.03923 0.09896 C 0.04167 0.11538 0.04427 0.1311 0.04826 0.14728 C 0.05035 0.16601 0.05208 0.18497 0.05746 0.20324 C 0.06111 0.24093 0.07222 0.27723 0.07847 0.31468 C 0.08038 0.32532 0.08125 0.33942 0.08472 0.35029 C 0.08663 0.35538 0.0908 0.36532 0.0908 0.36578 C 0.09167 0.37041 0.09236 0.37572 0.09375 0.38081 C 0.09531 0.38613 0.09982 0.39607 0.09982 0.3963 C 0.10069 0.4037 0.10104 0.4111 0.10278 0.41873 C 0.10399 0.42405 0.10677 0.4289 0.10885 0.43399 C 0.10972 0.43653 0.11215 0.44162 0.11215 0.44185 C 0.11545 0.45919 0.11927 0.47584 0.12708 0.49249 C 0.12917 0.50243 0.13107 0.51283 0.13316 0.52278 C 0.13403 0.52809 0.13941 0.53804 0.13941 0.53827 C 0.14184 0.55006 0.14392 0.56208 0.14844 0.57364 C 0.14965 0.57919 0.1526 0.59538 0.15434 0.60139 C 0.15625 0.60671 0.16042 0.61688 0.16042 0.61711 C 0.16493 0.59792 0.17205 0.57988 0.17569 0.56069 C 0.18021 0.50728 0.18923 0.45434 0.19705 0.40116 C 0.20087 0.33757 0.20833 0.27422 0.21493 0.21087 C 0.21892 0.17387 0.21649 0.12902 0.23021 0.0941 C 0.23542 0.05619 0.24236 0.01804 0.24236 -0.02012 " pathEditMode="relative" rAng="0" ptsTypes="fffffffffffffffffffffffA">
                                      <p:cBhvr>
                                        <p:cTn id="75" dur="1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" y="2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781 -0.29688 C -0.0526 -0.33133 -0.046 -0.36555 -0.04028 -0.39954 C -0.03854 -0.41064 -0.03923 -0.42173 -0.03333 -0.43006 C -0.02916 -0.46312 -0.03455 -0.42798 -0.02812 -0.45341 C -0.02135 -0.48 -0.0283 -0.46428 -0.021 -0.47931 C -0.01823 -0.49734 -0.01198 -0.52208 -0.00347 -0.53734 C -0.00052 -0.5496 0.00521 -0.55954 0.01059 -0.57017 C 0.01181 -0.57249 0.01406 -0.57734 0.01406 -0.57734 C 0.01459 -0.57942 0.01493 -0.58197 0.0158 -0.58451 C 0.0184 -0.59098 0.02292 -0.59607 0.02465 -0.60277 C 0.0316 -0.63098 0.02396 -0.6037 0.03334 -0.62867 C 0.03768 -0.64046 0.03802 -0.65434 0.04219 -0.6659 C 0.04688 -0.67908 0.04948 -0.69272 0.05434 -0.70566 C 0.05764 -0.73017 0.06493 -0.76231 0.07552 -0.78266 C 0.07656 -0.78728 0.07709 -0.7963 0.0842 -0.79214 C 0.08698 -0.79052 0.08768 -0.78566 0.08959 -0.78266 C 0.0967 -0.77156 0.10139 -0.75792 0.11059 -0.75006 C 0.11459 -0.74289 0.11806 -0.73526 0.12292 -0.72902 C 0.1283 -0.70775 0.1382 -0.68948 0.14393 -0.66821 C 0.14809 -0.65295 0.14948 -0.63491 0.15625 -0.6215 C 0.15677 -0.61688 0.15677 -0.61202 0.15799 -0.60763 C 0.15851 -0.60555 0.16059 -0.60462 0.16146 -0.60277 C 0.16233 -0.60069 0.16268 -0.59815 0.1632 -0.59607 C 0.1658 -0.58243 0.16754 -0.56879 0.17188 -0.55607 C 0.17413 -0.5496 0.17726 -0.54405 0.179 -0.53734 C 0.1816 -0.52671 0.18334 -0.51931 0.18768 -0.50936 C 0.19063 -0.49179 0.19584 -0.47699 0.2 -0.46035 C 0.20052 -0.45572 0.2007 -0.45087 0.20174 -0.44624 C 0.20243 -0.4437 0.20452 -0.44185 0.20521 -0.43931 C 0.20781 -0.43006 0.2059 -0.42821 0.20886 -0.42058 C 0.21563 -0.40277 0.20972 -0.42405 0.21406 -0.40671 C 0.21632 -0.38844 0.21858 -0.36856 0.22639 -0.35283 C 0.22691 -0.34844 0.22726 -0.34335 0.22813 -0.33873 C 0.229 -0.3341 0.2316 -0.32486 0.2316 -0.32462 C 0.23212 -0.31931 0.23229 -0.31376 0.23334 -0.30844 C 0.23403 -0.3052 0.23611 -0.30243 0.23681 -0.29919 C 0.23785 -0.29387 0.23768 -0.28809 0.23854 -0.28277 C 0.23889 -0.28046 0.23976 -0.27815 0.24045 -0.27584 C 0.25174 -0.18451 0.2474 -0.08694 0.2474 0.00462 " pathEditMode="relative" rAng="0" ptsTypes="ffffffffffffffffffffffffffffffffffffffA">
                                      <p:cBhvr>
                                        <p:cTn id="7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" y="-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6.35838E-7 C -0.00694 -0.0037 -0.00972 -0.00809 -0.0151 -0.01249 C -0.01962 -0.01642 -0.02587 -0.02012 -0.03142 -0.02335 C -0.0342 -0.02983 -0.03923 -0.0333 -0.04583 -0.03723 C -0.05729 -0.0511 -0.04149 -0.03214 -0.05521 -0.04671 C -0.06736 -0.05919 -0.07691 -0.07237 -0.08993 -0.0837 C -0.09271 -0.09064 -0.09878 -0.09249 -0.10451 -0.09804 C -0.11284 -0.10567 -0.12152 -0.11237 -0.13021 -0.11977 C -0.13142 -0.12069 -0.13229 -0.12324 -0.13385 -0.12439 C -0.13541 -0.12578 -0.13784 -0.12624 -0.13941 -0.1274 C -0.15087 -0.13734 -0.14132 -0.13364 -0.15225 -0.13665 C -0.16093 -0.14428 -0.16909 -0.15214 -0.18142 -0.15538 C -0.18871 -0.16185 -0.19705 -0.16832 -0.20503 -0.1741 C -0.21041 -0.1778 -0.21753 -0.17989 -0.2217 -0.18474 C -0.22934 -0.19422 -0.23784 -0.20647 -0.24896 -0.21295 C -0.2533 -0.2178 -0.25833 -0.22197 -0.2618 -0.22705 C -0.26857 -0.23607 -0.27326 -0.24578 -0.28021 -0.25457 C -0.2835 -0.26775 -0.27899 -0.25434 -0.28923 -0.2689 C -0.29114 -0.27121 -0.29149 -0.27445 -0.29305 -0.27653 C -0.29531 -0.27977 -0.30017 -0.28601 -0.30017 -0.28555 C -0.3026 -0.29434 -0.30712 -0.30335 -0.31319 -0.31075 C -0.31701 -0.32347 -0.31909 -0.33202 -0.32587 -0.34335 C -0.3276 -0.35052 -0.32864 -0.35468 -0.33316 -0.36046 C -0.33646 -0.36786 -0.33889 -0.37711 -0.34427 -0.38405 C -0.35156 -0.39445 -0.34791 -0.3852 -0.3533 -0.3963 C -0.3585 -0.40694 -0.36215 -0.41873 -0.36788 -0.42844 C -0.36892 -0.42173 -0.37048 -0.41434 -0.37152 -0.40717 C -0.37309 -0.39561 -0.37083 -0.38289 -0.37864 -0.37295 C -0.3809 -0.36162 -0.38472 -0.35098 -0.38958 -0.34035 C -0.39184 -0.33156 -0.39687 -0.31306 -0.4026 -0.3059 C -0.40451 -0.30035 -0.40573 -0.29572 -0.40989 -0.29064 C -0.41389 -0.27977 -0.41527 -0.26752 -0.42257 -0.25804 C -0.42604 -0.24694 -0.42795 -0.24416 -0.43368 -0.23468 C -0.43507 -0.23237 -0.43628 -0.22936 -0.43732 -0.22705 C -0.43819 -0.22543 -0.43837 -0.22382 -0.43941 -0.2222 C -0.44062 -0.21942 -0.44305 -0.21711 -0.44462 -0.21457 C -0.44705 -0.21064 -0.45208 -0.20231 -0.45208 -0.20208 C -0.45399 -0.19422 -0.45902 -0.1889 -0.46284 -0.18173 C -0.46823 -0.17179 -0.47413 -0.16208 -0.47934 -0.15214 C -0.48212 -0.14705 -0.48402 -0.14173 -0.4868 -0.13665 C -0.48802 -0.13434 -0.49045 -0.13295 -0.49201 -0.13087 C -0.49618 -0.12555 -0.50017 -0.12046 -0.50295 -0.11538 C -0.5217 -0.08278 -0.5493 -0.05595 -0.57274 -0.02636 C -0.57621 -0.02197 -0.5783 -0.01688 -0.58194 -0.01249 C -0.5868 -0.00601 -0.59375 0.00069 -0.59809 0.00763 C -0.6 0.0104 -0.60034 0.01318 -0.60191 0.01549 C -0.60486 0.01965 -0.60955 0.02266 -0.61284 0.02659 C -0.61909 0.03353 -0.62552 0.04046 -0.63281 0.0467 C -0.64323 0.0652 -0.62951 0.04347 -0.64218 0.05595 C -0.6533 0.06705 -0.63698 0.05827 -0.65295 0.0652 C -0.66093 0.07861 -0.65156 0.06543 -0.66215 0.07445 C -0.66493 0.07699 -0.66701 0.08 -0.66944 0.08277 C -0.67482 0.08786 -0.67968 0.08971 -0.68611 0.09503 C -0.69548 0.10335 -0.70382 0.11168 -0.71302 0.12 " pathEditMode="relative" rAng="0" ptsTypes="fffffffffffffffffffffffffffffffffffffffffffffffffffffA">
                                      <p:cBhvr>
                                        <p:cTn id="83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7" y="-1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104 -0.08763 C -0.04427 -0.09457 -0.03837 -0.10243 -0.03142 -0.10937 C -0.02847 -0.11607 -0.02187 -0.11977 -0.0184 -0.12601 C -0.01163 -0.13827 -0.00625 -0.15168 0.00208 -0.16278 C 0.00469 -0.17064 0.00938 -0.17665 0.0132 -0.18382 C 0.01806 -0.19422 0.01979 -0.20185 0.02743 -0.21087 C 0.03056 -0.22012 0.02639 -0.21018 0.03386 -0.21942 C 0.03646 -0.22266 0.03941 -0.22937 0.04149 -0.23353 C 0.04792 -0.24578 0.05208 -0.25873 0.06181 -0.27006 C 0.06563 -0.28046 0.06302 -0.27607 0.06806 -0.28301 C 0.07014 -0.29018 0.07344 -0.29665 0.07622 -0.30428 C 0.07865 -0.31075 0.07934 -0.31815 0.08403 -0.3237 C 0.08594 -0.32856 0.08837 -0.33249 0.09184 -0.33734 C 0.09375 -0.34312 0.09792 -0.34705 0.09965 -0.35283 C 0.10122 -0.35676 0.10191 -0.3607 0.10295 -0.36439 C 0.10642 -0.37596 0.11493 -0.38728 0.12014 -0.39792 C 0.12726 -0.41226 0.12865 -0.42821 0.13299 -0.44324 C 0.13368 -0.44624 0.1349 -0.44879 0.13594 -0.45133 C 0.13681 -0.45387 0.13854 -0.45596 0.13889 -0.45896 C 0.14427 -0.47561 0.14913 -0.49179 0.15486 -0.50821 C 0.1566 -0.51307 0.15886 -0.51815 0.16129 -0.52324 C 0.16354 -0.52833 0.16754 -0.53757 0.16754 -0.53734 C 0.16858 -0.54798 0.16875 -0.55191 0.17396 -0.55954 C 0.18524 -0.55769 0.18368 -0.55307 0.1882 -0.54474 C 0.19254 -0.53734 0.19792 -0.52971 0.20243 -0.52208 C 0.20608 -0.51561 0.20747 -0.50798 0.21337 -0.50266 C 0.22205 -0.49457 0.22934 -0.48601 0.23698 -0.477 C 0.24323 -0.47006 0.26233 -0.45896 0.2717 -0.45295 C 0.27934 -0.44809 0.2849 -0.44185 0.29375 -0.43769 C 0.29879 -0.43098 0.30556 -0.42613 0.31285 -0.42104 C 0.31823 -0.41665 0.31615 -0.41411 0.32379 -0.41202 C 0.33108 -0.40347 0.33681 -0.39399 0.3441 -0.3859 C 0.34653 -0.37734 0.34809 -0.37434 0.35382 -0.3674 C 0.35799 -0.36162 0.35625 -0.35607 0.36146 -0.35168 C 0.36372 -0.34405 0.36702 -0.33503 0.37118 -0.3274 C 0.3724 -0.32 0.37379 -0.31283 0.37552 -0.30544 C 0.37604 -0.30335 0.37639 -0.30197 0.37726 -0.29919 C 0.3783 -0.29665 0.38021 -0.2911 0.38021 -0.29087 C 0.38264 -0.27792 0.38333 -0.26428 0.38681 -0.25179 C 0.38715 -0.24532 0.38889 -0.21919 0.38976 -0.21226 C 0.39028 -0.20763 0.39306 -0.20347 0.39323 -0.19977 C 0.39392 -0.18497 0.39323 -0.17133 0.39323 -0.15723 " pathEditMode="relative" rAng="0" ptsTypes="fffffffffffffffffffffffffffffffffffffffffA">
                                      <p:cBhvr>
                                        <p:cTn id="8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2" y="-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299 0.01272 C 0.12396 0.01526 0.12274 0.01989 0.11875 0.02729 C 0.11615 0.0363 0.11111 0.04763 0.10677 0.05526 C 0.10642 0.05873 0.10608 0.06197 0.10504 0.06497 C 0.10417 0.06729 0.10156 0.06937 0.10104 0.07214 C 0.1 0.07607 0.1 0.07977 0.09913 0.0837 C 0.09879 0.08509 0.0974 0.08694 0.09688 0.08902 C 0.09497 0.11284 0.09514 0.1133 0.08542 0.1318 C 0.07969 0.15954 0.08767 0.12925 0.07951 0.14497 C 0.07778 0.14729 0.07622 0.16023 0.07552 0.16162 C 0.07257 0.16925 0.06788 0.17642 0.0658 0.18428 C 0.05799 0.20856 0.0658 0.19307 0.05764 0.20833 C 0.05313 0.23376 0.05955 0.20902 0.05208 0.22521 C 0.04514 0.24023 0.05226 0.23214 0.04375 0.23977 C 0.04323 0.2437 0.04306 0.24763 0.04219 0.2511 C 0.03906 0.25943 0.03125 0.26844 0.0283 0.27723 C 0.02552 0.28763 0.02361 0.2985 0.0184 0.30867 C 0.01649 0.32463 0.01129 0.3385 0.00677 0.35376 C 0.0033 0.36417 0.00261 0.3748 -0.00295 0.38521 C -0.00608 0.39677 -0.00903 0.40971 -0.01493 0.42035 C -0.01962 0.44324 -0.01319 0.41966 -0.02083 0.43492 C -0.02222 0.43908 -0.02465 0.44671 -0.02465 0.44763 C -0.02986 0.44486 -0.03542 0.44347 -0.04045 0.4407 C -0.04601 0.43815 -0.05069 0.43307 -0.0559 0.43029 C -0.06632 0.40948 -0.08976 0.39815 -0.10312 0.37966 C -0.11614 0.36093 -0.12413 0.33896 -0.13628 0.32023 C -0.14496 0.30659 -0.12882 0.32301 -0.14427 0.30867 C -0.14983 0.29758 -0.15347 0.28578 -0.15989 0.27492 C -0.16649 0.26544 -0.17361 0.25573 -0.17951 0.24532 C -0.18472 0.23654 -0.18767 0.2259 -0.19323 0.21781 C -0.19844 0.21018 -0.20538 0.20417 -0.21111 0.197 C -0.2184 0.18752 -0.22344 0.17688 -0.23073 0.16717 C -0.23819 0.15677 -0.23125 0.17226 -0.23837 0.15769 C -0.24618 0.14312 -0.23368 0.16185 -0.24444 0.14706 C -0.24687 0.13943 -0.25434 0.12625 -0.25434 0.12648 C -0.25625 0.11885 -0.2592 0.1133 -0.26198 0.10567 C -0.26719 0.09203 -0.27031 0.07815 -0.27587 0.06497 C -0.27812 0.04833 -0.28542 0.03469 -0.29358 0.01989 C -0.29774 0.00301 -0.29184 0.02312 -0.30121 0.00324 C -0.30278 -0.00023 -0.30521 -0.00809 -0.30521 -0.00786 C -0.31007 -0.0356 -0.3125 -0.0615 -0.3125 -0.08925 " pathEditMode="relative" rAng="0" ptsTypes="ffffffffffffffffffffffffffffffffffffffffA">
                                      <p:cBhvr>
                                        <p:cTn id="9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3" y="166"/>
                                    </p:animMotion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IMG_3511.JPG"/>
          <p:cNvPicPr>
            <a:picLocks noChangeAspect="1"/>
          </p:cNvPicPr>
          <p:nvPr/>
        </p:nvPicPr>
        <p:blipFill>
          <a:blip r:embed="rId2" cstate="print"/>
          <a:srcRect l="57088" t="54725" r="38975" b="38188"/>
          <a:stretch>
            <a:fillRect/>
          </a:stretch>
        </p:blipFill>
        <p:spPr>
          <a:xfrm>
            <a:off x="2339752" y="-963488"/>
            <a:ext cx="576064" cy="691277"/>
          </a:xfrm>
          <a:prstGeom prst="flowChartConnector">
            <a:avLst/>
          </a:prstGeom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10" name="Carré corné 9"/>
          <p:cNvSpPr/>
          <p:nvPr/>
        </p:nvSpPr>
        <p:spPr>
          <a:xfrm>
            <a:off x="3419872" y="4653136"/>
            <a:ext cx="4392488" cy="1296144"/>
          </a:xfrm>
          <a:prstGeom prst="foldedCorner">
            <a:avLst/>
          </a:prstGeom>
          <a:blipFill>
            <a:blip r:embed="rId3" cstate="print"/>
            <a:tile tx="0" ty="0" sx="100000" sy="100000" flip="none" algn="tl"/>
          </a:blip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i="1" dirty="0" smtClean="0">
              <a:solidFill>
                <a:srgbClr val="FF0000"/>
              </a:solidFill>
            </a:endParaRPr>
          </a:p>
          <a:p>
            <a:pPr algn="ctr"/>
            <a:endParaRPr lang="fr-FR" sz="2000" b="1" i="1" dirty="0" smtClean="0">
              <a:solidFill>
                <a:srgbClr val="FF0000"/>
              </a:solidFill>
            </a:endParaRPr>
          </a:p>
          <a:p>
            <a:pPr algn="ctr"/>
            <a:r>
              <a:rPr lang="fr-FR" sz="2000" b="1" i="1" dirty="0" smtClean="0">
                <a:solidFill>
                  <a:srgbClr val="0070C0"/>
                </a:solidFill>
              </a:rPr>
              <a:t>Prochain tirage du loto                     6 numéros + le complémentaire </a:t>
            </a:r>
          </a:p>
          <a:p>
            <a:pPr algn="ctr"/>
            <a:endParaRPr lang="fr-FR" sz="2000" b="1" i="1" dirty="0">
              <a:solidFill>
                <a:srgbClr val="FF0000"/>
              </a:solidFill>
            </a:endParaRPr>
          </a:p>
        </p:txBody>
      </p:sp>
      <p:pic>
        <p:nvPicPr>
          <p:cNvPr id="11" name="Image 10" descr="IMG_3511.JPG"/>
          <p:cNvPicPr>
            <a:picLocks noChangeAspect="1"/>
          </p:cNvPicPr>
          <p:nvPr/>
        </p:nvPicPr>
        <p:blipFill>
          <a:blip r:embed="rId2" cstate="print"/>
          <a:srcRect l="15260" t="56950" r="78441" b="36848"/>
          <a:stretch>
            <a:fillRect/>
          </a:stretch>
        </p:blipFill>
        <p:spPr>
          <a:xfrm>
            <a:off x="4716016" y="-1035496"/>
            <a:ext cx="648072" cy="648072"/>
          </a:xfrm>
          <a:prstGeom prst="flowChartConnector">
            <a:avLst/>
          </a:prstGeom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2" name="Image 11" descr="IMG_3511.JPG"/>
          <p:cNvPicPr>
            <a:picLocks noChangeAspect="1"/>
          </p:cNvPicPr>
          <p:nvPr/>
        </p:nvPicPr>
        <p:blipFill>
          <a:blip r:embed="rId2" cstate="print"/>
          <a:srcRect l="25496" t="57836" r="68204" b="35963"/>
          <a:stretch>
            <a:fillRect/>
          </a:stretch>
        </p:blipFill>
        <p:spPr>
          <a:xfrm>
            <a:off x="3635896" y="-963488"/>
            <a:ext cx="648072" cy="648072"/>
          </a:xfrm>
          <a:prstGeom prst="flowChartConnector">
            <a:avLst/>
          </a:prstGeom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3" name="Image 12" descr="IMG_3511.JPG"/>
          <p:cNvPicPr>
            <a:picLocks noChangeAspect="1"/>
          </p:cNvPicPr>
          <p:nvPr/>
        </p:nvPicPr>
        <p:blipFill>
          <a:blip r:embed="rId4" cstate="print"/>
          <a:srcRect l="33463" t="57088" r="61812" b="35825"/>
          <a:stretch>
            <a:fillRect/>
          </a:stretch>
        </p:blipFill>
        <p:spPr>
          <a:xfrm rot="646428">
            <a:off x="5636445" y="-907155"/>
            <a:ext cx="665467" cy="665467"/>
          </a:xfrm>
          <a:prstGeom prst="flowChartConnector">
            <a:avLst/>
          </a:prstGeom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4" name="Image 13" descr="IMG_3511.JPG"/>
          <p:cNvPicPr>
            <a:picLocks noChangeAspect="1"/>
          </p:cNvPicPr>
          <p:nvPr/>
        </p:nvPicPr>
        <p:blipFill>
          <a:blip r:embed="rId5" cstate="print"/>
          <a:srcRect l="45971" t="58928" r="49304" b="33600"/>
          <a:stretch>
            <a:fillRect/>
          </a:stretch>
        </p:blipFill>
        <p:spPr>
          <a:xfrm>
            <a:off x="251520" y="-891480"/>
            <a:ext cx="640683" cy="675456"/>
          </a:xfrm>
          <a:prstGeom prst="flowChartConnector">
            <a:avLst/>
          </a:prstGeom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5" name="Image 14" descr="IMG_3511.JPG"/>
          <p:cNvPicPr>
            <a:picLocks noChangeAspect="1"/>
          </p:cNvPicPr>
          <p:nvPr/>
        </p:nvPicPr>
        <p:blipFill>
          <a:blip r:embed="rId6" cstate="print"/>
          <a:srcRect l="13775" t="34644" r="13776" b="3932"/>
          <a:stretch>
            <a:fillRect/>
          </a:stretch>
        </p:blipFill>
        <p:spPr>
          <a:xfrm>
            <a:off x="539552" y="476672"/>
            <a:ext cx="6624736" cy="3744416"/>
          </a:xfrm>
          <a:prstGeom prst="foldedCorner">
            <a:avLst/>
          </a:prstGeom>
          <a:ln w="57150">
            <a:solidFill>
              <a:srgbClr val="002060"/>
            </a:solidFill>
          </a:ln>
        </p:spPr>
      </p:pic>
      <p:pic>
        <p:nvPicPr>
          <p:cNvPr id="16" name="Image 15" descr="IMG_3511.JPG"/>
          <p:cNvPicPr>
            <a:picLocks noChangeAspect="1"/>
          </p:cNvPicPr>
          <p:nvPr/>
        </p:nvPicPr>
        <p:blipFill>
          <a:blip r:embed="rId7" cstate="print"/>
          <a:srcRect l="68112" t="53544" r="25588" b="39369"/>
          <a:stretch>
            <a:fillRect/>
          </a:stretch>
        </p:blipFill>
        <p:spPr>
          <a:xfrm>
            <a:off x="1259632" y="-963488"/>
            <a:ext cx="650710" cy="675456"/>
          </a:xfrm>
          <a:prstGeom prst="flowChartConnector">
            <a:avLst/>
          </a:prstGeom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7" name="Image 16" descr="IMG_3511.JPG"/>
          <p:cNvPicPr>
            <a:picLocks noChangeAspect="1"/>
          </p:cNvPicPr>
          <p:nvPr/>
        </p:nvPicPr>
        <p:blipFill>
          <a:blip r:embed="rId8" cstate="print"/>
          <a:srcRect l="79045" t="56950" r="16230" b="35963"/>
          <a:stretch>
            <a:fillRect/>
          </a:stretch>
        </p:blipFill>
        <p:spPr>
          <a:xfrm>
            <a:off x="6660232" y="-891480"/>
            <a:ext cx="675456" cy="675456"/>
          </a:xfrm>
          <a:prstGeom prst="flowChartConnector">
            <a:avLst/>
          </a:prstGeom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47 0.01387 C 0.00069 0.03029 -0.00208 0.02381 0.00347 0.03445 C 0.01319 0.07306 0.00712 0.04346 0.00521 0.1267 C 0.0059 0.16115 0.00868 0.1956 0.00868 0.23005 C 0.00868 0.28208 0.0026 0.33225 1.38778E-17 0.38404 C 0.00087 0.43005 -0.00052 0.4763 0.00521 0.52208 C 0.0066 0.54982 0.00712 0.57965 0.01215 0.60693 C 0.01285 0.61826 0.0125 0.67514 0.0224 0.69433 C 0.02743 0.70404 0.0342 0.72208 0.03958 0.73109 C 0.04271 0.73618 0.05 0.74497 0.05 0.7452 C 0.05226 0.75699 0.05799 0.76601 0.06215 0.77711 C 0.06597 0.79815 0.06267 0.79029 0.06892 0.80231 C 0.07153 0.81988 0.07865 0.83352 0.08802 0.84601 C 0.09045 0.85664 0.09306 0.85988 0.1 0.86659 C 0.10451 0.87884 0.10799 0.87745 0.11372 0.8874 C 0.12066 0.89942 0.12795 0.9119 0.13455 0.92439 C 0.14549 0.94451 0.13958 0.94034 0.15 0.94497 C 0.15243 0.95445 0.15747 0.96092 0.16042 0.97017 C 0.16372 0.98011 0.16632 0.99214 0.1724 1 C 0.17396 1.00185 0.17604 1.00277 0.1776 1.00462 C 0.19167 1.0215 0.18229 1.01641 0.19479 1.02081 C 0.20278 1.02011 0.21094 1.01942 0.21892 1.01849 C 0.22292 1.01803 0.23108 1.01618 0.23108 1.01641 " pathEditMode="relative" rAng="0" ptsTypes="ffffffffffffffffffffffA">
                                      <p:cBhvr>
                                        <p:cTn id="1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" y="5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233 2.19653E-6 C -0.01285 0.01364 -0.01302 0.02728 -0.01372 0.04069 C -0.01407 0.04855 -0.0165 0.05711 -0.01771 0.06474 C -0.02205 0.08855 -0.03004 0.11792 -0.04063 0.13595 C -0.04254 0.14589 -0.04549 0.14936 -0.04914 0.15745 C -0.05157 0.16254 -0.05625 0.1741 -0.05903 0.18127 C -0.06459 0.1956 -0.07014 0.2111 -0.07466 0.22636 C -0.07795 0.23745 -0.08039 0.24994 -0.08455 0.25942 C -0.0882 0.28485 -0.09219 0.30936 -0.09601 0.3341 C -0.09514 0.38451 -0.09879 0.41826 -0.08889 0.46058 C -0.08698 0.47907 -0.08403 0.4867 -0.08039 0.50612 C -0.07882 0.51329 -0.07795 0.52092 -0.07587 0.52763 C -0.07414 0.53364 -0.0717 0.53988 -0.07049 0.54659 C -0.0665 0.56647 -0.06268 0.58636 -0.05903 0.60601 C -0.05469 0.62982 -0.05243 0.66589 -0.0448 0.68462 C -0.04202 0.70381 -0.03855 0.72393 -0.03212 0.74011 C -0.02986 0.75861 -0.03177 0.74844 -0.025 0.7711 C -0.02396 0.77433 -0.02223 0.78058 -0.02223 0.78081 C -0.01997 0.79607 -0.01545 0.8074 -0.01094 0.82058 C -0.00695 0.83237 -0.00417 0.84416 0.00069 0.85456 C 0.00312 0.86774 0.00902 0.88208 0.01458 0.89271 C 0.01736 0.8978 0.021 0.90127 0.02326 0.90682 C 0.02986 0.92347 0.02604 0.91861 0.03316 0.92647 C 0.03993 0.94312 0.03593 0.93757 0.04305 0.9452 C 0.05295 0.9704 0.07413 0.99052 0.09114 0.99792 C 0.0993 1.00693 0.10885 1.01017 0.11823 1.01456 C 0.13211 1.02127 0.14479 1.02959 0.15937 1.03376 C 0.17031 1.03306 0.19375 1.04023 0.20486 1.02173 " pathEditMode="relative" rAng="0" ptsTypes="fffffffffffffffffffffffffffA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" y="5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48 0.00023 C 0.00659 0.02014 -0.0066 -0.00278 0.00572 0.00995 C 0.01527 0.0199 0.02552 0.03495 0.03281 0.04838 C 0.03767 0.05764 0.04045 0.06736 0.04531 0.07731 C 0.04635 0.07916 0.04861 0.09282 0.04895 0.09398 C 0.05086 0.10324 0.05295 0.1118 0.05625 0.12037 C 0.05833 0.13495 0.06059 0.1493 0.06336 0.16365 C 0.06753 0.21319 0.07083 0.26458 0.05989 0.31273 C 0.05781 0.33935 0.05295 0.36389 0.04895 0.38981 C 0.04843 0.39305 0.04635 0.40787 0.04531 0.41134 C 0.04218 0.42245 0.04149 0.41851 0.03975 0.42847 C 0.0375 0.44236 0.0368 0.45694 0.0309 0.46944 C 0.02569 0.49699 0.03316 0.46226 0.02552 0.48611 C 0.021 0.50046 0.01805 0.51527 0.01267 0.52939 C 0.01041 0.53541 0.00972 0.54259 0.00746 0.54861 C 0.00191 0.56412 -0.00434 0.57939 -0.01077 0.59444 C -0.01355 0.60115 -0.01494 0.60926 -0.01806 0.61597 C -0.02049 0.62129 -0.02431 0.62546 -0.02691 0.63055 C -0.03316 0.66412 -0.05122 0.68842 -0.06667 0.71481 C -0.07709 0.7324 -0.06858 0.72731 -0.08108 0.73148 C -0.08768 0.74398 -0.09046 0.75092 -0.09914 0.76041 C -0.11007 0.77245 -0.12309 0.77777 -0.13525 0.7868 C -0.1573 0.80301 -0.17639 0.8243 -0.20035 0.83495 C -0.20261 0.8375 -0.20469 0.84074 -0.20747 0.84236 C -0.21198 0.8449 -0.22188 0.84699 -0.22188 0.84745 C -0.22952 0.85393 -0.23768 0.85949 -0.24549 0.8662 C -0.24827 0.86875 -0.25087 0.87222 -0.25434 0.87361 C -0.26546 0.87708 -0.27587 0.8831 -0.28681 0.88796 C -0.29063 0.88981 -0.29393 0.89328 -0.29775 0.89514 C -0.30834 0.90648 -0.31059 0.90555 -0.32309 0.90972 C -0.32483 0.91134 -0.32657 0.91319 -0.32848 0.91435 C -0.33021 0.91574 -0.33212 0.91574 -0.33369 0.91689 C -0.35851 0.93611 -0.32466 0.91365 -0.34827 0.9287 C -0.35938 0.94375 -0.35816 0.94351 -0.37171 0.94814 C -0.37535 0.95139 -0.37952 0.9537 -0.38264 0.95787 C -0.38507 0.96088 -0.38681 0.96481 -0.38976 0.96736 C -0.39202 0.96898 -0.39462 0.96898 -0.39705 0.96967 C -0.40296 0.98171 -0.39879 0.97523 -0.41146 0.98657 C -0.41389 0.98889 -0.41424 0.99421 -0.41684 0.99606 C -0.41945 0.99814 -0.44323 1.00301 -0.44584 1.00347 C -0.45539 1.00764 -0.46632 1.01319 -0.47639 1.01319 " pathEditMode="relative" rAng="0" ptsTypes="ffffffffffffffffffffffffffffffffffffffffA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9" y="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21 0.02431 C 0.00399 0.05023 0.00399 0.07639 0.00642 0.10255 C 0.00573 0.14236 0.00885 0.20185 -0.00226 0.24491 C -0.00382 0.26227 -0.00538 0.28079 -0.00747 0.29792 C -0.00816 0.30417 -0.01094 0.31621 -0.01094 0.31644 C -0.01476 0.35648 -0.02379 0.39815 -0.03507 0.43588 C -0.03924 0.45 -0.04358 0.46736 -0.05052 0.4794 C -0.05243 0.48912 -0.05504 0.49653 -0.0592 0.50486 C -0.0632 0.52523 -0.05816 0.50371 -0.06441 0.52084 C -0.06806 0.53102 -0.07084 0.54283 -0.07465 0.55301 C -0.07639 0.55764 -0.08143 0.56528 -0.08334 0.56922 C -0.08472 0.57199 -0.08559 0.57523 -0.08681 0.57824 C -0.08785 0.58056 -0.08906 0.58287 -0.09028 0.58519 C -0.09271 0.5956 -0.09636 0.60278 -0.10226 0.61042 C -0.10573 0.61991 -0.10886 0.62616 -0.11441 0.63357 C -0.11806 0.6544 -0.13073 0.67176 -0.14028 0.68866 C -0.14427 0.69584 -0.14584 0.70533 -0.15052 0.71158 C -0.15226 0.71366 -0.15434 0.71574 -0.15573 0.71852 C -0.16337 0.73449 -0.16806 0.75348 -0.17813 0.7669 C -0.18073 0.77732 -0.18577 0.78542 -0.19028 0.79445 C -0.20174 0.81783 -0.21337 0.84144 -0.22813 0.86111 C -0.23264 0.86713 -0.23611 0.87523 -0.24028 0.88172 C -0.25295 0.90093 -0.2658 0.91991 -0.27813 0.93935 C -0.28611 0.95185 -0.29913 0.96273 -0.3092 0.97153 C -0.31302 0.975 -0.31702 0.97801 -0.32118 0.98056 C -0.32448 0.98264 -0.32865 0.98241 -0.3316 0.98519 C -0.33872 0.99167 -0.34479 0.9963 -0.35226 1.00139 C -0.36111 1.00718 -0.37639 1.0081 -0.38334 1.01736 " pathEditMode="relative" rAng="0" ptsTypes="fffffffffffffffffffffffffffA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" y="4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903 0.0578 C -0.0533 0.06312 -0.05018 0.06936 -0.04532 0.07561 C -0.04184 0.08879 -0.04601 0.07607 -0.03664 0.09133 C -0.02986 0.1022 -0.02466 0.11399 -0.01771 0.12463 C -0.01632 0.12671 -0.0158 0.12925 -0.01424 0.1311 C -0.01111 0.1348 -0.004 0.14012 -0.004 0.14035 C 3.88889E-6 0.14798 0.00382 0.1526 0.00989 0.15792 C 0.01961 0.17642 0.01389 0.1674 0.02708 0.18474 C 0.03003 0.18844 0.03159 0.19353 0.03402 0.19792 C 0.03715 0.20347 0.04132 0.20786 0.04427 0.21364 C 0.05173 0.22752 0.04305 0.21873 0.05295 0.22682 C 0.05573 0.23746 0.06198 0.24647 0.06684 0.25595 C 0.07187 0.26543 0.07517 0.27769 0.08055 0.28671 C 0.08316 0.29179 0.08628 0.29595 0.08923 0.30035 C 0.09253 0.30497 0.09948 0.31399 0.09948 0.31422 C 0.10312 0.32786 0.11198 0.34012 0.1184 0.35168 C 0.12621 0.36578 0.1309 0.38173 0.1375 0.39607 C 0.13993 0.40162 0.14323 0.40671 0.146 0.41179 C 0.14739 0.41434 0.14878 0.4252 0.14948 0.42728 C 0.15034 0.4296 0.15191 0.43168 0.15295 0.43399 C 0.15416 0.43676 0.15555 0.43977 0.15642 0.44301 C 0.15868 0.45064 0.1592 0.45965 0.16163 0.46728 C 0.1625 0.46983 0.16423 0.47168 0.1651 0.47399 C 0.17204 0.49434 0.17378 0.51769 0.17882 0.53873 C 0.18125 0.5489 0.18194 0.56023 0.18576 0.56994 C 0.18958 0.57942 0.18923 0.57757 0.19097 0.58752 C 0.19323 0.60162 0.19253 0.61619 0.196 0.62983 C 0.19809 0.65087 0.19809 0.67168 0.20121 0.69226 C 0.20486 0.76278 0.20677 0.83376 0.19948 0.90382 C 0.19687 0.92879 0.19531 0.95792 0.18402 0.97965 C 0.18194 0.99052 0.17708 0.99838 0.17361 1.00832 C 0.16875 1.02266 0.16666 1.02197 0.17187 1.02197 " pathEditMode="relative" rAng="0" ptsTypes="fffffffffffffffffffffffffffffffA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" y="4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27778E-6 -8.14815E-6 C 0.01025 0.01388 0.01806 0.02939 0.02761 0.04374 C 0.03178 0.04999 0.03959 0.05995 0.0448 0.06666 C 0.04931 0.07245 0.05227 0.08148 0.05678 0.08749 C 0.05886 0.09027 0.06164 0.09166 0.06372 0.09444 C 0.06997 0.10254 0.07362 0.11296 0.08091 0.11967 C 0.08577 0.12916 0.09254 0.13379 0.09827 0.14259 C 0.10105 0.14675 0.10487 0.1574 0.10678 0.16111 C 0.11008 0.16736 0.11407 0.17291 0.1172 0.17939 C 0.11841 0.18171 0.11945 0.18402 0.12067 0.18634 C 0.12102 0.18773 0.1231 0.19999 0.12414 0.20231 C 0.12918 0.21249 0.12918 0.20555 0.13265 0.2162 C 0.13421 0.2206 0.13386 0.22615 0.13612 0.23009 C 0.13768 0.23286 0.14341 0.24212 0.1448 0.24606 C 0.15018 0.26018 0.15313 0.27476 0.16025 0.28749 C 0.16355 0.30879 0.17275 0.32731 0.17918 0.34722 C 0.18404 0.36203 0.18629 0.37962 0.19306 0.39328 C 0.19758 0.42222 0.1915 0.3905 0.19827 0.41157 C 0.20227 0.42384 0.2014 0.43796 0.20504 0.45069 C 0.20661 0.47013 0.20886 0.48865 0.21025 0.5081 C 0.20938 0.56157 0.21216 0.59907 0.20504 0.64606 C 0.20261 0.68148 0.19654 0.71689 0.18612 0.74953 C 0.18334 0.7581 0.1823 0.7662 0.17918 0.77453 C 0.1764 0.79143 0.16563 0.81342 0.15852 0.82777 C 0.15053 0.84398 0.14879 0.86689 0.13612 0.87824 C 0.12987 0.89074 0.11963 0.90161 0.11025 0.91041 C 0.10522 0.91527 0.09931 0.91851 0.0948 0.9243 C 0.09098 0.92916 0.08907 0.9324 0.08438 0.93541 C 0.07588 0.94143 0.06424 0.94652 0.05678 0.95416 C 0.04862 0.96249 0.04115 0.97199 0.03265 0.97939 C 0.02883 0.9949 0.02067 0.99999 0.01025 1.00694 C 0.00834 1.0081 0.00695 1.01041 0.00504 1.01157 C -0.0052 1.01759 -0.00798 1.01249 -0.00346 1.01851 " pathEditMode="relative" ptsTypes="ffffffffffffffffffffffffffffffffA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792 0.00601 C -0.05434 0.01873 -0.05643 0.0326 -0.05834 0.0474 C -0.05434 0.07283 -0.05313 0.07283 -0.04445 0.09318 C -0.04011 0.10335 -0.03941 0.11122 -0.03403 0.12093 C -0.03177 0.13434 -0.02604 0.14312 -0.02205 0.15515 C -0.01736 0.16994 -0.0165 0.18567 -0.0099 0.19885 C -0.00799 0.2074 -0.00764 0.21619 -0.00486 0.22405 C -0.00104 0.23561 0.00486 0.24532 0.00903 0.25642 C 0.01111 0.2615 0.01094 0.26705 0.0125 0.2726 C 0.01475 0.2807 0.01857 0.28763 0.021 0.29549 C 0.02413 0.3052 0.02743 0.3163 0.03142 0.32532 C 0.0342 0.33179 0.0401 0.34405 0.0401 0.34428 C 0.04323 0.35769 0.04948 0.3711 0.05555 0.38289 C 0.05798 0.39237 0.06163 0.40116 0.06423 0.41064 C 0.06701 0.41989 0.06771 0.43052 0.06927 0.44023 C 0.07153 0.45434 0.07465 0.46821 0.07795 0.48185 C 0.08038 0.50474 0.08229 0.52833 0.08663 0.55075 C 0.08871 0.57249 0.09288 0.59353 0.09514 0.61503 C 0.09844 0.64578 0.09496 0.6259 0.09861 0.64509 C 0.10191 0.69341 0.1 0.7415 0.09514 0.78983 C 0.09323 0.80833 0.09288 0.82705 0.08837 0.84509 C 0.08663 0.86567 0.0835 0.88671 0.07969 0.90729 C 0.07847 0.93087 0.07812 0.94729 0.07274 0.96925 C 0.07083 0.97711 0.06441 0.98197 0.0625 0.98983 C 0.06007 0.99977 0.06198 0.99515 0.05555 1.0037 C 0.05382 1.01041 0.05243 1.01688 0.04861 1.02197 " pathEditMode="relative" rAng="0" ptsTypes="fffffffffffffffffffffffffA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" y="5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ff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79512" y="260648"/>
            <a:ext cx="3528391" cy="3263649"/>
          </a:xfrm>
          <a:prstGeom prst="round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" name="Picture 5" descr="fff"/>
          <p:cNvPicPr>
            <a:picLocks noChangeAspect="1" noChangeArrowheads="1"/>
          </p:cNvPicPr>
          <p:nvPr/>
        </p:nvPicPr>
        <p:blipFill>
          <a:blip r:embed="rId3" cstate="print"/>
          <a:srcRect l="27208" t="6048" r="9858" b="9856"/>
          <a:stretch>
            <a:fillRect/>
          </a:stretch>
        </p:blipFill>
        <p:spPr bwMode="auto">
          <a:xfrm>
            <a:off x="5364088" y="2348880"/>
            <a:ext cx="3240360" cy="4005064"/>
          </a:xfrm>
          <a:prstGeom prst="ellipse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5" name="AutoShape 4"/>
          <p:cNvSpPr>
            <a:spLocks noChangeArrowheads="1"/>
          </p:cNvSpPr>
          <p:nvPr/>
        </p:nvSpPr>
        <p:spPr bwMode="auto">
          <a:xfrm>
            <a:off x="4932363" y="260350"/>
            <a:ext cx="4032250" cy="1512888"/>
          </a:xfrm>
          <a:prstGeom prst="wedgeEllipseCallout">
            <a:avLst>
              <a:gd name="adj1" fmla="val -6889"/>
              <a:gd name="adj2" fmla="val 127019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pt-PT" sz="2400" b="1" dirty="0"/>
              <a:t>Fin prêt pour </a:t>
            </a:r>
            <a:r>
              <a:rPr lang="pt-PT" sz="2400" b="1" dirty="0" smtClean="0"/>
              <a:t>faire une pub pour  </a:t>
            </a:r>
            <a:r>
              <a:rPr lang="pt-PT" sz="2400" b="1" dirty="0"/>
              <a:t>Rexona !!!</a:t>
            </a:r>
          </a:p>
        </p:txBody>
      </p:sp>
      <p:pic>
        <p:nvPicPr>
          <p:cNvPr id="9" name="Picture 4" descr="ff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989040" y="3212976"/>
            <a:ext cx="3349495" cy="3263649"/>
          </a:xfrm>
          <a:prstGeom prst="round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5" descr="ddd"/>
          <p:cNvPicPr>
            <a:picLocks noChangeAspect="1" noChangeArrowheads="1"/>
          </p:cNvPicPr>
          <p:nvPr/>
        </p:nvPicPr>
        <p:blipFill>
          <a:blip r:embed="rId2" cstate="print"/>
          <a:srcRect l="9651" t="29695" r="17926" b="6721"/>
          <a:stretch>
            <a:fillRect/>
          </a:stretch>
        </p:blipFill>
        <p:spPr bwMode="auto">
          <a:xfrm rot="21171586">
            <a:off x="465269" y="3835669"/>
            <a:ext cx="3222379" cy="2481704"/>
          </a:xfrm>
          <a:prstGeom prst="round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4342" name="Picture 6" descr="ddd"/>
          <p:cNvPicPr>
            <a:picLocks noChangeAspect="1" noChangeArrowheads="1"/>
          </p:cNvPicPr>
          <p:nvPr/>
        </p:nvPicPr>
        <p:blipFill>
          <a:blip r:embed="rId3" cstate="print"/>
          <a:srcRect l="10976" t="16769" r="4389" b="9214"/>
          <a:stretch>
            <a:fillRect/>
          </a:stretch>
        </p:blipFill>
        <p:spPr bwMode="auto">
          <a:xfrm rot="605284">
            <a:off x="5555321" y="463030"/>
            <a:ext cx="3374820" cy="2739694"/>
          </a:xfrm>
          <a:prstGeom prst="round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5" name="Picture 5" descr="ddd"/>
          <p:cNvPicPr>
            <a:picLocks noChangeAspect="1" noChangeArrowheads="1"/>
          </p:cNvPicPr>
          <p:nvPr/>
        </p:nvPicPr>
        <p:blipFill>
          <a:blip r:embed="rId4" cstate="print"/>
          <a:srcRect l="20344" t="18985" r="19711" b="7325"/>
          <a:stretch>
            <a:fillRect/>
          </a:stretch>
        </p:blipFill>
        <p:spPr bwMode="auto">
          <a:xfrm rot="20831180">
            <a:off x="446360" y="212915"/>
            <a:ext cx="2218232" cy="2655491"/>
          </a:xfrm>
          <a:prstGeom prst="round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4341" name="Picture 5" descr="ddd"/>
          <p:cNvPicPr>
            <a:picLocks noChangeAspect="1" noChangeArrowheads="1"/>
          </p:cNvPicPr>
          <p:nvPr/>
        </p:nvPicPr>
        <p:blipFill>
          <a:blip r:embed="rId5" cstate="print"/>
          <a:srcRect l="6710" t="7993" r="12771" b="4086"/>
          <a:stretch>
            <a:fillRect/>
          </a:stretch>
        </p:blipFill>
        <p:spPr bwMode="auto">
          <a:xfrm>
            <a:off x="5292080" y="3645024"/>
            <a:ext cx="3312368" cy="3036337"/>
          </a:xfrm>
          <a:prstGeom prst="round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202161" y="2996952"/>
            <a:ext cx="540083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Joli jeu de </a:t>
            </a:r>
            <a:r>
              <a:rPr lang="fr-F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jambes … </a:t>
            </a:r>
            <a:endParaRPr lang="fr-FR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9" name="Picture 5" descr="ddd"/>
          <p:cNvPicPr>
            <a:picLocks noChangeAspect="1" noChangeArrowheads="1"/>
          </p:cNvPicPr>
          <p:nvPr/>
        </p:nvPicPr>
        <p:blipFill>
          <a:blip r:embed="rId6" cstate="print"/>
          <a:srcRect l="18201" t="21649" r="34701" b="-3445"/>
          <a:stretch>
            <a:fillRect/>
          </a:stretch>
        </p:blipFill>
        <p:spPr bwMode="auto">
          <a:xfrm rot="21171586">
            <a:off x="3097114" y="640281"/>
            <a:ext cx="1589792" cy="1857689"/>
          </a:xfrm>
          <a:prstGeom prst="round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9000"/>
                            </p:stCondLst>
                            <p:childTnLst>
                              <p:par>
                                <p:cTn id="46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a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 rot="21298067">
            <a:off x="2549803" y="571168"/>
            <a:ext cx="3942371" cy="3320750"/>
          </a:xfrm>
          <a:prstGeom prst="roundRect">
            <a:avLst/>
          </a:prstGeom>
          <a:noFill/>
          <a:ln w="38100">
            <a:solidFill>
              <a:srgbClr val="002060"/>
            </a:solidFill>
            <a:miter lim="800000"/>
            <a:headEnd/>
            <a:tailEnd/>
          </a:ln>
        </p:spPr>
      </p:pic>
      <p:pic>
        <p:nvPicPr>
          <p:cNvPr id="13" name="Picture 4" descr="a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5868144" y="2708920"/>
            <a:ext cx="2999840" cy="2637359"/>
          </a:xfrm>
          <a:prstGeom prst="roundRect">
            <a:avLst/>
          </a:prstGeom>
          <a:noFill/>
          <a:ln w="38100">
            <a:solidFill>
              <a:srgbClr val="002060"/>
            </a:solidFill>
            <a:miter lim="800000"/>
            <a:headEnd/>
            <a:tailEnd/>
          </a:ln>
        </p:spPr>
      </p:pic>
      <p:pic>
        <p:nvPicPr>
          <p:cNvPr id="16" name="Image 15" descr="dyn005_original_130_170_gif_2569632_6a3b7da0fc9a6effb3e5b924ba217bfd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2564904"/>
            <a:ext cx="2160240" cy="2824930"/>
          </a:xfrm>
          <a:prstGeom prst="rect">
            <a:avLst/>
          </a:prstGeom>
        </p:spPr>
      </p:pic>
      <p:sp>
        <p:nvSpPr>
          <p:cNvPr id="18" name="Rectangle à coins arrondis 17"/>
          <p:cNvSpPr/>
          <p:nvPr/>
        </p:nvSpPr>
        <p:spPr>
          <a:xfrm>
            <a:off x="6084168" y="1268760"/>
            <a:ext cx="2808312" cy="1179512"/>
          </a:xfrm>
          <a:prstGeom prst="wedgeRoundRectCallout">
            <a:avLst>
              <a:gd name="adj1" fmla="val 27208"/>
              <a:gd name="adj2" fmla="val 122114"/>
              <a:gd name="adj3" fmla="val 16667"/>
            </a:avLst>
          </a:prstGeom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chemeClr val="tx1"/>
                </a:solidFill>
              </a:rPr>
              <a:t>Je te l’avais bien dit  Pierre, tu dois arrêter la potion magique …</a:t>
            </a:r>
            <a:endParaRPr lang="fr-FR" b="1" dirty="0">
              <a:solidFill>
                <a:schemeClr val="tx1"/>
              </a:solidFill>
            </a:endParaRPr>
          </a:p>
        </p:txBody>
      </p:sp>
      <p:sp>
        <p:nvSpPr>
          <p:cNvPr id="6" name="Rectangle à coins arrondis 5"/>
          <p:cNvSpPr/>
          <p:nvPr/>
        </p:nvSpPr>
        <p:spPr>
          <a:xfrm>
            <a:off x="3347864" y="5301208"/>
            <a:ext cx="3600400" cy="1035496"/>
          </a:xfrm>
          <a:prstGeom prst="wedgeRoundRectCallout">
            <a:avLst>
              <a:gd name="adj1" fmla="val 37884"/>
              <a:gd name="adj2" fmla="val -132524"/>
              <a:gd name="adj3" fmla="val 16667"/>
            </a:avLst>
          </a:prstGeom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chemeClr val="tx1"/>
                </a:solidFill>
              </a:rPr>
              <a:t>Tellement fort le Pierre …   qu’ils ont du le menotter  !!!</a:t>
            </a:r>
            <a:endParaRPr lang="fr-FR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1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a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851920" y="260648"/>
            <a:ext cx="2999840" cy="5175126"/>
          </a:xfrm>
          <a:prstGeom prst="roundRect">
            <a:avLst/>
          </a:prstGeom>
          <a:noFill/>
          <a:ln w="38100">
            <a:solidFill>
              <a:srgbClr val="002060"/>
            </a:solidFill>
            <a:miter lim="800000"/>
            <a:headEnd/>
            <a:tailEnd/>
          </a:ln>
        </p:spPr>
      </p:pic>
      <p:pic>
        <p:nvPicPr>
          <p:cNvPr id="12296" name="Picture 8" descr="aa"/>
          <p:cNvPicPr>
            <a:picLocks noChangeAspect="1" noChangeArrowheads="1"/>
          </p:cNvPicPr>
          <p:nvPr/>
        </p:nvPicPr>
        <p:blipFill>
          <a:blip r:embed="rId3" cstate="print"/>
          <a:srcRect t="15389"/>
          <a:stretch>
            <a:fillRect/>
          </a:stretch>
        </p:blipFill>
        <p:spPr bwMode="auto">
          <a:xfrm rot="1011396">
            <a:off x="6043003" y="2498760"/>
            <a:ext cx="2846377" cy="2177887"/>
          </a:xfrm>
          <a:prstGeom prst="flowChartConnector">
            <a:avLst/>
          </a:prstGeom>
          <a:noFill/>
          <a:ln w="38100">
            <a:solidFill>
              <a:srgbClr val="002060"/>
            </a:solidFill>
            <a:miter lim="800000"/>
            <a:headEnd/>
            <a:tailEnd/>
          </a:ln>
        </p:spPr>
      </p:pic>
      <p:pic>
        <p:nvPicPr>
          <p:cNvPr id="7" name="Picture 7" descr="aa"/>
          <p:cNvPicPr>
            <a:picLocks noChangeAspect="1" noChangeArrowheads="1"/>
          </p:cNvPicPr>
          <p:nvPr/>
        </p:nvPicPr>
        <p:blipFill>
          <a:blip r:embed="rId4" cstate="print"/>
          <a:srcRect l="8243" r="4945" b="-4941"/>
          <a:stretch>
            <a:fillRect/>
          </a:stretch>
        </p:blipFill>
        <p:spPr bwMode="auto">
          <a:xfrm>
            <a:off x="0" y="1700808"/>
            <a:ext cx="1187624" cy="998698"/>
          </a:xfrm>
          <a:prstGeom prst="flowChartConnector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aa"/>
          <p:cNvPicPr>
            <a:picLocks noChangeAspect="1" noChangeArrowheads="1"/>
          </p:cNvPicPr>
          <p:nvPr/>
        </p:nvPicPr>
        <p:blipFill>
          <a:blip r:embed="rId4" cstate="print"/>
          <a:srcRect l="8243" r="4945" b="-4941"/>
          <a:stretch>
            <a:fillRect/>
          </a:stretch>
        </p:blipFill>
        <p:spPr bwMode="auto">
          <a:xfrm>
            <a:off x="0" y="2996952"/>
            <a:ext cx="1187624" cy="998698"/>
          </a:xfrm>
          <a:prstGeom prst="flowChartConnector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7" descr="aa"/>
          <p:cNvPicPr>
            <a:picLocks noChangeAspect="1" noChangeArrowheads="1"/>
          </p:cNvPicPr>
          <p:nvPr/>
        </p:nvPicPr>
        <p:blipFill>
          <a:blip r:embed="rId4" cstate="print"/>
          <a:srcRect l="8243" r="4945" b="-4941"/>
          <a:stretch>
            <a:fillRect/>
          </a:stretch>
        </p:blipFill>
        <p:spPr bwMode="auto">
          <a:xfrm>
            <a:off x="0" y="4293096"/>
            <a:ext cx="1187624" cy="998698"/>
          </a:xfrm>
          <a:prstGeom prst="flowChartConnector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7" descr="aa"/>
          <p:cNvPicPr>
            <a:picLocks noChangeAspect="1" noChangeArrowheads="1"/>
          </p:cNvPicPr>
          <p:nvPr/>
        </p:nvPicPr>
        <p:blipFill>
          <a:blip r:embed="rId4" cstate="print"/>
          <a:srcRect l="8243" r="4945" b="-4941"/>
          <a:stretch>
            <a:fillRect/>
          </a:stretch>
        </p:blipFill>
        <p:spPr bwMode="auto">
          <a:xfrm>
            <a:off x="0" y="5517232"/>
            <a:ext cx="1187624" cy="998698"/>
          </a:xfrm>
          <a:prstGeom prst="flowChartConnector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7" descr="aa"/>
          <p:cNvPicPr>
            <a:picLocks noChangeAspect="1" noChangeArrowheads="1"/>
          </p:cNvPicPr>
          <p:nvPr/>
        </p:nvPicPr>
        <p:blipFill>
          <a:blip r:embed="rId4" cstate="print"/>
          <a:srcRect l="8243" r="4945" b="-4941"/>
          <a:stretch>
            <a:fillRect/>
          </a:stretch>
        </p:blipFill>
        <p:spPr bwMode="auto">
          <a:xfrm>
            <a:off x="0" y="476672"/>
            <a:ext cx="1187624" cy="998698"/>
          </a:xfrm>
          <a:prstGeom prst="flowChartConnector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8" descr="aa"/>
          <p:cNvPicPr>
            <a:picLocks noChangeAspect="1" noChangeArrowheads="1"/>
          </p:cNvPicPr>
          <p:nvPr/>
        </p:nvPicPr>
        <p:blipFill>
          <a:blip r:embed="rId5" cstate="print"/>
          <a:srcRect l="51425" t="85602" r="27513" b="-1053"/>
          <a:stretch>
            <a:fillRect/>
          </a:stretch>
        </p:blipFill>
        <p:spPr bwMode="auto">
          <a:xfrm rot="21086861">
            <a:off x="3745695" y="-840437"/>
            <a:ext cx="2731071" cy="1680873"/>
          </a:xfrm>
          <a:prstGeom prst="ellipse">
            <a:avLst/>
          </a:prstGeom>
          <a:noFill/>
          <a:ln w="38100">
            <a:solidFill>
              <a:srgbClr val="002060"/>
            </a:solidFill>
            <a:miter lim="800000"/>
            <a:headEnd/>
            <a:tailEnd/>
          </a:ln>
        </p:spPr>
      </p:pic>
      <p:pic>
        <p:nvPicPr>
          <p:cNvPr id="25" name="Image 5" descr="mickey_056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68344" y="5301208"/>
            <a:ext cx="1285875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Rectangle à coins arrondis 26"/>
          <p:cNvSpPr/>
          <p:nvPr/>
        </p:nvSpPr>
        <p:spPr>
          <a:xfrm>
            <a:off x="1619672" y="5301208"/>
            <a:ext cx="5904656" cy="1368152"/>
          </a:xfrm>
          <a:prstGeom prst="wedgeRoundRectCallout">
            <a:avLst>
              <a:gd name="adj1" fmla="val -4838"/>
              <a:gd name="adj2" fmla="val -110491"/>
              <a:gd name="adj3" fmla="val 16667"/>
            </a:avLst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chemeClr val="tx1"/>
                </a:solidFill>
              </a:rPr>
              <a:t>Arbitrage pieds nus, chaussettes dépareillées, junior sans chaussettes du Club …                                                             Le REC 51, un Club qui manque de moyens ???</a:t>
            </a:r>
            <a:endParaRPr lang="fr-FR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4" descr="C:\Users\Marie Christine\Pictures\Nouveau dossier (2)\L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836712"/>
            <a:ext cx="1327150" cy="105886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4" cstate="print"/>
          <a:srcRect b="29715"/>
          <a:stretch>
            <a:fillRect/>
          </a:stretch>
        </p:blipFill>
        <p:spPr bwMode="auto">
          <a:xfrm>
            <a:off x="6948264" y="1628800"/>
            <a:ext cx="2008036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59497_103268969735739_100001579082895_23639_439373_n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08104" y="2564904"/>
            <a:ext cx="1686534" cy="135157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9" name="Image 8" descr="59497_103268973069072_100001579082895_23640_4672828_n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308304" y="3356992"/>
            <a:ext cx="1632119" cy="1260358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13" name="Picture 9" descr="C:\Users\Marie Christine\Contacts\Documents\expression\4t2ue2d1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55776" y="5229200"/>
            <a:ext cx="1785568" cy="1232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ZoneTexte 14"/>
          <p:cNvSpPr txBox="1"/>
          <p:nvPr/>
        </p:nvSpPr>
        <p:spPr>
          <a:xfrm>
            <a:off x="4499992" y="5373216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/>
              <a:t>Bien évidemment !</a:t>
            </a:r>
            <a:endParaRPr lang="fr-FR" sz="2800" b="1" dirty="0"/>
          </a:p>
        </p:txBody>
      </p:sp>
      <p:sp>
        <p:nvSpPr>
          <p:cNvPr id="16" name="ZoneTexte 15"/>
          <p:cNvSpPr txBox="1"/>
          <p:nvPr/>
        </p:nvSpPr>
        <p:spPr>
          <a:xfrm>
            <a:off x="3383360" y="6093296"/>
            <a:ext cx="5760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/>
              <a:t>Toujours pro et toujours dispo !</a:t>
            </a:r>
            <a:endParaRPr lang="fr-FR" sz="2800" b="1" dirty="0"/>
          </a:p>
        </p:txBody>
      </p:sp>
      <p:sp>
        <p:nvSpPr>
          <p:cNvPr id="17" name="Parchemin vertical 16"/>
          <p:cNvSpPr/>
          <p:nvPr/>
        </p:nvSpPr>
        <p:spPr>
          <a:xfrm>
            <a:off x="251520" y="404664"/>
            <a:ext cx="5112568" cy="4464496"/>
          </a:xfrm>
          <a:prstGeom prst="verticalScroll">
            <a:avLst/>
          </a:prstGeom>
          <a:blipFill>
            <a:blip r:embed="rId8" cstate="print"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 smtClean="0">
                <a:solidFill>
                  <a:schemeClr val="tx1"/>
                </a:solidFill>
              </a:rPr>
              <a:t>Toute réclamation est à formuler auprès du Manager Général du     REC 51 …</a:t>
            </a:r>
          </a:p>
          <a:p>
            <a:pPr algn="ctr"/>
            <a:endParaRPr lang="fr-FR" sz="2400" b="1" dirty="0">
              <a:solidFill>
                <a:schemeClr val="tx1"/>
              </a:solidFill>
            </a:endParaRPr>
          </a:p>
          <a:p>
            <a:pPr algn="ctr"/>
            <a:r>
              <a:rPr lang="fr-FR" sz="2400" b="1" dirty="0" smtClean="0">
                <a:solidFill>
                  <a:schemeClr val="tx1"/>
                </a:solidFill>
              </a:rPr>
              <a:t>À condition qu’il ne soit pas trop débordé par ses nombreuses obligations officielles …</a:t>
            </a:r>
            <a:endParaRPr lang="fr-FR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 advTm="12000">
    <p:sndAc>
      <p:stSnd>
        <p:snd r:embed="rId2" name="Clarinet Polk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Line 7"/>
          <p:cNvSpPr>
            <a:spLocks noChangeShapeType="1"/>
          </p:cNvSpPr>
          <p:nvPr/>
        </p:nvSpPr>
        <p:spPr bwMode="auto">
          <a:xfrm>
            <a:off x="250825" y="1601788"/>
            <a:ext cx="0" cy="5329237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28675" name="Line 8"/>
          <p:cNvSpPr>
            <a:spLocks noChangeShapeType="1"/>
          </p:cNvSpPr>
          <p:nvPr/>
        </p:nvSpPr>
        <p:spPr bwMode="auto">
          <a:xfrm>
            <a:off x="0" y="6597650"/>
            <a:ext cx="7488238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28676" name="Line 11"/>
          <p:cNvSpPr>
            <a:spLocks noChangeShapeType="1"/>
          </p:cNvSpPr>
          <p:nvPr/>
        </p:nvSpPr>
        <p:spPr bwMode="auto">
          <a:xfrm>
            <a:off x="611188" y="6453188"/>
            <a:ext cx="6481762" cy="0"/>
          </a:xfrm>
          <a:prstGeom prst="line">
            <a:avLst/>
          </a:prstGeom>
          <a:noFill/>
          <a:ln w="38100" cap="rnd">
            <a:solidFill>
              <a:schemeClr val="accent2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pic>
        <p:nvPicPr>
          <p:cNvPr id="29701" name="Picture 7" descr="C:\Documents and Settings\Marcel\Bureau\Bonjour\ATT0011266767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188640"/>
            <a:ext cx="1439863" cy="127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1" descr="D:\DOCUMENTS\GIFS CATÉGORIES\HORLOGES CADRANS\ANIMÉ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1700808"/>
            <a:ext cx="1224731" cy="1346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3" name="Picture 27" descr="D:\DOCUMENTS\GIFS CATÉGORIES\NOEL NEW\Divers\BOUTEILLE CHAM^PAG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2708920"/>
            <a:ext cx="1511300" cy="2513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5" name="Picture 8" descr="oiseau bird8yl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3131840" y="404664"/>
            <a:ext cx="1512887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6" descr="personnage_99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9144000" y="4292600"/>
            <a:ext cx="1997075" cy="207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8" descr="BOISS_~15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92080" y="2708920"/>
            <a:ext cx="1066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2" descr="C:\Users\Marie Christine\Contacts\Documents\expression\dyn004_original_125_70_gif_58690_61b287d9407aebeb49632f864b46d2a8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403648" y="1268760"/>
            <a:ext cx="119062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Rectangle 7"/>
          <p:cNvSpPr>
            <a:spLocks noChangeArrowheads="1"/>
          </p:cNvSpPr>
          <p:nvPr/>
        </p:nvSpPr>
        <p:spPr bwMode="auto">
          <a:xfrm>
            <a:off x="467544" y="2924944"/>
            <a:ext cx="8424862" cy="1873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 anchor="ctr"/>
          <a:lstStyle/>
          <a:p>
            <a:pPr defTabSz="1006475" hangingPunct="0">
              <a:lnSpc>
                <a:spcPct val="93000"/>
              </a:lnSpc>
              <a:buClr>
                <a:srgbClr val="000000"/>
              </a:buClr>
              <a:buSzPct val="45000"/>
              <a:buFont typeface="StarSymbol" charset="0"/>
              <a:buNone/>
              <a:tabLst>
                <a:tab pos="211138" algn="l"/>
                <a:tab pos="446088" algn="l"/>
                <a:tab pos="896938" algn="l"/>
                <a:tab pos="1344613" algn="l"/>
                <a:tab pos="1793875" algn="l"/>
                <a:tab pos="2243138" algn="l"/>
                <a:tab pos="2690813" algn="l"/>
                <a:tab pos="3141663" algn="l"/>
                <a:tab pos="3589338" algn="l"/>
                <a:tab pos="4038600" algn="l"/>
                <a:tab pos="4487863" algn="l"/>
                <a:tab pos="4938713" algn="l"/>
                <a:tab pos="5387975" algn="l"/>
                <a:tab pos="5834063" algn="l"/>
                <a:tab pos="6283325" algn="l"/>
                <a:tab pos="6734175" algn="l"/>
                <a:tab pos="7185025" algn="l"/>
                <a:tab pos="7632700" algn="l"/>
                <a:tab pos="8083550" algn="l"/>
                <a:tab pos="8531225" algn="l"/>
                <a:tab pos="8978900" algn="l"/>
              </a:tabLst>
            </a:pPr>
            <a:r>
              <a:rPr lang="en-GB" sz="3200" b="1" dirty="0">
                <a:solidFill>
                  <a:srgbClr val="000000"/>
                </a:solidFill>
              </a:rPr>
              <a:t>             et </a:t>
            </a:r>
            <a:r>
              <a:rPr lang="en-GB" sz="3200" b="1" dirty="0" err="1">
                <a:solidFill>
                  <a:srgbClr val="000000"/>
                </a:solidFill>
              </a:rPr>
              <a:t>que</a:t>
            </a:r>
            <a:r>
              <a:rPr lang="en-GB" sz="3200" b="1" dirty="0">
                <a:solidFill>
                  <a:srgbClr val="000000"/>
                </a:solidFill>
              </a:rPr>
              <a:t> </a:t>
            </a:r>
            <a:r>
              <a:rPr lang="en-GB" sz="3200" b="1" dirty="0" err="1">
                <a:solidFill>
                  <a:srgbClr val="000000"/>
                </a:solidFill>
              </a:rPr>
              <a:t>ça</a:t>
            </a:r>
            <a:r>
              <a:rPr lang="en-GB" sz="3200" b="1" dirty="0">
                <a:solidFill>
                  <a:srgbClr val="000000"/>
                </a:solidFill>
              </a:rPr>
              <a:t> </a:t>
            </a:r>
            <a:r>
              <a:rPr lang="en-GB" sz="3200" b="1" dirty="0" err="1">
                <a:solidFill>
                  <a:srgbClr val="000000"/>
                </a:solidFill>
              </a:rPr>
              <a:t>roule</a:t>
            </a:r>
            <a:r>
              <a:rPr lang="en-GB" sz="3200" b="1" dirty="0">
                <a:solidFill>
                  <a:srgbClr val="000000"/>
                </a:solidFill>
              </a:rPr>
              <a:t> !!!...  </a:t>
            </a:r>
            <a:endParaRPr lang="en-GB" sz="3200" b="1" i="1" dirty="0">
              <a:solidFill>
                <a:srgbClr val="B84747"/>
              </a:solidFill>
              <a:latin typeface="Tahoma" pitchFamily="34" charset="0"/>
            </a:endParaRPr>
          </a:p>
        </p:txBody>
      </p:sp>
      <p:pic>
        <p:nvPicPr>
          <p:cNvPr id="27" name="Picture 9" descr="FIN (the end)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24750" y="5373688"/>
            <a:ext cx="823913" cy="1074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3" descr="C:\Program Files\Common Files\Microsoft Shared\Clipart\cagcat50\na01441_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5576" y="4797152"/>
            <a:ext cx="1493837" cy="168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92" name="Picture 20" descr="C:\Users\Marie Christine\Pictures\Gifs\papi - Copie (2)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20412360">
            <a:off x="7552023" y="3403628"/>
            <a:ext cx="828675" cy="733425"/>
          </a:xfrm>
          <a:prstGeom prst="rect">
            <a:avLst/>
          </a:prstGeom>
          <a:noFill/>
        </p:spPr>
      </p:pic>
      <p:sp>
        <p:nvSpPr>
          <p:cNvPr id="23" name="ZoneTexte 22"/>
          <p:cNvSpPr txBox="1"/>
          <p:nvPr/>
        </p:nvSpPr>
        <p:spPr>
          <a:xfrm>
            <a:off x="467544" y="2204864"/>
            <a:ext cx="7560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 smtClean="0"/>
              <a:t>Rendez-vous dimanche à … 13h30</a:t>
            </a:r>
            <a:endParaRPr lang="fr-FR" sz="3200" b="1" dirty="0"/>
          </a:p>
        </p:txBody>
      </p:sp>
      <p:sp>
        <p:nvSpPr>
          <p:cNvPr id="29" name="ZoneTexte 28"/>
          <p:cNvSpPr txBox="1"/>
          <p:nvPr/>
        </p:nvSpPr>
        <p:spPr>
          <a:xfrm>
            <a:off x="467544" y="2852936"/>
            <a:ext cx="58326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 smtClean="0"/>
              <a:t>Destination Blois …</a:t>
            </a:r>
            <a:endParaRPr lang="fr-FR" sz="3200" b="1" dirty="0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000"/>
                            </p:stCondLst>
                            <p:childTnLst>
                              <p:par>
                                <p:cTn id="36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8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81 -0.04653 L -1.1684 -0.01968 " pathEditMode="relative" rAng="0" ptsTypes="AA">
                                      <p:cBhvr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8" y="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heme/theme1.xml><?xml version="1.0" encoding="utf-8"?>
<a:theme xmlns:a="http://schemas.openxmlformats.org/drawingml/2006/main" name="Les retraités">
  <a:themeElements>
    <a:clrScheme name="Les retraité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es retraité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Les retraité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s retraité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s retraité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s retraité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s retraité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s retraité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s retraité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s retraité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s retraité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s retraité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s retraité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s retraité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Les retraités</Template>
  <TotalTime>2418</TotalTime>
  <Words>238</Words>
  <Application>Microsoft Office PowerPoint</Application>
  <PresentationFormat>Affichage à l'écran (4:3)</PresentationFormat>
  <Paragraphs>39</Paragraphs>
  <Slides>20</Slides>
  <Notes>4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1" baseType="lpstr">
      <vt:lpstr>Les retraités</vt:lpstr>
      <vt:lpstr>Diapositive 1</vt:lpstr>
      <vt:lpstr>Diapositive 2</vt:lpstr>
      <vt:lpstr>Diapositive 3</vt:lpstr>
      <vt:lpstr>Mais non, bien sûr, un essai !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Fanou</dc:creator>
  <cp:lastModifiedBy>Marie Christine</cp:lastModifiedBy>
  <cp:revision>246</cp:revision>
  <dcterms:created xsi:type="dcterms:W3CDTF">2008-05-24T12:48:49Z</dcterms:created>
  <dcterms:modified xsi:type="dcterms:W3CDTF">2011-05-10T22:40:39Z</dcterms:modified>
</cp:coreProperties>
</file>