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59" r:id="rId5"/>
    <p:sldId id="260" r:id="rId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4" d="100"/>
          <a:sy n="84" d="100"/>
        </p:scale>
        <p:origin x="-72"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BD6778-68C1-444B-A78F-E7C05AF130A3}" type="datetimeFigureOut">
              <a:rPr lang="fr-FR" smtClean="0"/>
              <a:t>10/05/2011</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BE1D67-50B9-4A56-8F89-D8C48EFC7164}" type="slidenum">
              <a:rPr lang="fr-FR" smtClean="0"/>
              <a:t>‹N°›</a:t>
            </a:fld>
            <a:endParaRPr lang="fr-FR" dirty="0"/>
          </a:p>
        </p:txBody>
      </p:sp>
    </p:spTree>
    <p:extLst>
      <p:ext uri="{BB962C8B-B14F-4D97-AF65-F5344CB8AC3E}">
        <p14:creationId xmlns:p14="http://schemas.microsoft.com/office/powerpoint/2010/main" val="3078291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39BE1D67-50B9-4A56-8F89-D8C48EFC7164}" type="slidenum">
              <a:rPr lang="fr-FR" smtClean="0"/>
              <a:t>2</a:t>
            </a:fld>
            <a:endParaRPr lang="fr-FR" dirty="0"/>
          </a:p>
        </p:txBody>
      </p:sp>
    </p:spTree>
    <p:extLst>
      <p:ext uri="{BB962C8B-B14F-4D97-AF65-F5344CB8AC3E}">
        <p14:creationId xmlns:p14="http://schemas.microsoft.com/office/powerpoint/2010/main" val="1221624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3047982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1336189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741898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746307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3077652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3068016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2276755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3870504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630058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317820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4ABBEB-9FB5-4834-92A4-F57D2A97459B}" type="datetimeFigureOut">
              <a:rPr lang="fr-FR" smtClean="0"/>
              <a:t>10/05/2011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5AE38FF8-6C07-4598-B161-1A2BAFE93304}" type="slidenum">
              <a:rPr lang="fr-FR" smtClean="0"/>
              <a:t>‹N°›</a:t>
            </a:fld>
            <a:endParaRPr lang="fr-FR" dirty="0"/>
          </a:p>
        </p:txBody>
      </p:sp>
    </p:spTree>
    <p:extLst>
      <p:ext uri="{BB962C8B-B14F-4D97-AF65-F5344CB8AC3E}">
        <p14:creationId xmlns:p14="http://schemas.microsoft.com/office/powerpoint/2010/main" val="2822623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5000" r="-5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4ABBEB-9FB5-4834-92A4-F57D2A97459B}" type="datetimeFigureOut">
              <a:rPr lang="fr-FR" smtClean="0"/>
              <a:t>10/05/2011</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E38FF8-6C07-4598-B161-1A2BAFE93304}" type="slidenum">
              <a:rPr lang="fr-FR" smtClean="0"/>
              <a:t>‹N°›</a:t>
            </a:fld>
            <a:endParaRPr lang="fr-FR" dirty="0"/>
          </a:p>
        </p:txBody>
      </p:sp>
    </p:spTree>
    <p:extLst>
      <p:ext uri="{BB962C8B-B14F-4D97-AF65-F5344CB8AC3E}">
        <p14:creationId xmlns:p14="http://schemas.microsoft.com/office/powerpoint/2010/main" val="286077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3" Type="http://schemas.openxmlformats.org/officeDocument/2006/relationships/image" Target="../media/image14.gif"/><Relationship Id="rId18" Type="http://schemas.openxmlformats.org/officeDocument/2006/relationships/image" Target="../media/image19.jpg"/><Relationship Id="rId26" Type="http://schemas.openxmlformats.org/officeDocument/2006/relationships/image" Target="../media/image27.jpg"/><Relationship Id="rId39" Type="http://schemas.openxmlformats.org/officeDocument/2006/relationships/image" Target="../media/image40.png"/><Relationship Id="rId21" Type="http://schemas.openxmlformats.org/officeDocument/2006/relationships/image" Target="../media/image22.png"/><Relationship Id="rId34" Type="http://schemas.openxmlformats.org/officeDocument/2006/relationships/image" Target="../media/image35.jpg"/><Relationship Id="rId42" Type="http://schemas.openxmlformats.org/officeDocument/2006/relationships/image" Target="../media/image43.jpg"/><Relationship Id="rId47" Type="http://schemas.openxmlformats.org/officeDocument/2006/relationships/image" Target="../media/image48.gif"/><Relationship Id="rId50" Type="http://schemas.openxmlformats.org/officeDocument/2006/relationships/image" Target="../media/image51.gif"/><Relationship Id="rId55" Type="http://schemas.openxmlformats.org/officeDocument/2006/relationships/image" Target="../media/image56.jpg"/><Relationship Id="rId7" Type="http://schemas.openxmlformats.org/officeDocument/2006/relationships/image" Target="../media/image8.gif"/><Relationship Id="rId12" Type="http://schemas.openxmlformats.org/officeDocument/2006/relationships/image" Target="../media/image13.jpg"/><Relationship Id="rId17" Type="http://schemas.openxmlformats.org/officeDocument/2006/relationships/image" Target="../media/image18.gif"/><Relationship Id="rId25" Type="http://schemas.openxmlformats.org/officeDocument/2006/relationships/image" Target="../media/image26.gif"/><Relationship Id="rId33" Type="http://schemas.openxmlformats.org/officeDocument/2006/relationships/image" Target="../media/image34.png"/><Relationship Id="rId38" Type="http://schemas.openxmlformats.org/officeDocument/2006/relationships/image" Target="../media/image39.jpg"/><Relationship Id="rId46" Type="http://schemas.openxmlformats.org/officeDocument/2006/relationships/image" Target="../media/image47.jpg"/><Relationship Id="rId2" Type="http://schemas.openxmlformats.org/officeDocument/2006/relationships/notesSlide" Target="../notesSlides/notesSlide1.xml"/><Relationship Id="rId16" Type="http://schemas.openxmlformats.org/officeDocument/2006/relationships/image" Target="../media/image17.jpg"/><Relationship Id="rId20" Type="http://schemas.openxmlformats.org/officeDocument/2006/relationships/image" Target="../media/image21.jpg"/><Relationship Id="rId29" Type="http://schemas.openxmlformats.org/officeDocument/2006/relationships/image" Target="../media/image30.gif"/><Relationship Id="rId41" Type="http://schemas.openxmlformats.org/officeDocument/2006/relationships/image" Target="../media/image42.png"/><Relationship Id="rId54" Type="http://schemas.openxmlformats.org/officeDocument/2006/relationships/image" Target="../media/image55.gif"/><Relationship Id="rId1" Type="http://schemas.openxmlformats.org/officeDocument/2006/relationships/slideLayout" Target="../slideLayouts/slideLayout7.xml"/><Relationship Id="rId6" Type="http://schemas.openxmlformats.org/officeDocument/2006/relationships/image" Target="../media/image7.jpg"/><Relationship Id="rId11" Type="http://schemas.openxmlformats.org/officeDocument/2006/relationships/image" Target="../media/image12.gif"/><Relationship Id="rId24" Type="http://schemas.openxmlformats.org/officeDocument/2006/relationships/image" Target="../media/image25.jpg"/><Relationship Id="rId32" Type="http://schemas.openxmlformats.org/officeDocument/2006/relationships/image" Target="../media/image33.jpg"/><Relationship Id="rId37" Type="http://schemas.openxmlformats.org/officeDocument/2006/relationships/image" Target="../media/image38.png"/><Relationship Id="rId40" Type="http://schemas.openxmlformats.org/officeDocument/2006/relationships/image" Target="../media/image41.jpg"/><Relationship Id="rId45" Type="http://schemas.openxmlformats.org/officeDocument/2006/relationships/image" Target="../media/image46.gif"/><Relationship Id="rId53" Type="http://schemas.openxmlformats.org/officeDocument/2006/relationships/image" Target="../media/image54.gif"/><Relationship Id="rId5" Type="http://schemas.openxmlformats.org/officeDocument/2006/relationships/image" Target="../media/image6.png"/><Relationship Id="rId15" Type="http://schemas.openxmlformats.org/officeDocument/2006/relationships/image" Target="../media/image16.gif"/><Relationship Id="rId23" Type="http://schemas.openxmlformats.org/officeDocument/2006/relationships/image" Target="../media/image24.png"/><Relationship Id="rId28" Type="http://schemas.openxmlformats.org/officeDocument/2006/relationships/image" Target="../media/image29.jpg"/><Relationship Id="rId36" Type="http://schemas.openxmlformats.org/officeDocument/2006/relationships/image" Target="../media/image37.jpg"/><Relationship Id="rId49" Type="http://schemas.openxmlformats.org/officeDocument/2006/relationships/image" Target="../media/image50.png"/><Relationship Id="rId57" Type="http://schemas.openxmlformats.org/officeDocument/2006/relationships/image" Target="../media/image58.jpeg"/><Relationship Id="rId10" Type="http://schemas.openxmlformats.org/officeDocument/2006/relationships/image" Target="../media/image11.jpg"/><Relationship Id="rId19" Type="http://schemas.openxmlformats.org/officeDocument/2006/relationships/image" Target="../media/image20.gif"/><Relationship Id="rId31" Type="http://schemas.openxmlformats.org/officeDocument/2006/relationships/image" Target="../media/image32.gif"/><Relationship Id="rId44" Type="http://schemas.openxmlformats.org/officeDocument/2006/relationships/image" Target="../media/image45.jpg"/><Relationship Id="rId52" Type="http://schemas.openxmlformats.org/officeDocument/2006/relationships/image" Target="../media/image53.gif"/><Relationship Id="rId4" Type="http://schemas.openxmlformats.org/officeDocument/2006/relationships/image" Target="../media/image5.jpg"/><Relationship Id="rId9" Type="http://schemas.openxmlformats.org/officeDocument/2006/relationships/image" Target="../media/image10.gif"/><Relationship Id="rId14" Type="http://schemas.openxmlformats.org/officeDocument/2006/relationships/image" Target="../media/image15.jpg"/><Relationship Id="rId22" Type="http://schemas.openxmlformats.org/officeDocument/2006/relationships/image" Target="../media/image23.jpg"/><Relationship Id="rId27" Type="http://schemas.openxmlformats.org/officeDocument/2006/relationships/image" Target="../media/image28.gif"/><Relationship Id="rId30" Type="http://schemas.openxmlformats.org/officeDocument/2006/relationships/image" Target="../media/image31.jpg"/><Relationship Id="rId35" Type="http://schemas.openxmlformats.org/officeDocument/2006/relationships/image" Target="../media/image36.gif"/><Relationship Id="rId43" Type="http://schemas.openxmlformats.org/officeDocument/2006/relationships/image" Target="../media/image44.png"/><Relationship Id="rId48" Type="http://schemas.openxmlformats.org/officeDocument/2006/relationships/image" Target="../media/image49.jpg"/><Relationship Id="rId56" Type="http://schemas.openxmlformats.org/officeDocument/2006/relationships/image" Target="../media/image57.jpg"/><Relationship Id="rId8" Type="http://schemas.openxmlformats.org/officeDocument/2006/relationships/image" Target="../media/image9.jpg"/><Relationship Id="rId51" Type="http://schemas.openxmlformats.org/officeDocument/2006/relationships/image" Target="../media/image52.gif"/><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rganigramme : Connecteur 3"/>
          <p:cNvSpPr/>
          <p:nvPr/>
        </p:nvSpPr>
        <p:spPr>
          <a:xfrm>
            <a:off x="6156176" y="260648"/>
            <a:ext cx="2592288" cy="2376264"/>
          </a:xfrm>
          <a:prstGeom prst="flowChartConnector">
            <a:avLst/>
          </a:prstGeom>
          <a:blipFill dpi="0" rotWithShape="1">
            <a:blip r:embed="rId3" cstate="print">
              <a:extLst>
                <a:ext uri="{28A0092B-C50C-407E-A947-70E740481C1C}">
                  <a14:useLocalDpi xmlns:a14="http://schemas.microsoft.com/office/drawing/2010/main" val="0"/>
                </a:ext>
              </a:extLst>
            </a:blip>
            <a:srcRect/>
            <a:stretch>
              <a:fillRect/>
            </a:stretch>
          </a:blipFill>
          <a:ln w="38100">
            <a:noFill/>
          </a:ln>
          <a:effectLst>
            <a:glow rad="101600">
              <a:schemeClr val="accent2">
                <a:satMod val="175000"/>
                <a:alpha val="4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ZoneTexte 4"/>
          <p:cNvSpPr txBox="1"/>
          <p:nvPr/>
        </p:nvSpPr>
        <p:spPr>
          <a:xfrm>
            <a:off x="270209" y="552791"/>
            <a:ext cx="5472608" cy="1200329"/>
          </a:xfrm>
          <a:prstGeom prst="rect">
            <a:avLst/>
          </a:prstGeom>
          <a:noFill/>
        </p:spPr>
        <p:txBody>
          <a:bodyPr wrap="square" rtlCol="0">
            <a:prstTxWarp prst="textStop">
              <a:avLst/>
            </a:prstTxWarp>
            <a:spAutoFit/>
          </a:bodyPr>
          <a:lstStyle/>
          <a:p>
            <a:pPr algn="ctr"/>
            <a:r>
              <a:rPr lang="fr-FR" sz="2400" dirty="0" smtClean="0">
                <a:solidFill>
                  <a:srgbClr val="FFC000"/>
                </a:solidFill>
                <a:latin typeface="Baskerville Old Face" pitchFamily="18" charset="0"/>
              </a:rPr>
              <a:t>Amigos ! Con un concierto del mejor guitarrista del Mundo,  Paco de Lucia, os digo :</a:t>
            </a:r>
            <a:endParaRPr lang="fr-FR" sz="2400" dirty="0">
              <a:solidFill>
                <a:srgbClr val="FFC000"/>
              </a:solidFill>
              <a:latin typeface="Baskerville Old Face" pitchFamily="18" charset="0"/>
            </a:endParaRPr>
          </a:p>
        </p:txBody>
      </p:sp>
      <p:sp>
        <p:nvSpPr>
          <p:cNvPr id="6" name="Rectangle 5"/>
          <p:cNvSpPr/>
          <p:nvPr/>
        </p:nvSpPr>
        <p:spPr>
          <a:xfrm>
            <a:off x="768035" y="2348880"/>
            <a:ext cx="4916090" cy="923330"/>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Adios de la Web</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ZoneTexte 6"/>
          <p:cNvSpPr txBox="1"/>
          <p:nvPr/>
        </p:nvSpPr>
        <p:spPr>
          <a:xfrm>
            <a:off x="270209" y="4077072"/>
            <a:ext cx="7488832" cy="1754326"/>
          </a:xfrm>
          <a:prstGeom prst="rect">
            <a:avLst/>
          </a:prstGeom>
          <a:noFill/>
        </p:spPr>
        <p:txBody>
          <a:bodyPr wrap="square" rtlCol="0">
            <a:prstTxWarp prst="textCanUp">
              <a:avLst/>
            </a:prstTxWarp>
            <a:spAutoFit/>
          </a:bodyPr>
          <a:lstStyle/>
          <a:p>
            <a:pPr algn="ctr"/>
            <a:r>
              <a:rPr lang="fr-FR" sz="3600" dirty="0" smtClean="0">
                <a:solidFill>
                  <a:srgbClr val="00B050"/>
                </a:solidFill>
                <a:latin typeface="Baskerville Old Face" pitchFamily="18" charset="0"/>
              </a:rPr>
              <a:t>Y</a:t>
            </a:r>
          </a:p>
          <a:p>
            <a:pPr algn="ctr"/>
            <a:r>
              <a:rPr lang="fr-FR" sz="3600" dirty="0" smtClean="0">
                <a:solidFill>
                  <a:srgbClr val="00B050"/>
                </a:solidFill>
                <a:latin typeface="Baskerville Old Face" pitchFamily="18" charset="0"/>
              </a:rPr>
              <a:t>Un buen  « Séjour » en Tanger en el mes de Junio, en Armonia</a:t>
            </a:r>
            <a:endParaRPr lang="fr-FR" sz="3600" dirty="0">
              <a:solidFill>
                <a:srgbClr val="00B050"/>
              </a:solidFill>
              <a:latin typeface="Baskerville Old Face" pitchFamily="18" charset="0"/>
            </a:endParaRPr>
          </a:p>
        </p:txBody>
      </p:sp>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55768" y="5589240"/>
            <a:ext cx="2088232" cy="1124998"/>
          </a:xfrm>
          <a:prstGeom prst="rect">
            <a:avLst/>
          </a:prstGeom>
        </p:spPr>
      </p:pic>
    </p:spTree>
    <p:extLst>
      <p:ext uri="{BB962C8B-B14F-4D97-AF65-F5344CB8AC3E}">
        <p14:creationId xmlns:p14="http://schemas.microsoft.com/office/powerpoint/2010/main" val="1891039114"/>
      </p:ext>
    </p:extLst>
  </p:cSld>
  <p:clrMapOvr>
    <a:masterClrMapping/>
  </p:clrMapOvr>
  <mc:AlternateContent xmlns:mc="http://schemas.openxmlformats.org/markup-compatibility/2006">
    <mc:Choice xmlns:p14="http://schemas.microsoft.com/office/powerpoint/2010/main" Requires="p14">
      <p:transition spd="slow" p14:dur="2000" advTm="20777">
        <p:sndAc>
          <p:stSnd>
            <p:snd r:embed="rId2" name="Paco de Lucia 'la Barrosa'[2].wav"/>
          </p:stSnd>
        </p:sndAc>
      </p:transition>
    </mc:Choice>
    <mc:Fallback>
      <p:transition spd="slow" advTm="20777">
        <p:sndAc>
          <p:stSnd>
            <p:snd r:embed="rId2" name="Paco de Lucia 'la Barrosa'[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childTnLst>
                          </p:cTn>
                        </p:par>
                        <p:par>
                          <p:cTn id="9" fill="hold">
                            <p:stCondLst>
                              <p:cond delay="2000"/>
                            </p:stCondLst>
                            <p:childTnLst>
                              <p:par>
                                <p:cTn id="10" presetID="38" presetClass="entr" presetSubtype="0" accel="5000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set>
                                      <p:cBhvr>
                                        <p:cTn id="12" dur="910" fill="hold">
                                          <p:stCondLst>
                                            <p:cond delay="0"/>
                                          </p:stCondLst>
                                        </p:cTn>
                                        <p:tgtEl>
                                          <p:spTgt spid="5"/>
                                        </p:tgtEl>
                                        <p:attrNameLst>
                                          <p:attrName>style.rotation</p:attrName>
                                        </p:attrNameLst>
                                      </p:cBhvr>
                                      <p:to>
                                        <p:strVal val="-45.0"/>
                                      </p:to>
                                    </p:set>
                                    <p:anim calcmode="lin" valueType="num">
                                      <p:cBhvr>
                                        <p:cTn id="13" dur="910" fill="hold">
                                          <p:stCondLst>
                                            <p:cond delay="910"/>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910"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312" decel="50000" autoRev="1" fill="hold">
                                          <p:stCondLst>
                                            <p:cond delay="910"/>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272" fill="hold">
                                          <p:stCondLst>
                                            <p:cond delay="1728"/>
                                          </p:stCondLst>
                                        </p:cTn>
                                        <p:tgtEl>
                                          <p:spTgt spid="5"/>
                                        </p:tgtEl>
                                        <p:attrNameLst>
                                          <p:attrName>ppt_y</p:attrName>
                                        </p:attrNameLst>
                                      </p:cBhvr>
                                      <p:tavLst>
                                        <p:tav tm="0">
                                          <p:val>
                                            <p:strVal val="#ppt_y-(0.354*#ppt_w-0.172*#ppt_h)"/>
                                          </p:val>
                                        </p:tav>
                                        <p:tav tm="100000">
                                          <p:val>
                                            <p:strVal val="#ppt_y"/>
                                          </p:val>
                                        </p:tav>
                                      </p:tavLst>
                                    </p:anim>
                                  </p:childTnLst>
                                </p:cTn>
                              </p:par>
                            </p:childTnLst>
                          </p:cTn>
                        </p:par>
                        <p:par>
                          <p:cTn id="17" fill="hold">
                            <p:stCondLst>
                              <p:cond delay="4000"/>
                            </p:stCondLst>
                            <p:childTnLst>
                              <p:par>
                                <p:cTn id="18" presetID="35"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style.rotation</p:attrName>
                                        </p:attrNameLst>
                                      </p:cBhvr>
                                      <p:tavLst>
                                        <p:tav tm="0">
                                          <p:val>
                                            <p:fltVal val="720"/>
                                          </p:val>
                                        </p:tav>
                                        <p:tav tm="100000">
                                          <p:val>
                                            <p:fltVal val="0"/>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childTnLst>
                                </p:cTn>
                              </p:par>
                            </p:childTnLst>
                          </p:cTn>
                        </p:par>
                        <p:par>
                          <p:cTn id="24" fill="hold">
                            <p:stCondLst>
                              <p:cond delay="6000"/>
                            </p:stCondLst>
                            <p:childTnLst>
                              <p:par>
                                <p:cTn id="25" presetID="22" presetClass="emph" presetSubtype="0" repeatCount="indefinite" fill="hold" grpId="1" nodeType="afterEffect">
                                  <p:stCondLst>
                                    <p:cond delay="0"/>
                                  </p:stCondLst>
                                  <p:childTnLst>
                                    <p:animClr clrSpc="hsl" dir="cw">
                                      <p:cBhvr override="childStyle">
                                        <p:cTn id="26" dur="2000" fill="hold"/>
                                        <p:tgtEl>
                                          <p:spTgt spid="6"/>
                                        </p:tgtEl>
                                        <p:attrNameLst>
                                          <p:attrName>style.color</p:attrName>
                                        </p:attrNameLst>
                                      </p:cBhvr>
                                      <p:by>
                                        <p:hsl h="-7200000" s="0" l="0"/>
                                      </p:by>
                                    </p:animClr>
                                    <p:animClr clrSpc="hsl" dir="cw">
                                      <p:cBhvr>
                                        <p:cTn id="27" dur="2000" fill="hold"/>
                                        <p:tgtEl>
                                          <p:spTgt spid="6"/>
                                        </p:tgtEl>
                                        <p:attrNameLst>
                                          <p:attrName>fillcolor</p:attrName>
                                        </p:attrNameLst>
                                      </p:cBhvr>
                                      <p:by>
                                        <p:hsl h="-7200000" s="0" l="0"/>
                                      </p:by>
                                    </p:animClr>
                                    <p:animClr clrSpc="hsl" dir="cw">
                                      <p:cBhvr>
                                        <p:cTn id="28" dur="2000" fill="hold"/>
                                        <p:tgtEl>
                                          <p:spTgt spid="6"/>
                                        </p:tgtEl>
                                        <p:attrNameLst>
                                          <p:attrName>stroke.color</p:attrName>
                                        </p:attrNameLst>
                                      </p:cBhvr>
                                      <p:by>
                                        <p:hsl h="-7200000" s="0" l="0"/>
                                      </p:by>
                                    </p:animClr>
                                    <p:set>
                                      <p:cBhvr>
                                        <p:cTn id="29" dur="2000" fill="hold"/>
                                        <p:tgtEl>
                                          <p:spTgt spid="6"/>
                                        </p:tgtEl>
                                        <p:attrNameLst>
                                          <p:attrName>fill.type</p:attrName>
                                        </p:attrNameLst>
                                      </p:cBhvr>
                                      <p:to>
                                        <p:strVal val="solid"/>
                                      </p:to>
                                    </p:set>
                                  </p:childTnLst>
                                </p:cTn>
                              </p:par>
                            </p:childTnLst>
                          </p:cTn>
                        </p:par>
                        <p:par>
                          <p:cTn id="30" fill="hold">
                            <p:stCondLst>
                              <p:cond delay="80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2000"/>
                                        <p:tgtEl>
                                          <p:spTgt spid="7"/>
                                        </p:tgtEl>
                                      </p:cBhvr>
                                    </p:animEffect>
                                  </p:childTnLst>
                                </p:cTn>
                              </p:par>
                            </p:childTnLst>
                          </p:cTn>
                        </p:par>
                        <p:par>
                          <p:cTn id="34" fill="hold">
                            <p:stCondLst>
                              <p:cond delay="10000"/>
                            </p:stCondLst>
                            <p:childTnLst>
                              <p:par>
                                <p:cTn id="35" presetID="15"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fltVal val="0"/>
                                          </p:val>
                                        </p:tav>
                                        <p:tav tm="100000">
                                          <p:val>
                                            <p:strVal val="#ppt_w"/>
                                          </p:val>
                                        </p:tav>
                                      </p:tavLst>
                                    </p:anim>
                                    <p:anim calcmode="lin" valueType="num">
                                      <p:cBhvr>
                                        <p:cTn id="38" dur="2000" fill="hold"/>
                                        <p:tgtEl>
                                          <p:spTgt spid="8"/>
                                        </p:tgtEl>
                                        <p:attrNameLst>
                                          <p:attrName>ppt_h</p:attrName>
                                        </p:attrNameLst>
                                      </p:cBhvr>
                                      <p:tavLst>
                                        <p:tav tm="0">
                                          <p:val>
                                            <p:fltVal val="0"/>
                                          </p:val>
                                        </p:tav>
                                        <p:tav tm="100000">
                                          <p:val>
                                            <p:strVal val="#ppt_h"/>
                                          </p:val>
                                        </p:tav>
                                      </p:tavLst>
                                    </p:anim>
                                    <p:anim calcmode="lin" valueType="num">
                                      <p:cBhvr>
                                        <p:cTn id="39"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6" grpId="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Connecteur 2"/>
          <p:cNvSpPr/>
          <p:nvPr/>
        </p:nvSpPr>
        <p:spPr>
          <a:xfrm>
            <a:off x="323528" y="332656"/>
            <a:ext cx="3024336" cy="2520280"/>
          </a:xfrm>
          <a:prstGeom prst="flowChartConnector">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Organigramme : Carte perforée 3"/>
          <p:cNvSpPr/>
          <p:nvPr/>
        </p:nvSpPr>
        <p:spPr>
          <a:xfrm>
            <a:off x="1259632" y="3789040"/>
            <a:ext cx="6408712" cy="2808312"/>
          </a:xfrm>
          <a:prstGeom prst="flowChartPunchedCard">
            <a:avLst/>
          </a:prstGeom>
          <a:blipFill dpi="0" rotWithShape="1">
            <a:blip r:embed="rId4">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Organigramme : Connecteur 4"/>
          <p:cNvSpPr/>
          <p:nvPr/>
        </p:nvSpPr>
        <p:spPr>
          <a:xfrm>
            <a:off x="323528" y="332657"/>
            <a:ext cx="3024336" cy="2520280"/>
          </a:xfrm>
          <a:prstGeom prst="flowChartConnector">
            <a:avLst/>
          </a:prstGeom>
          <a:blipFill dpi="0" rotWithShape="1">
            <a:blip r:embed="rId5">
              <a:extLst>
                <a:ext uri="{28A0092B-C50C-407E-A947-70E740481C1C}">
                  <a14:useLocalDpi xmlns:a14="http://schemas.microsoft.com/office/drawing/2010/main" val="0"/>
                </a:ext>
              </a:extLst>
            </a:blip>
            <a:srcRect/>
            <a:stretch>
              <a:fillRect/>
            </a:stretch>
          </a:blipFill>
          <a:ln>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Organigramme : Carte perforée 5"/>
          <p:cNvSpPr/>
          <p:nvPr/>
        </p:nvSpPr>
        <p:spPr>
          <a:xfrm>
            <a:off x="1259632" y="3789040"/>
            <a:ext cx="6408712" cy="2808312"/>
          </a:xfrm>
          <a:prstGeom prst="flowChartPunchedCard">
            <a:avLst/>
          </a:prstGeom>
          <a:blipFill dpi="0" rotWithShape="1">
            <a:blip r:embed="rId6">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7" name="Organigramme : Connecteur 6"/>
          <p:cNvSpPr/>
          <p:nvPr/>
        </p:nvSpPr>
        <p:spPr>
          <a:xfrm>
            <a:off x="323528" y="260648"/>
            <a:ext cx="3024336" cy="2592289"/>
          </a:xfrm>
          <a:prstGeom prst="flowChartConnector">
            <a:avLst/>
          </a:prstGeom>
          <a:blipFill dpi="0" rotWithShape="1">
            <a:blip r:embed="rId7">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8" name="Organigramme : Carte perforée 7"/>
          <p:cNvSpPr/>
          <p:nvPr/>
        </p:nvSpPr>
        <p:spPr>
          <a:xfrm>
            <a:off x="1259632" y="3789040"/>
            <a:ext cx="6408712" cy="2808312"/>
          </a:xfrm>
          <a:prstGeom prst="flowChartPunchedCard">
            <a:avLst/>
          </a:prstGeom>
          <a:blipFill dpi="0" rotWithShape="1">
            <a:blip r:embed="rId8">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9" name="Organigramme : Connecteur 8"/>
          <p:cNvSpPr/>
          <p:nvPr/>
        </p:nvSpPr>
        <p:spPr>
          <a:xfrm>
            <a:off x="300716" y="188640"/>
            <a:ext cx="3047148" cy="2664296"/>
          </a:xfrm>
          <a:prstGeom prst="flowChartConnector">
            <a:avLst/>
          </a:prstGeom>
          <a:blipFill dpi="0" rotWithShape="1">
            <a:blip r:embed="rId9">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0" name="Organigramme : Carte perforée 9"/>
          <p:cNvSpPr/>
          <p:nvPr/>
        </p:nvSpPr>
        <p:spPr>
          <a:xfrm>
            <a:off x="1259632" y="3789040"/>
            <a:ext cx="6408712" cy="2808312"/>
          </a:xfrm>
          <a:prstGeom prst="flowChartPunchedCard">
            <a:avLst/>
          </a:prstGeom>
          <a:blipFill dpi="0" rotWithShape="1">
            <a:blip r:embed="rId10">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1" name="Organigramme : Connecteur 10"/>
          <p:cNvSpPr/>
          <p:nvPr/>
        </p:nvSpPr>
        <p:spPr>
          <a:xfrm>
            <a:off x="323528" y="188640"/>
            <a:ext cx="3024336" cy="2664296"/>
          </a:xfrm>
          <a:prstGeom prst="flowChartConnector">
            <a:avLst/>
          </a:prstGeom>
          <a:blipFill dpi="0" rotWithShape="1">
            <a:blip r:embed="rId11">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2" name="Organigramme : Carte perforée 11"/>
          <p:cNvSpPr/>
          <p:nvPr/>
        </p:nvSpPr>
        <p:spPr>
          <a:xfrm>
            <a:off x="1259632" y="3789040"/>
            <a:ext cx="6408712" cy="2808312"/>
          </a:xfrm>
          <a:prstGeom prst="flowChartPunchedCard">
            <a:avLst/>
          </a:prstGeom>
          <a:blipFill dpi="0" rotWithShape="1">
            <a:blip r:embed="rId12">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3" name="Organigramme : Connecteur 12"/>
          <p:cNvSpPr/>
          <p:nvPr/>
        </p:nvSpPr>
        <p:spPr>
          <a:xfrm>
            <a:off x="323528" y="188641"/>
            <a:ext cx="3024336" cy="2664296"/>
          </a:xfrm>
          <a:prstGeom prst="flowChartConnector">
            <a:avLst/>
          </a:prstGeom>
          <a:blipFill dpi="0" rotWithShape="1">
            <a:blip r:embed="rId13">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4" name="Organigramme : Carte perforée 13"/>
          <p:cNvSpPr/>
          <p:nvPr/>
        </p:nvSpPr>
        <p:spPr>
          <a:xfrm>
            <a:off x="1259632" y="3789040"/>
            <a:ext cx="6408712" cy="2808312"/>
          </a:xfrm>
          <a:prstGeom prst="flowChartPunchedCard">
            <a:avLst/>
          </a:prstGeom>
          <a:blipFill dpi="0" rotWithShape="1">
            <a:blip r:embed="rId14">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5" name="Organigramme : Connecteur 14"/>
          <p:cNvSpPr/>
          <p:nvPr/>
        </p:nvSpPr>
        <p:spPr>
          <a:xfrm>
            <a:off x="323528" y="188640"/>
            <a:ext cx="3024336" cy="2664296"/>
          </a:xfrm>
          <a:prstGeom prst="flowChartConnector">
            <a:avLst/>
          </a:prstGeom>
          <a:blipFill dpi="0" rotWithShape="1">
            <a:blip r:embed="rId15">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6" name="Organigramme : Carte perforée 15"/>
          <p:cNvSpPr/>
          <p:nvPr/>
        </p:nvSpPr>
        <p:spPr>
          <a:xfrm>
            <a:off x="1115616" y="3789040"/>
            <a:ext cx="6552728" cy="2808312"/>
          </a:xfrm>
          <a:prstGeom prst="flowChartPunchedCard">
            <a:avLst/>
          </a:prstGeom>
          <a:blipFill dpi="0" rotWithShape="1">
            <a:blip r:embed="rId16">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7" name="Organigramme : Connecteur 16"/>
          <p:cNvSpPr/>
          <p:nvPr/>
        </p:nvSpPr>
        <p:spPr>
          <a:xfrm flipH="1">
            <a:off x="338440" y="188640"/>
            <a:ext cx="3009424" cy="2664296"/>
          </a:xfrm>
          <a:prstGeom prst="flowChartConnector">
            <a:avLst/>
          </a:prstGeom>
          <a:blipFill dpi="0" rotWithShape="1">
            <a:blip r:embed="rId17">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8" name="Organigramme : Carte perforée 17"/>
          <p:cNvSpPr/>
          <p:nvPr/>
        </p:nvSpPr>
        <p:spPr>
          <a:xfrm>
            <a:off x="1115616" y="3789040"/>
            <a:ext cx="6552728" cy="2808312"/>
          </a:xfrm>
          <a:prstGeom prst="flowChartPunchedCard">
            <a:avLst/>
          </a:prstGeom>
          <a:blipFill dpi="0" rotWithShape="1">
            <a:blip r:embed="rId18">
              <a:extLst>
                <a:ext uri="{28A0092B-C50C-407E-A947-70E740481C1C}">
                  <a14:useLocalDpi xmlns:a14="http://schemas.microsoft.com/office/drawing/2010/main" val="0"/>
                </a:ext>
              </a:extLst>
            </a:blip>
            <a:srcRect/>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9" name="Organigramme : Connecteur 18"/>
          <p:cNvSpPr/>
          <p:nvPr/>
        </p:nvSpPr>
        <p:spPr>
          <a:xfrm>
            <a:off x="338440" y="192206"/>
            <a:ext cx="3009424" cy="2664296"/>
          </a:xfrm>
          <a:prstGeom prst="flowChartConnector">
            <a:avLst/>
          </a:prstGeom>
          <a:blipFill dpi="0" rotWithShape="1">
            <a:blip r:embed="rId19">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0" name="Organigramme : Carte perforée 19"/>
          <p:cNvSpPr/>
          <p:nvPr/>
        </p:nvSpPr>
        <p:spPr>
          <a:xfrm>
            <a:off x="1115616" y="3789040"/>
            <a:ext cx="6552728" cy="2808312"/>
          </a:xfrm>
          <a:prstGeom prst="flowChartPunchedCard">
            <a:avLst/>
          </a:prstGeom>
          <a:blipFill dpi="0" rotWithShape="1">
            <a:blip r:embed="rId20">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1" name="Organigramme : Connecteur 20"/>
          <p:cNvSpPr/>
          <p:nvPr/>
        </p:nvSpPr>
        <p:spPr>
          <a:xfrm>
            <a:off x="338440" y="188640"/>
            <a:ext cx="3009424" cy="2667862"/>
          </a:xfrm>
          <a:prstGeom prst="flowChartConnector">
            <a:avLst/>
          </a:prstGeom>
          <a:blipFill dpi="0" rotWithShape="1">
            <a:blip r:embed="rId21">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2" name="Organigramme : Carte perforée 21"/>
          <p:cNvSpPr/>
          <p:nvPr/>
        </p:nvSpPr>
        <p:spPr>
          <a:xfrm>
            <a:off x="1115616" y="3789040"/>
            <a:ext cx="6552728" cy="2808312"/>
          </a:xfrm>
          <a:prstGeom prst="flowChartPunchedCard">
            <a:avLst/>
          </a:prstGeom>
          <a:blipFill dpi="0" rotWithShape="1">
            <a:blip r:embed="rId22">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3" name="Organigramme : Connecteur 22"/>
          <p:cNvSpPr/>
          <p:nvPr/>
        </p:nvSpPr>
        <p:spPr>
          <a:xfrm>
            <a:off x="338440" y="188640"/>
            <a:ext cx="3009424" cy="2664296"/>
          </a:xfrm>
          <a:prstGeom prst="flowChartConnector">
            <a:avLst/>
          </a:prstGeom>
          <a:blipFill dpi="0" rotWithShape="1">
            <a:blip r:embed="rId23">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4" name="Organigramme : Carte perforée 23"/>
          <p:cNvSpPr/>
          <p:nvPr/>
        </p:nvSpPr>
        <p:spPr>
          <a:xfrm>
            <a:off x="1115616" y="3789040"/>
            <a:ext cx="6552728" cy="2808312"/>
          </a:xfrm>
          <a:prstGeom prst="flowChartPunchedCard">
            <a:avLst/>
          </a:prstGeom>
          <a:blipFill dpi="0" rotWithShape="1">
            <a:blip r:embed="rId24">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5" name="Organigramme : Connecteur 24"/>
          <p:cNvSpPr/>
          <p:nvPr/>
        </p:nvSpPr>
        <p:spPr>
          <a:xfrm>
            <a:off x="338440" y="192206"/>
            <a:ext cx="3009424" cy="2664296"/>
          </a:xfrm>
          <a:prstGeom prst="flowChartConnector">
            <a:avLst/>
          </a:prstGeom>
          <a:blipFill dpi="0" rotWithShape="1">
            <a:blip r:embed="rId25">
              <a:extLst>
                <a:ext uri="{28A0092B-C50C-407E-A947-70E740481C1C}">
                  <a14:useLocalDpi xmlns:a14="http://schemas.microsoft.com/office/drawing/2010/main" val="0"/>
                </a:ext>
              </a:extLst>
            </a:blip>
            <a:srcRect/>
            <a:stretch>
              <a:fillRect/>
            </a:stretch>
          </a:blipFill>
          <a:ln w="38100">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6" name="Organigramme : Carte perforée 25"/>
          <p:cNvSpPr/>
          <p:nvPr/>
        </p:nvSpPr>
        <p:spPr>
          <a:xfrm>
            <a:off x="1115616" y="3789040"/>
            <a:ext cx="6552728" cy="2808312"/>
          </a:xfrm>
          <a:prstGeom prst="flowChartPunchedCard">
            <a:avLst/>
          </a:prstGeom>
          <a:blipFill dpi="0" rotWithShape="1">
            <a:blip r:embed="rId26">
              <a:extLst>
                <a:ext uri="{28A0092B-C50C-407E-A947-70E740481C1C}">
                  <a14:useLocalDpi xmlns:a14="http://schemas.microsoft.com/office/drawing/2010/main" val="0"/>
                </a:ext>
              </a:extLst>
            </a:blip>
            <a:srcRect/>
            <a:stretch>
              <a:fillRect/>
            </a:stretch>
          </a:bli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7" name="Larme 26"/>
          <p:cNvSpPr/>
          <p:nvPr/>
        </p:nvSpPr>
        <p:spPr>
          <a:xfrm>
            <a:off x="539552" y="406588"/>
            <a:ext cx="2232248" cy="2160240"/>
          </a:xfrm>
          <a:prstGeom prst="teardrop">
            <a:avLst/>
          </a:prstGeom>
          <a:blipFill dpi="0" rotWithShape="1">
            <a:blip r:embed="rId27">
              <a:extLst>
                <a:ext uri="{28A0092B-C50C-407E-A947-70E740481C1C}">
                  <a14:useLocalDpi xmlns:a14="http://schemas.microsoft.com/office/drawing/2010/main" val="0"/>
                </a:ext>
              </a:extLst>
            </a:blip>
            <a:srcRect/>
            <a:stretch>
              <a:fillRect/>
            </a:stretch>
          </a:blipFill>
          <a:ln w="38100">
            <a:solidFill>
              <a:srgbClr val="7030A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8" name="Arrondir un rectangle avec un coin diagonal 27"/>
          <p:cNvSpPr/>
          <p:nvPr/>
        </p:nvSpPr>
        <p:spPr>
          <a:xfrm>
            <a:off x="755576" y="3140968"/>
            <a:ext cx="4394770" cy="3600400"/>
          </a:xfrm>
          <a:prstGeom prst="round2DiagRect">
            <a:avLst/>
          </a:prstGeom>
          <a:blipFill dpi="0" rotWithShape="1">
            <a:blip r:embed="rId28">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9" name="Larme 28"/>
          <p:cNvSpPr/>
          <p:nvPr/>
        </p:nvSpPr>
        <p:spPr>
          <a:xfrm>
            <a:off x="539552" y="406588"/>
            <a:ext cx="2232248" cy="2160240"/>
          </a:xfrm>
          <a:prstGeom prst="teardrop">
            <a:avLst/>
          </a:prstGeom>
          <a:blipFill dpi="0" rotWithShape="1">
            <a:blip r:embed="rId29">
              <a:extLst>
                <a:ext uri="{28A0092B-C50C-407E-A947-70E740481C1C}">
                  <a14:useLocalDpi xmlns:a14="http://schemas.microsoft.com/office/drawing/2010/main" val="0"/>
                </a:ext>
              </a:extLst>
            </a:blip>
            <a:srcRect/>
            <a:stretch>
              <a:fillRect/>
            </a:stretch>
          </a:blipFill>
          <a:ln w="38100">
            <a:solidFill>
              <a:srgbClr val="7030A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0" name="Arrondir un rectangle avec un coin diagonal 29"/>
          <p:cNvSpPr/>
          <p:nvPr/>
        </p:nvSpPr>
        <p:spPr>
          <a:xfrm>
            <a:off x="683568" y="3140968"/>
            <a:ext cx="4466778" cy="3600400"/>
          </a:xfrm>
          <a:prstGeom prst="round2DiagRect">
            <a:avLst/>
          </a:prstGeom>
          <a:blipFill dpi="0" rotWithShape="1">
            <a:blip r:embed="rId30">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1" name="Larme 30"/>
          <p:cNvSpPr/>
          <p:nvPr/>
        </p:nvSpPr>
        <p:spPr>
          <a:xfrm flipH="1">
            <a:off x="539552" y="406588"/>
            <a:ext cx="2232247" cy="2160240"/>
          </a:xfrm>
          <a:prstGeom prst="teardrop">
            <a:avLst/>
          </a:prstGeom>
          <a:blipFill dpi="0" rotWithShape="1">
            <a:blip r:embed="rId31">
              <a:extLst>
                <a:ext uri="{28A0092B-C50C-407E-A947-70E740481C1C}">
                  <a14:useLocalDpi xmlns:a14="http://schemas.microsoft.com/office/drawing/2010/main" val="0"/>
                </a:ext>
              </a:extLst>
            </a:blip>
            <a:srcRect/>
            <a:stretch>
              <a:fillRect/>
            </a:stretch>
          </a:blip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2" name="Arrondir un rectangle avec un coin diagonal 31"/>
          <p:cNvSpPr/>
          <p:nvPr/>
        </p:nvSpPr>
        <p:spPr>
          <a:xfrm>
            <a:off x="683568" y="3140968"/>
            <a:ext cx="4466778" cy="3600400"/>
          </a:xfrm>
          <a:prstGeom prst="round2DiagRect">
            <a:avLst/>
          </a:prstGeom>
          <a:blipFill dpi="0" rotWithShape="1">
            <a:blip r:embed="rId32">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3" name="Larme 32"/>
          <p:cNvSpPr/>
          <p:nvPr/>
        </p:nvSpPr>
        <p:spPr>
          <a:xfrm>
            <a:off x="539552" y="332657"/>
            <a:ext cx="2232247" cy="2376263"/>
          </a:xfrm>
          <a:prstGeom prst="teardrop">
            <a:avLst/>
          </a:prstGeom>
          <a:blipFill dpi="0" rotWithShape="1">
            <a:blip r:embed="rId33">
              <a:extLst>
                <a:ext uri="{28A0092B-C50C-407E-A947-70E740481C1C}">
                  <a14:useLocalDpi xmlns:a14="http://schemas.microsoft.com/office/drawing/2010/main" val="0"/>
                </a:ext>
              </a:extLst>
            </a:blip>
            <a:srcRect/>
            <a:stretch>
              <a:fillRect/>
            </a:stretch>
          </a:blip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4" name="Arrondir un rectangle avec un coin diagonal 33"/>
          <p:cNvSpPr/>
          <p:nvPr/>
        </p:nvSpPr>
        <p:spPr>
          <a:xfrm>
            <a:off x="683568" y="3140968"/>
            <a:ext cx="4466778" cy="3600400"/>
          </a:xfrm>
          <a:prstGeom prst="round2DiagRect">
            <a:avLst/>
          </a:prstGeom>
          <a:blipFill dpi="0" rotWithShape="1">
            <a:blip r:embed="rId3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5" name="Larme 34"/>
          <p:cNvSpPr/>
          <p:nvPr/>
        </p:nvSpPr>
        <p:spPr>
          <a:xfrm>
            <a:off x="539553" y="406588"/>
            <a:ext cx="2232246" cy="2302332"/>
          </a:xfrm>
          <a:prstGeom prst="teardrop">
            <a:avLst/>
          </a:prstGeom>
          <a:blipFill dpi="0" rotWithShape="1">
            <a:blip r:embed="rId35">
              <a:extLst>
                <a:ext uri="{28A0092B-C50C-407E-A947-70E740481C1C}">
                  <a14:useLocalDpi xmlns:a14="http://schemas.microsoft.com/office/drawing/2010/main" val="0"/>
                </a:ext>
              </a:extLst>
            </a:blip>
            <a:srcRect/>
            <a:stretch>
              <a:fillRect/>
            </a:stretch>
          </a:blip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6" name="Arrondir un rectangle avec un coin diagonal 35"/>
          <p:cNvSpPr/>
          <p:nvPr/>
        </p:nvSpPr>
        <p:spPr>
          <a:xfrm>
            <a:off x="755576" y="3140968"/>
            <a:ext cx="4394770" cy="3600400"/>
          </a:xfrm>
          <a:prstGeom prst="round2DiagRect">
            <a:avLst/>
          </a:prstGeom>
          <a:blipFill dpi="0" rotWithShape="1">
            <a:blip r:embed="rId36">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7" name="Dodécagone 36"/>
          <p:cNvSpPr/>
          <p:nvPr/>
        </p:nvSpPr>
        <p:spPr>
          <a:xfrm>
            <a:off x="539554" y="297070"/>
            <a:ext cx="2305396" cy="2269758"/>
          </a:xfrm>
          <a:prstGeom prst="dodecagon">
            <a:avLst/>
          </a:prstGeom>
          <a:blipFill dpi="0" rotWithShape="1">
            <a:blip r:embed="rId37">
              <a:extLst>
                <a:ext uri="{28A0092B-C50C-407E-A947-70E740481C1C}">
                  <a14:useLocalDpi xmlns:a14="http://schemas.microsoft.com/office/drawing/2010/main" val="0"/>
                </a:ext>
              </a:extLst>
            </a:blip>
            <a:srcRect/>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8" name="Arrondir un rectangle à un seul coin 37"/>
          <p:cNvSpPr/>
          <p:nvPr/>
        </p:nvSpPr>
        <p:spPr>
          <a:xfrm>
            <a:off x="827584" y="3573016"/>
            <a:ext cx="6984776" cy="3168352"/>
          </a:xfrm>
          <a:prstGeom prst="round1Rect">
            <a:avLst/>
          </a:prstGeom>
          <a:blipFill dpi="0" rotWithShape="1">
            <a:blip r:embed="rId38">
              <a:extLst>
                <a:ext uri="{28A0092B-C50C-407E-A947-70E740481C1C}">
                  <a14:useLocalDpi xmlns:a14="http://schemas.microsoft.com/office/drawing/2010/main" val="0"/>
                </a:ext>
              </a:extLst>
            </a:blip>
            <a:srcRect/>
            <a:stretch>
              <a:fillRect/>
            </a:stretch>
          </a:blip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9" name="Dodécagone 38"/>
          <p:cNvSpPr/>
          <p:nvPr/>
        </p:nvSpPr>
        <p:spPr>
          <a:xfrm flipH="1">
            <a:off x="466221" y="297070"/>
            <a:ext cx="2378729" cy="2269758"/>
          </a:xfrm>
          <a:prstGeom prst="dodecagon">
            <a:avLst/>
          </a:prstGeom>
          <a:blipFill dpi="0" rotWithShape="1">
            <a:blip r:embed="rId39">
              <a:extLst>
                <a:ext uri="{28A0092B-C50C-407E-A947-70E740481C1C}">
                  <a14:useLocalDpi xmlns:a14="http://schemas.microsoft.com/office/drawing/2010/main" val="0"/>
                </a:ext>
              </a:extLst>
            </a:blip>
            <a:srcRect/>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0" name="Arrondir un rectangle à un seul coin 39"/>
          <p:cNvSpPr/>
          <p:nvPr/>
        </p:nvSpPr>
        <p:spPr>
          <a:xfrm>
            <a:off x="1115616" y="3573016"/>
            <a:ext cx="6264696" cy="3168352"/>
          </a:xfrm>
          <a:prstGeom prst="round1Rect">
            <a:avLst/>
          </a:prstGeom>
          <a:blipFill dpi="0" rotWithShape="1">
            <a:blip r:embed="rId40">
              <a:extLst>
                <a:ext uri="{28A0092B-C50C-407E-A947-70E740481C1C}">
                  <a14:useLocalDpi xmlns:a14="http://schemas.microsoft.com/office/drawing/2010/main" val="0"/>
                </a:ext>
              </a:extLst>
            </a:blip>
            <a:srcRect/>
            <a:stretch>
              <a:fillRect/>
            </a:stretch>
          </a:blip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1" name="Dodécagone 40"/>
          <p:cNvSpPr/>
          <p:nvPr/>
        </p:nvSpPr>
        <p:spPr>
          <a:xfrm>
            <a:off x="466222" y="297070"/>
            <a:ext cx="2486740" cy="2269758"/>
          </a:xfrm>
          <a:prstGeom prst="dodecagon">
            <a:avLst/>
          </a:prstGeom>
          <a:blipFill dpi="0" rotWithShape="1">
            <a:blip r:embed="rId41">
              <a:extLst>
                <a:ext uri="{28A0092B-C50C-407E-A947-70E740481C1C}">
                  <a14:useLocalDpi xmlns:a14="http://schemas.microsoft.com/office/drawing/2010/main" val="0"/>
                </a:ext>
              </a:extLst>
            </a:blip>
            <a:srcRect/>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2" name="Arrondir un rectangle avec un coin du même côté 41"/>
          <p:cNvSpPr/>
          <p:nvPr/>
        </p:nvSpPr>
        <p:spPr>
          <a:xfrm>
            <a:off x="1115616" y="3573016"/>
            <a:ext cx="6264696" cy="3024336"/>
          </a:xfrm>
          <a:prstGeom prst="round2SameRect">
            <a:avLst/>
          </a:prstGeom>
          <a:blipFill dpi="0" rotWithShape="1">
            <a:blip r:embed="rId42">
              <a:extLst>
                <a:ext uri="{28A0092B-C50C-407E-A947-70E740481C1C}">
                  <a14:useLocalDpi xmlns:a14="http://schemas.microsoft.com/office/drawing/2010/main" val="0"/>
                </a:ext>
              </a:extLst>
            </a:blip>
            <a:srcRect/>
            <a:stretch>
              <a:fillRect/>
            </a:stretch>
          </a:blip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3" name="Dodécagone 42"/>
          <p:cNvSpPr/>
          <p:nvPr/>
        </p:nvSpPr>
        <p:spPr>
          <a:xfrm flipH="1">
            <a:off x="466221" y="297070"/>
            <a:ext cx="2486741" cy="2269758"/>
          </a:xfrm>
          <a:prstGeom prst="dodecagon">
            <a:avLst/>
          </a:prstGeom>
          <a:blipFill dpi="0" rotWithShape="1">
            <a:blip r:embed="rId43">
              <a:extLst>
                <a:ext uri="{28A0092B-C50C-407E-A947-70E740481C1C}">
                  <a14:useLocalDpi xmlns:a14="http://schemas.microsoft.com/office/drawing/2010/main" val="0"/>
                </a:ext>
              </a:extLst>
            </a:blip>
            <a:srcRect/>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4" name="Arrondir un rectangle à un seul coin 43"/>
          <p:cNvSpPr/>
          <p:nvPr/>
        </p:nvSpPr>
        <p:spPr>
          <a:xfrm>
            <a:off x="1115616" y="3573016"/>
            <a:ext cx="6264696" cy="3024336"/>
          </a:xfrm>
          <a:prstGeom prst="round1Rect">
            <a:avLst/>
          </a:prstGeom>
          <a:blipFill dpi="0" rotWithShape="1">
            <a:blip r:embed="rId44">
              <a:extLst>
                <a:ext uri="{28A0092B-C50C-407E-A947-70E740481C1C}">
                  <a14:useLocalDpi xmlns:a14="http://schemas.microsoft.com/office/drawing/2010/main" val="0"/>
                </a:ext>
              </a:extLst>
            </a:blip>
            <a:srcRect/>
            <a:stretch>
              <a:fillRect/>
            </a:stretch>
          </a:blip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5" name="Soleil 44"/>
          <p:cNvSpPr/>
          <p:nvPr/>
        </p:nvSpPr>
        <p:spPr>
          <a:xfrm>
            <a:off x="194418" y="297070"/>
            <a:ext cx="2722539" cy="2269758"/>
          </a:xfrm>
          <a:prstGeom prst="sun">
            <a:avLst/>
          </a:prstGeom>
          <a:blipFill dpi="0" rotWithShape="1">
            <a:blip r:embed="rId45">
              <a:extLst>
                <a:ext uri="{28A0092B-C50C-407E-A947-70E740481C1C}">
                  <a14:useLocalDpi xmlns:a14="http://schemas.microsoft.com/office/drawing/2010/main" val="0"/>
                </a:ext>
              </a:extLst>
            </a:blip>
            <a:srcRect/>
            <a:stretch>
              <a:fillRect/>
            </a:stretch>
          </a:blip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6" name="Organigramme : Disque magnétique 45"/>
          <p:cNvSpPr/>
          <p:nvPr/>
        </p:nvSpPr>
        <p:spPr>
          <a:xfrm>
            <a:off x="1115616" y="3140968"/>
            <a:ext cx="4536504" cy="3456384"/>
          </a:xfrm>
          <a:prstGeom prst="flowChartMagneticDisk">
            <a:avLst/>
          </a:prstGeom>
          <a:blipFill dpi="0" rotWithShape="1">
            <a:blip r:embed="rId46">
              <a:extLst>
                <a:ext uri="{28A0092B-C50C-407E-A947-70E740481C1C}">
                  <a14:useLocalDpi xmlns:a14="http://schemas.microsoft.com/office/drawing/2010/main" val="0"/>
                </a:ext>
              </a:extLst>
            </a:blip>
            <a:srcRect/>
            <a:stretch>
              <a:fillRect/>
            </a:stretch>
          </a:blip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7" name="Soleil 46"/>
          <p:cNvSpPr/>
          <p:nvPr/>
        </p:nvSpPr>
        <p:spPr>
          <a:xfrm>
            <a:off x="194418" y="260649"/>
            <a:ext cx="2758544" cy="2306180"/>
          </a:xfrm>
          <a:prstGeom prst="sun">
            <a:avLst/>
          </a:prstGeom>
          <a:blipFill dpi="0" rotWithShape="1">
            <a:blip r:embed="rId47">
              <a:extLst>
                <a:ext uri="{28A0092B-C50C-407E-A947-70E740481C1C}">
                  <a14:useLocalDpi xmlns:a14="http://schemas.microsoft.com/office/drawing/2010/main" val="0"/>
                </a:ext>
              </a:extLst>
            </a:blip>
            <a:srcRect/>
            <a:stretch>
              <a:fillRect/>
            </a:stretch>
          </a:blip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8" name="Organigramme : Disque magnétique 47"/>
          <p:cNvSpPr/>
          <p:nvPr/>
        </p:nvSpPr>
        <p:spPr>
          <a:xfrm>
            <a:off x="1115616" y="3140968"/>
            <a:ext cx="4536504" cy="3456384"/>
          </a:xfrm>
          <a:prstGeom prst="flowChartMagneticDisk">
            <a:avLst/>
          </a:prstGeom>
          <a:blipFill dpi="0" rotWithShape="1">
            <a:blip r:embed="rId48">
              <a:extLst>
                <a:ext uri="{28A0092B-C50C-407E-A947-70E740481C1C}">
                  <a14:useLocalDpi xmlns:a14="http://schemas.microsoft.com/office/drawing/2010/main" val="0"/>
                </a:ext>
              </a:extLst>
            </a:blip>
            <a:srcRect/>
            <a:stretch>
              <a:fillRect/>
            </a:stretch>
          </a:blip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9" name="Ellipse 48"/>
          <p:cNvSpPr/>
          <p:nvPr/>
        </p:nvSpPr>
        <p:spPr>
          <a:xfrm>
            <a:off x="539552" y="406588"/>
            <a:ext cx="3384376" cy="2160240"/>
          </a:xfrm>
          <a:prstGeom prst="ellipse">
            <a:avLst/>
          </a:prstGeom>
          <a:blipFill dpi="0" rotWithShape="1">
            <a:blip r:embed="rId49"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0" name="Carré corné 49"/>
          <p:cNvSpPr/>
          <p:nvPr/>
        </p:nvSpPr>
        <p:spPr>
          <a:xfrm>
            <a:off x="755576" y="3140968"/>
            <a:ext cx="4608512" cy="3456384"/>
          </a:xfrm>
          <a:prstGeom prst="foldedCorner">
            <a:avLst/>
          </a:prstGeom>
          <a:blipFill dpi="0" rotWithShape="1">
            <a:blip r:embed="rId50">
              <a:extLst>
                <a:ext uri="{28A0092B-C50C-407E-A947-70E740481C1C}">
                  <a14:useLocalDpi xmlns:a14="http://schemas.microsoft.com/office/drawing/2010/main" val="0"/>
                </a:ext>
              </a:extLst>
            </a:blip>
            <a:srcRect/>
            <a:stretch>
              <a:fillRect/>
            </a:stretch>
          </a:blipFill>
          <a:scene3d>
            <a:camera prst="perspective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1" name="Ellipse 50"/>
          <p:cNvSpPr/>
          <p:nvPr/>
        </p:nvSpPr>
        <p:spPr>
          <a:xfrm>
            <a:off x="539552" y="406588"/>
            <a:ext cx="3384376" cy="2160240"/>
          </a:xfrm>
          <a:prstGeom prst="ellipse">
            <a:avLst/>
          </a:prstGeom>
          <a:blipFill dpi="0" rotWithShape="1">
            <a:blip r:embed="rId51">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2" name="Carré corné 51"/>
          <p:cNvSpPr/>
          <p:nvPr/>
        </p:nvSpPr>
        <p:spPr>
          <a:xfrm>
            <a:off x="786790" y="3045493"/>
            <a:ext cx="4577297" cy="3551860"/>
          </a:xfrm>
          <a:prstGeom prst="foldedCorner">
            <a:avLst/>
          </a:prstGeom>
          <a:blipFill dpi="0" rotWithShape="1">
            <a:blip r:embed="rId52">
              <a:extLst>
                <a:ext uri="{28A0092B-C50C-407E-A947-70E740481C1C}">
                  <a14:useLocalDpi xmlns:a14="http://schemas.microsoft.com/office/drawing/2010/main" val="0"/>
                </a:ext>
              </a:extLst>
            </a:blip>
            <a:srcRect/>
            <a:stretch>
              <a:fillRect/>
            </a:stretch>
          </a:blipFill>
          <a:scene3d>
            <a:camera prst="perspective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3" name="Ellipse 52"/>
          <p:cNvSpPr/>
          <p:nvPr/>
        </p:nvSpPr>
        <p:spPr>
          <a:xfrm>
            <a:off x="539554" y="406588"/>
            <a:ext cx="3384373" cy="1925461"/>
          </a:xfrm>
          <a:prstGeom prst="ellipse">
            <a:avLst/>
          </a:prstGeom>
          <a:blipFill dpi="0" rotWithShape="1">
            <a:blip r:embed="rId5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4" name="Carré corné 53"/>
          <p:cNvSpPr/>
          <p:nvPr/>
        </p:nvSpPr>
        <p:spPr>
          <a:xfrm>
            <a:off x="484293" y="2939520"/>
            <a:ext cx="4721314" cy="3557387"/>
          </a:xfrm>
          <a:prstGeom prst="foldedCorner">
            <a:avLst/>
          </a:prstGeom>
          <a:blipFill dpi="0" rotWithShape="1">
            <a:blip r:embed="rId54">
              <a:extLst>
                <a:ext uri="{28A0092B-C50C-407E-A947-70E740481C1C}">
                  <a14:useLocalDpi xmlns:a14="http://schemas.microsoft.com/office/drawing/2010/main" val="0"/>
                </a:ext>
              </a:extLst>
            </a:blip>
            <a:srcRect/>
            <a:stretch>
              <a:fillRect/>
            </a:stretch>
          </a:blipFill>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5" name="Ellipse 54"/>
          <p:cNvSpPr/>
          <p:nvPr/>
        </p:nvSpPr>
        <p:spPr>
          <a:xfrm>
            <a:off x="539555" y="406587"/>
            <a:ext cx="3384372" cy="1925461"/>
          </a:xfrm>
          <a:prstGeom prst="ellipse">
            <a:avLst/>
          </a:prstGeom>
          <a:blipFill dpi="0" rotWithShape="1">
            <a:blip r:embed="rId55">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6" name="Arrondir un rectangle à un seul coin 55"/>
          <p:cNvSpPr/>
          <p:nvPr/>
        </p:nvSpPr>
        <p:spPr>
          <a:xfrm>
            <a:off x="539555" y="2961307"/>
            <a:ext cx="5112568" cy="3240361"/>
          </a:xfrm>
          <a:prstGeom prst="round1Rect">
            <a:avLst/>
          </a:prstGeom>
          <a:blipFill dpi="0" rotWithShape="1">
            <a:blip r:embed="rId56">
              <a:extLst>
                <a:ext uri="{28A0092B-C50C-407E-A947-70E740481C1C}">
                  <a14:useLocalDpi xmlns:a14="http://schemas.microsoft.com/office/drawing/2010/main" val="0"/>
                </a:ext>
              </a:extLst>
            </a:blip>
            <a:srcRect/>
            <a:stretch>
              <a:fillRect/>
            </a:stretch>
          </a:blipFill>
          <a:ln>
            <a:solidFill>
              <a:srgbClr val="C00000"/>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7" name="Organigramme : Stockage à accès séquentiel 56"/>
          <p:cNvSpPr/>
          <p:nvPr/>
        </p:nvSpPr>
        <p:spPr>
          <a:xfrm>
            <a:off x="5868144" y="297070"/>
            <a:ext cx="2880320" cy="2269759"/>
          </a:xfrm>
          <a:prstGeom prst="flowChartMagneticTape">
            <a:avLst/>
          </a:prstGeom>
          <a:blipFill dpi="0" rotWithShape="1">
            <a:blip r:embed="rId57" cstate="print">
              <a:extLst>
                <a:ext uri="{28A0092B-C50C-407E-A947-70E740481C1C}">
                  <a14:useLocalDpi xmlns:a14="http://schemas.microsoft.com/office/drawing/2010/main" val="0"/>
                </a:ext>
              </a:extLst>
            </a:blip>
            <a:srcRect/>
            <a:stretch>
              <a:fillRect/>
            </a:stretch>
          </a:blipFill>
          <a:ln w="38100">
            <a:solidFill>
              <a:srgbClr val="C00000"/>
            </a:solidFill>
          </a:ln>
          <a:effectLst>
            <a:outerShdw blurRad="184150" dist="241300" dir="11520000" sx="110000" sy="110000" algn="ctr">
              <a:srgbClr val="000000">
                <a:alpha val="18000"/>
              </a:srgbClr>
            </a:outerShdw>
            <a:reflection blurRad="6350" stA="50000" endA="300" endPos="55500" dist="50800" dir="5400000" sy="-100000" algn="bl" rotWithShape="0"/>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3476457046"/>
      </p:ext>
    </p:extLst>
  </p:cSld>
  <p:clrMapOvr>
    <a:masterClrMapping/>
  </p:clrMapOvr>
  <mc:AlternateContent xmlns:mc="http://schemas.openxmlformats.org/markup-compatibility/2006">
    <mc:Choice xmlns:p14="http://schemas.microsoft.com/office/powerpoint/2010/main" Requires="p14">
      <p:transition spd="slow" p14:dur="2000" advTm="249506"/>
    </mc:Choice>
    <mc:Fallback>
      <p:transition spd="slow" advTm="2495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2000" fill="hold"/>
                                        <p:tgtEl>
                                          <p:spTgt spid="57"/>
                                        </p:tgtEl>
                                        <p:attrNameLst>
                                          <p:attrName>ppt_w</p:attrName>
                                        </p:attrNameLst>
                                      </p:cBhvr>
                                      <p:tavLst>
                                        <p:tav tm="0">
                                          <p:val>
                                            <p:fltVal val="0"/>
                                          </p:val>
                                        </p:tav>
                                        <p:tav tm="100000">
                                          <p:val>
                                            <p:strVal val="#ppt_w"/>
                                          </p:val>
                                        </p:tav>
                                      </p:tavLst>
                                    </p:anim>
                                    <p:anim calcmode="lin" valueType="num">
                                      <p:cBhvr>
                                        <p:cTn id="8" dur="2000" fill="hold"/>
                                        <p:tgtEl>
                                          <p:spTgt spid="57"/>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31"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400" fill="hold"/>
                                        <p:tgtEl>
                                          <p:spTgt spid="3"/>
                                        </p:tgtEl>
                                        <p:attrNameLst>
                                          <p:attrName>ppt_w</p:attrName>
                                        </p:attrNameLst>
                                      </p:cBhvr>
                                      <p:tavLst>
                                        <p:tav tm="0">
                                          <p:val>
                                            <p:fltVal val="0"/>
                                          </p:val>
                                        </p:tav>
                                        <p:tav tm="100000">
                                          <p:val>
                                            <p:strVal val="#ppt_w"/>
                                          </p:val>
                                        </p:tav>
                                      </p:tavLst>
                                    </p:anim>
                                    <p:anim calcmode="lin" valueType="num">
                                      <p:cBhvr>
                                        <p:cTn id="13" dur="1400" fill="hold"/>
                                        <p:tgtEl>
                                          <p:spTgt spid="3"/>
                                        </p:tgtEl>
                                        <p:attrNameLst>
                                          <p:attrName>ppt_h</p:attrName>
                                        </p:attrNameLst>
                                      </p:cBhvr>
                                      <p:tavLst>
                                        <p:tav tm="0">
                                          <p:val>
                                            <p:fltVal val="0"/>
                                          </p:val>
                                        </p:tav>
                                        <p:tav tm="100000">
                                          <p:val>
                                            <p:strVal val="#ppt_h"/>
                                          </p:val>
                                        </p:tav>
                                      </p:tavLst>
                                    </p:anim>
                                    <p:anim calcmode="lin" valueType="num">
                                      <p:cBhvr>
                                        <p:cTn id="14" dur="1400" fill="hold"/>
                                        <p:tgtEl>
                                          <p:spTgt spid="3"/>
                                        </p:tgtEl>
                                        <p:attrNameLst>
                                          <p:attrName>style.rotation</p:attrName>
                                        </p:attrNameLst>
                                      </p:cBhvr>
                                      <p:tavLst>
                                        <p:tav tm="0">
                                          <p:val>
                                            <p:fltVal val="90"/>
                                          </p:val>
                                        </p:tav>
                                        <p:tav tm="100000">
                                          <p:val>
                                            <p:fltVal val="0"/>
                                          </p:val>
                                        </p:tav>
                                      </p:tavLst>
                                    </p:anim>
                                    <p:animEffect transition="in" filter="fade">
                                      <p:cBhvr>
                                        <p:cTn id="15" dur="14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par>
                          <p:cTn id="19" fill="hold">
                            <p:stCondLst>
                              <p:cond delay="4000"/>
                            </p:stCondLst>
                            <p:childTnLst>
                              <p:par>
                                <p:cTn id="20" presetID="15" presetClass="exit" presetSubtype="0" fill="hold" grpId="1" nodeType="afterEffect">
                                  <p:stCondLst>
                                    <p:cond delay="5000"/>
                                  </p:stCondLst>
                                  <p:childTnLst>
                                    <p:anim calcmode="lin" valueType="num">
                                      <p:cBhvr>
                                        <p:cTn id="21" dur="2000"/>
                                        <p:tgtEl>
                                          <p:spTgt spid="3"/>
                                        </p:tgtEl>
                                        <p:attrNameLst>
                                          <p:attrName>ppt_w</p:attrName>
                                        </p:attrNameLst>
                                      </p:cBhvr>
                                      <p:tavLst>
                                        <p:tav tm="0">
                                          <p:val>
                                            <p:strVal val="ppt_w"/>
                                          </p:val>
                                        </p:tav>
                                        <p:tav tm="100000">
                                          <p:val>
                                            <p:fltVal val="0"/>
                                          </p:val>
                                        </p:tav>
                                      </p:tavLst>
                                    </p:anim>
                                    <p:anim calcmode="lin" valueType="num">
                                      <p:cBhvr>
                                        <p:cTn id="22" dur="2000"/>
                                        <p:tgtEl>
                                          <p:spTgt spid="3"/>
                                        </p:tgtEl>
                                        <p:attrNameLst>
                                          <p:attrName>ppt_h</p:attrName>
                                        </p:attrNameLst>
                                      </p:cBhvr>
                                      <p:tavLst>
                                        <p:tav tm="0">
                                          <p:val>
                                            <p:strVal val="ppt_h"/>
                                          </p:val>
                                        </p:tav>
                                        <p:tav tm="100000">
                                          <p:val>
                                            <p:fltVal val="0"/>
                                          </p:val>
                                        </p:tav>
                                      </p:tavLst>
                                    </p:anim>
                                    <p:anim calcmode="lin" valueType="num">
                                      <p:cBhvr>
                                        <p:cTn id="23" dur="2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2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1999"/>
                                          </p:stCondLst>
                                        </p:cTn>
                                        <p:tgtEl>
                                          <p:spTgt spid="3"/>
                                        </p:tgtEl>
                                        <p:attrNameLst>
                                          <p:attrName>style.visibility</p:attrName>
                                        </p:attrNameLst>
                                      </p:cBhvr>
                                      <p:to>
                                        <p:strVal val="hidden"/>
                                      </p:to>
                                    </p:set>
                                  </p:childTnLst>
                                </p:cTn>
                              </p:par>
                              <p:par>
                                <p:cTn id="26" presetID="15" presetClass="exit" presetSubtype="0" fill="hold" grpId="1" nodeType="withEffect">
                                  <p:stCondLst>
                                    <p:cond delay="5000"/>
                                  </p:stCondLst>
                                  <p:childTnLst>
                                    <p:anim calcmode="lin" valueType="num">
                                      <p:cBhvr>
                                        <p:cTn id="27" dur="2000"/>
                                        <p:tgtEl>
                                          <p:spTgt spid="4"/>
                                        </p:tgtEl>
                                        <p:attrNameLst>
                                          <p:attrName>ppt_w</p:attrName>
                                        </p:attrNameLst>
                                      </p:cBhvr>
                                      <p:tavLst>
                                        <p:tav tm="0">
                                          <p:val>
                                            <p:strVal val="ppt_w"/>
                                          </p:val>
                                        </p:tav>
                                        <p:tav tm="100000">
                                          <p:val>
                                            <p:fltVal val="0"/>
                                          </p:val>
                                        </p:tav>
                                      </p:tavLst>
                                    </p:anim>
                                    <p:anim calcmode="lin" valueType="num">
                                      <p:cBhvr>
                                        <p:cTn id="28" dur="2000"/>
                                        <p:tgtEl>
                                          <p:spTgt spid="4"/>
                                        </p:tgtEl>
                                        <p:attrNameLst>
                                          <p:attrName>ppt_h</p:attrName>
                                        </p:attrNameLst>
                                      </p:cBhvr>
                                      <p:tavLst>
                                        <p:tav tm="0">
                                          <p:val>
                                            <p:strVal val="ppt_h"/>
                                          </p:val>
                                        </p:tav>
                                        <p:tav tm="100000">
                                          <p:val>
                                            <p:fltVal val="0"/>
                                          </p:val>
                                        </p:tav>
                                      </p:tavLst>
                                    </p:anim>
                                    <p:anim calcmode="lin" valueType="num">
                                      <p:cBhvr>
                                        <p:cTn id="29" dur="2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2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1999"/>
                                          </p:stCondLst>
                                        </p:cTn>
                                        <p:tgtEl>
                                          <p:spTgt spid="4"/>
                                        </p:tgtEl>
                                        <p:attrNameLst>
                                          <p:attrName>style.visibility</p:attrName>
                                        </p:attrNameLst>
                                      </p:cBhvr>
                                      <p:to>
                                        <p:strVal val="hidden"/>
                                      </p:to>
                                    </p:set>
                                  </p:childTnLst>
                                </p:cTn>
                              </p:par>
                            </p:childTnLst>
                          </p:cTn>
                        </p:par>
                        <p:par>
                          <p:cTn id="32" fill="hold">
                            <p:stCondLst>
                              <p:cond delay="11000"/>
                            </p:stCondLst>
                            <p:childTnLst>
                              <p:par>
                                <p:cTn id="33" presetID="31"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2000" fill="hold"/>
                                        <p:tgtEl>
                                          <p:spTgt spid="5"/>
                                        </p:tgtEl>
                                        <p:attrNameLst>
                                          <p:attrName>ppt_w</p:attrName>
                                        </p:attrNameLst>
                                      </p:cBhvr>
                                      <p:tavLst>
                                        <p:tav tm="0">
                                          <p:val>
                                            <p:fltVal val="0"/>
                                          </p:val>
                                        </p:tav>
                                        <p:tav tm="100000">
                                          <p:val>
                                            <p:strVal val="#ppt_w"/>
                                          </p:val>
                                        </p:tav>
                                      </p:tavLst>
                                    </p:anim>
                                    <p:anim calcmode="lin" valueType="num">
                                      <p:cBhvr>
                                        <p:cTn id="36" dur="2000" fill="hold"/>
                                        <p:tgtEl>
                                          <p:spTgt spid="5"/>
                                        </p:tgtEl>
                                        <p:attrNameLst>
                                          <p:attrName>ppt_h</p:attrName>
                                        </p:attrNameLst>
                                      </p:cBhvr>
                                      <p:tavLst>
                                        <p:tav tm="0">
                                          <p:val>
                                            <p:fltVal val="0"/>
                                          </p:val>
                                        </p:tav>
                                        <p:tav tm="100000">
                                          <p:val>
                                            <p:strVal val="#ppt_h"/>
                                          </p:val>
                                        </p:tav>
                                      </p:tavLst>
                                    </p:anim>
                                    <p:anim calcmode="lin" valueType="num">
                                      <p:cBhvr>
                                        <p:cTn id="37" dur="2000" fill="hold"/>
                                        <p:tgtEl>
                                          <p:spTgt spid="5"/>
                                        </p:tgtEl>
                                        <p:attrNameLst>
                                          <p:attrName>style.rotation</p:attrName>
                                        </p:attrNameLst>
                                      </p:cBhvr>
                                      <p:tavLst>
                                        <p:tav tm="0">
                                          <p:val>
                                            <p:fltVal val="90"/>
                                          </p:val>
                                        </p:tav>
                                        <p:tav tm="100000">
                                          <p:val>
                                            <p:fltVal val="0"/>
                                          </p:val>
                                        </p:tav>
                                      </p:tavLst>
                                    </p:anim>
                                    <p:animEffect transition="in" filter="fade">
                                      <p:cBhvr>
                                        <p:cTn id="38" dur="2000"/>
                                        <p:tgtEl>
                                          <p:spTgt spid="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2000"/>
                                        <p:tgtEl>
                                          <p:spTgt spid="6"/>
                                        </p:tgtEl>
                                      </p:cBhvr>
                                    </p:animEffect>
                                  </p:childTnLst>
                                </p:cTn>
                              </p:par>
                            </p:childTnLst>
                          </p:cTn>
                        </p:par>
                        <p:par>
                          <p:cTn id="42" fill="hold">
                            <p:stCondLst>
                              <p:cond delay="13000"/>
                            </p:stCondLst>
                            <p:childTnLst>
                              <p:par>
                                <p:cTn id="43" presetID="15" presetClass="exit" presetSubtype="0" fill="hold" grpId="1" nodeType="afterEffect">
                                  <p:stCondLst>
                                    <p:cond delay="5000"/>
                                  </p:stCondLst>
                                  <p:childTnLst>
                                    <p:anim calcmode="lin" valueType="num">
                                      <p:cBhvr>
                                        <p:cTn id="44" dur="2000"/>
                                        <p:tgtEl>
                                          <p:spTgt spid="5"/>
                                        </p:tgtEl>
                                        <p:attrNameLst>
                                          <p:attrName>ppt_w</p:attrName>
                                        </p:attrNameLst>
                                      </p:cBhvr>
                                      <p:tavLst>
                                        <p:tav tm="0">
                                          <p:val>
                                            <p:strVal val="ppt_w"/>
                                          </p:val>
                                        </p:tav>
                                        <p:tav tm="100000">
                                          <p:val>
                                            <p:fltVal val="0"/>
                                          </p:val>
                                        </p:tav>
                                      </p:tavLst>
                                    </p:anim>
                                    <p:anim calcmode="lin" valueType="num">
                                      <p:cBhvr>
                                        <p:cTn id="45" dur="2000"/>
                                        <p:tgtEl>
                                          <p:spTgt spid="5"/>
                                        </p:tgtEl>
                                        <p:attrNameLst>
                                          <p:attrName>ppt_h</p:attrName>
                                        </p:attrNameLst>
                                      </p:cBhvr>
                                      <p:tavLst>
                                        <p:tav tm="0">
                                          <p:val>
                                            <p:strVal val="ppt_h"/>
                                          </p:val>
                                        </p:tav>
                                        <p:tav tm="100000">
                                          <p:val>
                                            <p:fltVal val="0"/>
                                          </p:val>
                                        </p:tav>
                                      </p:tavLst>
                                    </p:anim>
                                    <p:anim calcmode="lin" valueType="num">
                                      <p:cBhvr>
                                        <p:cTn id="46" dur="2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7" dur="2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8" dur="1" fill="hold">
                                          <p:stCondLst>
                                            <p:cond delay="1999"/>
                                          </p:stCondLst>
                                        </p:cTn>
                                        <p:tgtEl>
                                          <p:spTgt spid="5"/>
                                        </p:tgtEl>
                                        <p:attrNameLst>
                                          <p:attrName>style.visibility</p:attrName>
                                        </p:attrNameLst>
                                      </p:cBhvr>
                                      <p:to>
                                        <p:strVal val="hidden"/>
                                      </p:to>
                                    </p:set>
                                  </p:childTnLst>
                                </p:cTn>
                              </p:par>
                              <p:par>
                                <p:cTn id="49" presetID="15" presetClass="exit" presetSubtype="0" fill="hold" grpId="1" nodeType="withEffect">
                                  <p:stCondLst>
                                    <p:cond delay="5000"/>
                                  </p:stCondLst>
                                  <p:childTnLst>
                                    <p:anim calcmode="lin" valueType="num">
                                      <p:cBhvr>
                                        <p:cTn id="50" dur="2000"/>
                                        <p:tgtEl>
                                          <p:spTgt spid="6"/>
                                        </p:tgtEl>
                                        <p:attrNameLst>
                                          <p:attrName>ppt_w</p:attrName>
                                        </p:attrNameLst>
                                      </p:cBhvr>
                                      <p:tavLst>
                                        <p:tav tm="0">
                                          <p:val>
                                            <p:strVal val="ppt_w"/>
                                          </p:val>
                                        </p:tav>
                                        <p:tav tm="100000">
                                          <p:val>
                                            <p:fltVal val="0"/>
                                          </p:val>
                                        </p:tav>
                                      </p:tavLst>
                                    </p:anim>
                                    <p:anim calcmode="lin" valueType="num">
                                      <p:cBhvr>
                                        <p:cTn id="51" dur="2000"/>
                                        <p:tgtEl>
                                          <p:spTgt spid="6"/>
                                        </p:tgtEl>
                                        <p:attrNameLst>
                                          <p:attrName>ppt_h</p:attrName>
                                        </p:attrNameLst>
                                      </p:cBhvr>
                                      <p:tavLst>
                                        <p:tav tm="0">
                                          <p:val>
                                            <p:strVal val="ppt_h"/>
                                          </p:val>
                                        </p:tav>
                                        <p:tav tm="100000">
                                          <p:val>
                                            <p:fltVal val="0"/>
                                          </p:val>
                                        </p:tav>
                                      </p:tavLst>
                                    </p:anim>
                                    <p:anim calcmode="lin" valueType="num">
                                      <p:cBhvr>
                                        <p:cTn id="52" dur="2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3" dur="2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4" dur="1" fill="hold">
                                          <p:stCondLst>
                                            <p:cond delay="1999"/>
                                          </p:stCondLst>
                                        </p:cTn>
                                        <p:tgtEl>
                                          <p:spTgt spid="6"/>
                                        </p:tgtEl>
                                        <p:attrNameLst>
                                          <p:attrName>style.visibility</p:attrName>
                                        </p:attrNameLst>
                                      </p:cBhvr>
                                      <p:to>
                                        <p:strVal val="hidden"/>
                                      </p:to>
                                    </p:set>
                                  </p:childTnLst>
                                </p:cTn>
                              </p:par>
                            </p:childTnLst>
                          </p:cTn>
                        </p:par>
                        <p:par>
                          <p:cTn id="55" fill="hold">
                            <p:stCondLst>
                              <p:cond delay="20000"/>
                            </p:stCondLst>
                            <p:childTnLst>
                              <p:par>
                                <p:cTn id="56" presetID="31" presetClass="entr" presetSubtype="0"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2000" fill="hold"/>
                                        <p:tgtEl>
                                          <p:spTgt spid="7"/>
                                        </p:tgtEl>
                                        <p:attrNameLst>
                                          <p:attrName>ppt_w</p:attrName>
                                        </p:attrNameLst>
                                      </p:cBhvr>
                                      <p:tavLst>
                                        <p:tav tm="0">
                                          <p:val>
                                            <p:fltVal val="0"/>
                                          </p:val>
                                        </p:tav>
                                        <p:tav tm="100000">
                                          <p:val>
                                            <p:strVal val="#ppt_w"/>
                                          </p:val>
                                        </p:tav>
                                      </p:tavLst>
                                    </p:anim>
                                    <p:anim calcmode="lin" valueType="num">
                                      <p:cBhvr>
                                        <p:cTn id="59" dur="2000" fill="hold"/>
                                        <p:tgtEl>
                                          <p:spTgt spid="7"/>
                                        </p:tgtEl>
                                        <p:attrNameLst>
                                          <p:attrName>ppt_h</p:attrName>
                                        </p:attrNameLst>
                                      </p:cBhvr>
                                      <p:tavLst>
                                        <p:tav tm="0">
                                          <p:val>
                                            <p:fltVal val="0"/>
                                          </p:val>
                                        </p:tav>
                                        <p:tav tm="100000">
                                          <p:val>
                                            <p:strVal val="#ppt_h"/>
                                          </p:val>
                                        </p:tav>
                                      </p:tavLst>
                                    </p:anim>
                                    <p:anim calcmode="lin" valueType="num">
                                      <p:cBhvr>
                                        <p:cTn id="60" dur="2000" fill="hold"/>
                                        <p:tgtEl>
                                          <p:spTgt spid="7"/>
                                        </p:tgtEl>
                                        <p:attrNameLst>
                                          <p:attrName>style.rotation</p:attrName>
                                        </p:attrNameLst>
                                      </p:cBhvr>
                                      <p:tavLst>
                                        <p:tav tm="0">
                                          <p:val>
                                            <p:fltVal val="90"/>
                                          </p:val>
                                        </p:tav>
                                        <p:tav tm="100000">
                                          <p:val>
                                            <p:fltVal val="0"/>
                                          </p:val>
                                        </p:tav>
                                      </p:tavLst>
                                    </p:anim>
                                    <p:animEffect transition="in" filter="fade">
                                      <p:cBhvr>
                                        <p:cTn id="61" dur="2000"/>
                                        <p:tgtEl>
                                          <p:spTgt spid="7"/>
                                        </p:tgtEl>
                                      </p:cBhvr>
                                    </p:animEffect>
                                  </p:childTnLst>
                                </p:cTn>
                              </p:par>
                            </p:childTnLst>
                          </p:cTn>
                        </p:par>
                        <p:par>
                          <p:cTn id="62" fill="hold">
                            <p:stCondLst>
                              <p:cond delay="22000"/>
                            </p:stCondLst>
                            <p:childTnLst>
                              <p:par>
                                <p:cTn id="63" presetID="10" presetClass="entr" presetSubtype="0"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2000"/>
                                        <p:tgtEl>
                                          <p:spTgt spid="8"/>
                                        </p:tgtEl>
                                      </p:cBhvr>
                                    </p:animEffect>
                                  </p:childTnLst>
                                </p:cTn>
                              </p:par>
                            </p:childTnLst>
                          </p:cTn>
                        </p:par>
                        <p:par>
                          <p:cTn id="66" fill="hold">
                            <p:stCondLst>
                              <p:cond delay="24000"/>
                            </p:stCondLst>
                            <p:childTnLst>
                              <p:par>
                                <p:cTn id="67" presetID="15" presetClass="exit" presetSubtype="0" fill="hold" grpId="1" nodeType="afterEffect">
                                  <p:stCondLst>
                                    <p:cond delay="5000"/>
                                  </p:stCondLst>
                                  <p:childTnLst>
                                    <p:anim calcmode="lin" valueType="num">
                                      <p:cBhvr>
                                        <p:cTn id="68" dur="2000"/>
                                        <p:tgtEl>
                                          <p:spTgt spid="7"/>
                                        </p:tgtEl>
                                        <p:attrNameLst>
                                          <p:attrName>ppt_w</p:attrName>
                                        </p:attrNameLst>
                                      </p:cBhvr>
                                      <p:tavLst>
                                        <p:tav tm="0">
                                          <p:val>
                                            <p:strVal val="ppt_w"/>
                                          </p:val>
                                        </p:tav>
                                        <p:tav tm="100000">
                                          <p:val>
                                            <p:fltVal val="0"/>
                                          </p:val>
                                        </p:tav>
                                      </p:tavLst>
                                    </p:anim>
                                    <p:anim calcmode="lin" valueType="num">
                                      <p:cBhvr>
                                        <p:cTn id="69" dur="2000"/>
                                        <p:tgtEl>
                                          <p:spTgt spid="7"/>
                                        </p:tgtEl>
                                        <p:attrNameLst>
                                          <p:attrName>ppt_h</p:attrName>
                                        </p:attrNameLst>
                                      </p:cBhvr>
                                      <p:tavLst>
                                        <p:tav tm="0">
                                          <p:val>
                                            <p:strVal val="ppt_h"/>
                                          </p:val>
                                        </p:tav>
                                        <p:tav tm="100000">
                                          <p:val>
                                            <p:fltVal val="0"/>
                                          </p:val>
                                        </p:tav>
                                      </p:tavLst>
                                    </p:anim>
                                    <p:anim calcmode="lin" valueType="num">
                                      <p:cBhvr>
                                        <p:cTn id="70" dur="2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1" dur="2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2" dur="1" fill="hold">
                                          <p:stCondLst>
                                            <p:cond delay="1999"/>
                                          </p:stCondLst>
                                        </p:cTn>
                                        <p:tgtEl>
                                          <p:spTgt spid="7"/>
                                        </p:tgtEl>
                                        <p:attrNameLst>
                                          <p:attrName>style.visibility</p:attrName>
                                        </p:attrNameLst>
                                      </p:cBhvr>
                                      <p:to>
                                        <p:strVal val="hidden"/>
                                      </p:to>
                                    </p:set>
                                  </p:childTnLst>
                                </p:cTn>
                              </p:par>
                              <p:par>
                                <p:cTn id="73" presetID="15" presetClass="exit" presetSubtype="0" fill="hold" grpId="1" nodeType="withEffect">
                                  <p:stCondLst>
                                    <p:cond delay="5000"/>
                                  </p:stCondLst>
                                  <p:childTnLst>
                                    <p:anim calcmode="lin" valueType="num">
                                      <p:cBhvr>
                                        <p:cTn id="74" dur="2000"/>
                                        <p:tgtEl>
                                          <p:spTgt spid="8"/>
                                        </p:tgtEl>
                                        <p:attrNameLst>
                                          <p:attrName>ppt_w</p:attrName>
                                        </p:attrNameLst>
                                      </p:cBhvr>
                                      <p:tavLst>
                                        <p:tav tm="0">
                                          <p:val>
                                            <p:strVal val="ppt_w"/>
                                          </p:val>
                                        </p:tav>
                                        <p:tav tm="100000">
                                          <p:val>
                                            <p:fltVal val="0"/>
                                          </p:val>
                                        </p:tav>
                                      </p:tavLst>
                                    </p:anim>
                                    <p:anim calcmode="lin" valueType="num">
                                      <p:cBhvr>
                                        <p:cTn id="75" dur="2000"/>
                                        <p:tgtEl>
                                          <p:spTgt spid="8"/>
                                        </p:tgtEl>
                                        <p:attrNameLst>
                                          <p:attrName>ppt_h</p:attrName>
                                        </p:attrNameLst>
                                      </p:cBhvr>
                                      <p:tavLst>
                                        <p:tav tm="0">
                                          <p:val>
                                            <p:strVal val="ppt_h"/>
                                          </p:val>
                                        </p:tav>
                                        <p:tav tm="100000">
                                          <p:val>
                                            <p:fltVal val="0"/>
                                          </p:val>
                                        </p:tav>
                                      </p:tavLst>
                                    </p:anim>
                                    <p:anim calcmode="lin" valueType="num">
                                      <p:cBhvr>
                                        <p:cTn id="76"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7"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8" dur="1" fill="hold">
                                          <p:stCondLst>
                                            <p:cond delay="1999"/>
                                          </p:stCondLst>
                                        </p:cTn>
                                        <p:tgtEl>
                                          <p:spTgt spid="8"/>
                                        </p:tgtEl>
                                        <p:attrNameLst>
                                          <p:attrName>style.visibility</p:attrName>
                                        </p:attrNameLst>
                                      </p:cBhvr>
                                      <p:to>
                                        <p:strVal val="hidden"/>
                                      </p:to>
                                    </p:set>
                                  </p:childTnLst>
                                </p:cTn>
                              </p:par>
                            </p:childTnLst>
                          </p:cTn>
                        </p:par>
                        <p:par>
                          <p:cTn id="79" fill="hold">
                            <p:stCondLst>
                              <p:cond delay="31000"/>
                            </p:stCondLst>
                            <p:childTnLst>
                              <p:par>
                                <p:cTn id="80" presetID="31" presetClass="entr" presetSubtype="0" fill="hold" grpId="0" nodeType="after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p:val>
                                            <p:fltVal val="0"/>
                                          </p:val>
                                        </p:tav>
                                        <p:tav tm="100000">
                                          <p:val>
                                            <p:strVal val="#ppt_w"/>
                                          </p:val>
                                        </p:tav>
                                      </p:tavLst>
                                    </p:anim>
                                    <p:anim calcmode="lin" valueType="num">
                                      <p:cBhvr>
                                        <p:cTn id="83" dur="2000" fill="hold"/>
                                        <p:tgtEl>
                                          <p:spTgt spid="9"/>
                                        </p:tgtEl>
                                        <p:attrNameLst>
                                          <p:attrName>ppt_h</p:attrName>
                                        </p:attrNameLst>
                                      </p:cBhvr>
                                      <p:tavLst>
                                        <p:tav tm="0">
                                          <p:val>
                                            <p:fltVal val="0"/>
                                          </p:val>
                                        </p:tav>
                                        <p:tav tm="100000">
                                          <p:val>
                                            <p:strVal val="#ppt_h"/>
                                          </p:val>
                                        </p:tav>
                                      </p:tavLst>
                                    </p:anim>
                                    <p:anim calcmode="lin" valueType="num">
                                      <p:cBhvr>
                                        <p:cTn id="84" dur="2000" fill="hold"/>
                                        <p:tgtEl>
                                          <p:spTgt spid="9"/>
                                        </p:tgtEl>
                                        <p:attrNameLst>
                                          <p:attrName>style.rotation</p:attrName>
                                        </p:attrNameLst>
                                      </p:cBhvr>
                                      <p:tavLst>
                                        <p:tav tm="0">
                                          <p:val>
                                            <p:fltVal val="90"/>
                                          </p:val>
                                        </p:tav>
                                        <p:tav tm="100000">
                                          <p:val>
                                            <p:fltVal val="0"/>
                                          </p:val>
                                        </p:tav>
                                      </p:tavLst>
                                    </p:anim>
                                    <p:animEffect transition="in" filter="fade">
                                      <p:cBhvr>
                                        <p:cTn id="85" dur="2000"/>
                                        <p:tgtEl>
                                          <p:spTgt spid="9"/>
                                        </p:tgtEl>
                                      </p:cBhvr>
                                    </p:animEffect>
                                  </p:childTnLst>
                                </p:cTn>
                              </p:par>
                            </p:childTnLst>
                          </p:cTn>
                        </p:par>
                        <p:par>
                          <p:cTn id="86" fill="hold">
                            <p:stCondLst>
                              <p:cond delay="33000"/>
                            </p:stCondLst>
                            <p:childTnLst>
                              <p:par>
                                <p:cTn id="87" presetID="10" presetClass="entr" presetSubtype="0" fill="hold" grpId="0" nodeType="after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fade">
                                      <p:cBhvr>
                                        <p:cTn id="89" dur="2000"/>
                                        <p:tgtEl>
                                          <p:spTgt spid="10"/>
                                        </p:tgtEl>
                                      </p:cBhvr>
                                    </p:animEffect>
                                  </p:childTnLst>
                                </p:cTn>
                              </p:par>
                            </p:childTnLst>
                          </p:cTn>
                        </p:par>
                        <p:par>
                          <p:cTn id="90" fill="hold">
                            <p:stCondLst>
                              <p:cond delay="35000"/>
                            </p:stCondLst>
                            <p:childTnLst>
                              <p:par>
                                <p:cTn id="91" presetID="15" presetClass="exit" presetSubtype="0" fill="hold" grpId="1" nodeType="afterEffect">
                                  <p:stCondLst>
                                    <p:cond delay="5000"/>
                                  </p:stCondLst>
                                  <p:childTnLst>
                                    <p:anim calcmode="lin" valueType="num">
                                      <p:cBhvr>
                                        <p:cTn id="92" dur="2000"/>
                                        <p:tgtEl>
                                          <p:spTgt spid="9"/>
                                        </p:tgtEl>
                                        <p:attrNameLst>
                                          <p:attrName>ppt_w</p:attrName>
                                        </p:attrNameLst>
                                      </p:cBhvr>
                                      <p:tavLst>
                                        <p:tav tm="0">
                                          <p:val>
                                            <p:strVal val="ppt_w"/>
                                          </p:val>
                                        </p:tav>
                                        <p:tav tm="100000">
                                          <p:val>
                                            <p:fltVal val="0"/>
                                          </p:val>
                                        </p:tav>
                                      </p:tavLst>
                                    </p:anim>
                                    <p:anim calcmode="lin" valueType="num">
                                      <p:cBhvr>
                                        <p:cTn id="93" dur="2000"/>
                                        <p:tgtEl>
                                          <p:spTgt spid="9"/>
                                        </p:tgtEl>
                                        <p:attrNameLst>
                                          <p:attrName>ppt_h</p:attrName>
                                        </p:attrNameLst>
                                      </p:cBhvr>
                                      <p:tavLst>
                                        <p:tav tm="0">
                                          <p:val>
                                            <p:strVal val="ppt_h"/>
                                          </p:val>
                                        </p:tav>
                                        <p:tav tm="100000">
                                          <p:val>
                                            <p:fltVal val="0"/>
                                          </p:val>
                                        </p:tav>
                                      </p:tavLst>
                                    </p:anim>
                                    <p:anim calcmode="lin" valueType="num">
                                      <p:cBhvr>
                                        <p:cTn id="94"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5"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6" dur="1" fill="hold">
                                          <p:stCondLst>
                                            <p:cond delay="1999"/>
                                          </p:stCondLst>
                                        </p:cTn>
                                        <p:tgtEl>
                                          <p:spTgt spid="9"/>
                                        </p:tgtEl>
                                        <p:attrNameLst>
                                          <p:attrName>style.visibility</p:attrName>
                                        </p:attrNameLst>
                                      </p:cBhvr>
                                      <p:to>
                                        <p:strVal val="hidden"/>
                                      </p:to>
                                    </p:set>
                                  </p:childTnLst>
                                </p:cTn>
                              </p:par>
                              <p:par>
                                <p:cTn id="97" presetID="15" presetClass="exit" presetSubtype="0" fill="hold" grpId="1" nodeType="withEffect">
                                  <p:stCondLst>
                                    <p:cond delay="5000"/>
                                  </p:stCondLst>
                                  <p:childTnLst>
                                    <p:anim calcmode="lin" valueType="num">
                                      <p:cBhvr>
                                        <p:cTn id="98" dur="2000"/>
                                        <p:tgtEl>
                                          <p:spTgt spid="10"/>
                                        </p:tgtEl>
                                        <p:attrNameLst>
                                          <p:attrName>ppt_w</p:attrName>
                                        </p:attrNameLst>
                                      </p:cBhvr>
                                      <p:tavLst>
                                        <p:tav tm="0">
                                          <p:val>
                                            <p:strVal val="ppt_w"/>
                                          </p:val>
                                        </p:tav>
                                        <p:tav tm="100000">
                                          <p:val>
                                            <p:fltVal val="0"/>
                                          </p:val>
                                        </p:tav>
                                      </p:tavLst>
                                    </p:anim>
                                    <p:anim calcmode="lin" valueType="num">
                                      <p:cBhvr>
                                        <p:cTn id="99" dur="2000"/>
                                        <p:tgtEl>
                                          <p:spTgt spid="10"/>
                                        </p:tgtEl>
                                        <p:attrNameLst>
                                          <p:attrName>ppt_h</p:attrName>
                                        </p:attrNameLst>
                                      </p:cBhvr>
                                      <p:tavLst>
                                        <p:tav tm="0">
                                          <p:val>
                                            <p:strVal val="ppt_h"/>
                                          </p:val>
                                        </p:tav>
                                        <p:tav tm="100000">
                                          <p:val>
                                            <p:fltVal val="0"/>
                                          </p:val>
                                        </p:tav>
                                      </p:tavLst>
                                    </p:anim>
                                    <p:anim calcmode="lin" valueType="num">
                                      <p:cBhvr>
                                        <p:cTn id="100" dur="2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1" dur="2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2" dur="1" fill="hold">
                                          <p:stCondLst>
                                            <p:cond delay="1999"/>
                                          </p:stCondLst>
                                        </p:cTn>
                                        <p:tgtEl>
                                          <p:spTgt spid="10"/>
                                        </p:tgtEl>
                                        <p:attrNameLst>
                                          <p:attrName>style.visibility</p:attrName>
                                        </p:attrNameLst>
                                      </p:cBhvr>
                                      <p:to>
                                        <p:strVal val="hidden"/>
                                      </p:to>
                                    </p:set>
                                  </p:childTnLst>
                                </p:cTn>
                              </p:par>
                            </p:childTnLst>
                          </p:cTn>
                        </p:par>
                        <p:par>
                          <p:cTn id="103" fill="hold">
                            <p:stCondLst>
                              <p:cond delay="42000"/>
                            </p:stCondLst>
                            <p:childTnLst>
                              <p:par>
                                <p:cTn id="104" presetID="31" presetClass="entr" presetSubtype="0" fill="hold" grpId="0" nodeType="after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p:val>
                                            <p:fltVal val="0"/>
                                          </p:val>
                                        </p:tav>
                                        <p:tav tm="100000">
                                          <p:val>
                                            <p:strVal val="#ppt_w"/>
                                          </p:val>
                                        </p:tav>
                                      </p:tavLst>
                                    </p:anim>
                                    <p:anim calcmode="lin" valueType="num">
                                      <p:cBhvr>
                                        <p:cTn id="107" dur="2000" fill="hold"/>
                                        <p:tgtEl>
                                          <p:spTgt spid="11"/>
                                        </p:tgtEl>
                                        <p:attrNameLst>
                                          <p:attrName>ppt_h</p:attrName>
                                        </p:attrNameLst>
                                      </p:cBhvr>
                                      <p:tavLst>
                                        <p:tav tm="0">
                                          <p:val>
                                            <p:fltVal val="0"/>
                                          </p:val>
                                        </p:tav>
                                        <p:tav tm="100000">
                                          <p:val>
                                            <p:strVal val="#ppt_h"/>
                                          </p:val>
                                        </p:tav>
                                      </p:tavLst>
                                    </p:anim>
                                    <p:anim calcmode="lin" valueType="num">
                                      <p:cBhvr>
                                        <p:cTn id="108" dur="2000" fill="hold"/>
                                        <p:tgtEl>
                                          <p:spTgt spid="11"/>
                                        </p:tgtEl>
                                        <p:attrNameLst>
                                          <p:attrName>style.rotation</p:attrName>
                                        </p:attrNameLst>
                                      </p:cBhvr>
                                      <p:tavLst>
                                        <p:tav tm="0">
                                          <p:val>
                                            <p:fltVal val="90"/>
                                          </p:val>
                                        </p:tav>
                                        <p:tav tm="100000">
                                          <p:val>
                                            <p:fltVal val="0"/>
                                          </p:val>
                                        </p:tav>
                                      </p:tavLst>
                                    </p:anim>
                                    <p:animEffect transition="in" filter="fade">
                                      <p:cBhvr>
                                        <p:cTn id="109" dur="2000"/>
                                        <p:tgtEl>
                                          <p:spTgt spid="11"/>
                                        </p:tgtEl>
                                      </p:cBhvr>
                                    </p:animEffect>
                                  </p:childTnLst>
                                </p:cTn>
                              </p:par>
                              <p:par>
                                <p:cTn id="110" presetID="31" presetClass="entr" presetSubtype="0" fill="hold" grpId="0"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p:cTn id="112" dur="2000" fill="hold"/>
                                        <p:tgtEl>
                                          <p:spTgt spid="12"/>
                                        </p:tgtEl>
                                        <p:attrNameLst>
                                          <p:attrName>ppt_w</p:attrName>
                                        </p:attrNameLst>
                                      </p:cBhvr>
                                      <p:tavLst>
                                        <p:tav tm="0">
                                          <p:val>
                                            <p:fltVal val="0"/>
                                          </p:val>
                                        </p:tav>
                                        <p:tav tm="100000">
                                          <p:val>
                                            <p:strVal val="#ppt_w"/>
                                          </p:val>
                                        </p:tav>
                                      </p:tavLst>
                                    </p:anim>
                                    <p:anim calcmode="lin" valueType="num">
                                      <p:cBhvr>
                                        <p:cTn id="113" dur="2000" fill="hold"/>
                                        <p:tgtEl>
                                          <p:spTgt spid="12"/>
                                        </p:tgtEl>
                                        <p:attrNameLst>
                                          <p:attrName>ppt_h</p:attrName>
                                        </p:attrNameLst>
                                      </p:cBhvr>
                                      <p:tavLst>
                                        <p:tav tm="0">
                                          <p:val>
                                            <p:fltVal val="0"/>
                                          </p:val>
                                        </p:tav>
                                        <p:tav tm="100000">
                                          <p:val>
                                            <p:strVal val="#ppt_h"/>
                                          </p:val>
                                        </p:tav>
                                      </p:tavLst>
                                    </p:anim>
                                    <p:anim calcmode="lin" valueType="num">
                                      <p:cBhvr>
                                        <p:cTn id="114" dur="2000" fill="hold"/>
                                        <p:tgtEl>
                                          <p:spTgt spid="12"/>
                                        </p:tgtEl>
                                        <p:attrNameLst>
                                          <p:attrName>style.rotation</p:attrName>
                                        </p:attrNameLst>
                                      </p:cBhvr>
                                      <p:tavLst>
                                        <p:tav tm="0">
                                          <p:val>
                                            <p:fltVal val="90"/>
                                          </p:val>
                                        </p:tav>
                                        <p:tav tm="100000">
                                          <p:val>
                                            <p:fltVal val="0"/>
                                          </p:val>
                                        </p:tav>
                                      </p:tavLst>
                                    </p:anim>
                                    <p:animEffect transition="in" filter="fade">
                                      <p:cBhvr>
                                        <p:cTn id="115" dur="2000"/>
                                        <p:tgtEl>
                                          <p:spTgt spid="12"/>
                                        </p:tgtEl>
                                      </p:cBhvr>
                                    </p:animEffect>
                                  </p:childTnLst>
                                </p:cTn>
                              </p:par>
                            </p:childTnLst>
                          </p:cTn>
                        </p:par>
                        <p:par>
                          <p:cTn id="116" fill="hold">
                            <p:stCondLst>
                              <p:cond delay="44000"/>
                            </p:stCondLst>
                            <p:childTnLst>
                              <p:par>
                                <p:cTn id="117" presetID="15" presetClass="exit" presetSubtype="0" fill="hold" grpId="1" nodeType="afterEffect">
                                  <p:stCondLst>
                                    <p:cond delay="5000"/>
                                  </p:stCondLst>
                                  <p:childTnLst>
                                    <p:anim calcmode="lin" valueType="num">
                                      <p:cBhvr>
                                        <p:cTn id="118" dur="2000"/>
                                        <p:tgtEl>
                                          <p:spTgt spid="11"/>
                                        </p:tgtEl>
                                        <p:attrNameLst>
                                          <p:attrName>ppt_w</p:attrName>
                                        </p:attrNameLst>
                                      </p:cBhvr>
                                      <p:tavLst>
                                        <p:tav tm="0">
                                          <p:val>
                                            <p:strVal val="ppt_w"/>
                                          </p:val>
                                        </p:tav>
                                        <p:tav tm="100000">
                                          <p:val>
                                            <p:fltVal val="0"/>
                                          </p:val>
                                        </p:tav>
                                      </p:tavLst>
                                    </p:anim>
                                    <p:anim calcmode="lin" valueType="num">
                                      <p:cBhvr>
                                        <p:cTn id="119" dur="2000"/>
                                        <p:tgtEl>
                                          <p:spTgt spid="11"/>
                                        </p:tgtEl>
                                        <p:attrNameLst>
                                          <p:attrName>ppt_h</p:attrName>
                                        </p:attrNameLst>
                                      </p:cBhvr>
                                      <p:tavLst>
                                        <p:tav tm="0">
                                          <p:val>
                                            <p:strVal val="ppt_h"/>
                                          </p:val>
                                        </p:tav>
                                        <p:tav tm="100000">
                                          <p:val>
                                            <p:fltVal val="0"/>
                                          </p:val>
                                        </p:tav>
                                      </p:tavLst>
                                    </p:anim>
                                    <p:anim calcmode="lin" valueType="num">
                                      <p:cBhvr>
                                        <p:cTn id="120" dur="2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1" dur="2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2" dur="1" fill="hold">
                                          <p:stCondLst>
                                            <p:cond delay="1999"/>
                                          </p:stCondLst>
                                        </p:cTn>
                                        <p:tgtEl>
                                          <p:spTgt spid="11"/>
                                        </p:tgtEl>
                                        <p:attrNameLst>
                                          <p:attrName>style.visibility</p:attrName>
                                        </p:attrNameLst>
                                      </p:cBhvr>
                                      <p:to>
                                        <p:strVal val="hidden"/>
                                      </p:to>
                                    </p:set>
                                  </p:childTnLst>
                                </p:cTn>
                              </p:par>
                              <p:par>
                                <p:cTn id="123" presetID="15" presetClass="exit" presetSubtype="0" fill="hold" grpId="1" nodeType="withEffect">
                                  <p:stCondLst>
                                    <p:cond delay="5000"/>
                                  </p:stCondLst>
                                  <p:childTnLst>
                                    <p:anim calcmode="lin" valueType="num">
                                      <p:cBhvr>
                                        <p:cTn id="124" dur="2000"/>
                                        <p:tgtEl>
                                          <p:spTgt spid="12"/>
                                        </p:tgtEl>
                                        <p:attrNameLst>
                                          <p:attrName>ppt_w</p:attrName>
                                        </p:attrNameLst>
                                      </p:cBhvr>
                                      <p:tavLst>
                                        <p:tav tm="0">
                                          <p:val>
                                            <p:strVal val="ppt_w"/>
                                          </p:val>
                                        </p:tav>
                                        <p:tav tm="100000">
                                          <p:val>
                                            <p:fltVal val="0"/>
                                          </p:val>
                                        </p:tav>
                                      </p:tavLst>
                                    </p:anim>
                                    <p:anim calcmode="lin" valueType="num">
                                      <p:cBhvr>
                                        <p:cTn id="125" dur="2000"/>
                                        <p:tgtEl>
                                          <p:spTgt spid="12"/>
                                        </p:tgtEl>
                                        <p:attrNameLst>
                                          <p:attrName>ppt_h</p:attrName>
                                        </p:attrNameLst>
                                      </p:cBhvr>
                                      <p:tavLst>
                                        <p:tav tm="0">
                                          <p:val>
                                            <p:strVal val="ppt_h"/>
                                          </p:val>
                                        </p:tav>
                                        <p:tav tm="100000">
                                          <p:val>
                                            <p:fltVal val="0"/>
                                          </p:val>
                                        </p:tav>
                                      </p:tavLst>
                                    </p:anim>
                                    <p:anim calcmode="lin" valueType="num">
                                      <p:cBhvr>
                                        <p:cTn id="126"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7"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8" dur="1" fill="hold">
                                          <p:stCondLst>
                                            <p:cond delay="1999"/>
                                          </p:stCondLst>
                                        </p:cTn>
                                        <p:tgtEl>
                                          <p:spTgt spid="12"/>
                                        </p:tgtEl>
                                        <p:attrNameLst>
                                          <p:attrName>style.visibility</p:attrName>
                                        </p:attrNameLst>
                                      </p:cBhvr>
                                      <p:to>
                                        <p:strVal val="hidden"/>
                                      </p:to>
                                    </p:set>
                                  </p:childTnLst>
                                </p:cTn>
                              </p:par>
                            </p:childTnLst>
                          </p:cTn>
                        </p:par>
                        <p:par>
                          <p:cTn id="129" fill="hold">
                            <p:stCondLst>
                              <p:cond delay="51000"/>
                            </p:stCondLst>
                            <p:childTnLst>
                              <p:par>
                                <p:cTn id="130" presetID="31" presetClass="entr" presetSubtype="0" fill="hold" grpId="0" nodeType="afterEffect">
                                  <p:stCondLst>
                                    <p:cond delay="0"/>
                                  </p:stCondLst>
                                  <p:childTnLst>
                                    <p:set>
                                      <p:cBhvr>
                                        <p:cTn id="131" dur="1" fill="hold">
                                          <p:stCondLst>
                                            <p:cond delay="0"/>
                                          </p:stCondLst>
                                        </p:cTn>
                                        <p:tgtEl>
                                          <p:spTgt spid="13"/>
                                        </p:tgtEl>
                                        <p:attrNameLst>
                                          <p:attrName>style.visibility</p:attrName>
                                        </p:attrNameLst>
                                      </p:cBhvr>
                                      <p:to>
                                        <p:strVal val="visible"/>
                                      </p:to>
                                    </p:set>
                                    <p:anim calcmode="lin" valueType="num">
                                      <p:cBhvr>
                                        <p:cTn id="132" dur="2000" fill="hold"/>
                                        <p:tgtEl>
                                          <p:spTgt spid="13"/>
                                        </p:tgtEl>
                                        <p:attrNameLst>
                                          <p:attrName>ppt_w</p:attrName>
                                        </p:attrNameLst>
                                      </p:cBhvr>
                                      <p:tavLst>
                                        <p:tav tm="0">
                                          <p:val>
                                            <p:fltVal val="0"/>
                                          </p:val>
                                        </p:tav>
                                        <p:tav tm="100000">
                                          <p:val>
                                            <p:strVal val="#ppt_w"/>
                                          </p:val>
                                        </p:tav>
                                      </p:tavLst>
                                    </p:anim>
                                    <p:anim calcmode="lin" valueType="num">
                                      <p:cBhvr>
                                        <p:cTn id="133" dur="2000" fill="hold"/>
                                        <p:tgtEl>
                                          <p:spTgt spid="13"/>
                                        </p:tgtEl>
                                        <p:attrNameLst>
                                          <p:attrName>ppt_h</p:attrName>
                                        </p:attrNameLst>
                                      </p:cBhvr>
                                      <p:tavLst>
                                        <p:tav tm="0">
                                          <p:val>
                                            <p:fltVal val="0"/>
                                          </p:val>
                                        </p:tav>
                                        <p:tav tm="100000">
                                          <p:val>
                                            <p:strVal val="#ppt_h"/>
                                          </p:val>
                                        </p:tav>
                                      </p:tavLst>
                                    </p:anim>
                                    <p:anim calcmode="lin" valueType="num">
                                      <p:cBhvr>
                                        <p:cTn id="134" dur="2000" fill="hold"/>
                                        <p:tgtEl>
                                          <p:spTgt spid="13"/>
                                        </p:tgtEl>
                                        <p:attrNameLst>
                                          <p:attrName>style.rotation</p:attrName>
                                        </p:attrNameLst>
                                      </p:cBhvr>
                                      <p:tavLst>
                                        <p:tav tm="0">
                                          <p:val>
                                            <p:fltVal val="90"/>
                                          </p:val>
                                        </p:tav>
                                        <p:tav tm="100000">
                                          <p:val>
                                            <p:fltVal val="0"/>
                                          </p:val>
                                        </p:tav>
                                      </p:tavLst>
                                    </p:anim>
                                    <p:animEffect transition="in" filter="fade">
                                      <p:cBhvr>
                                        <p:cTn id="135" dur="2000"/>
                                        <p:tgtEl>
                                          <p:spTgt spid="13"/>
                                        </p:tgtEl>
                                      </p:cBhvr>
                                    </p:animEffect>
                                  </p:childTnLst>
                                </p:cTn>
                              </p:par>
                            </p:childTnLst>
                          </p:cTn>
                        </p:par>
                        <p:par>
                          <p:cTn id="136" fill="hold">
                            <p:stCondLst>
                              <p:cond delay="53000"/>
                            </p:stCondLst>
                            <p:childTnLst>
                              <p:par>
                                <p:cTn id="137" presetID="31" presetClass="entr" presetSubtype="0" fill="hold" grpId="0" nodeType="afterEffect">
                                  <p:stCondLst>
                                    <p:cond delay="0"/>
                                  </p:stCondLst>
                                  <p:childTnLst>
                                    <p:set>
                                      <p:cBhvr>
                                        <p:cTn id="138" dur="1" fill="hold">
                                          <p:stCondLst>
                                            <p:cond delay="0"/>
                                          </p:stCondLst>
                                        </p:cTn>
                                        <p:tgtEl>
                                          <p:spTgt spid="14"/>
                                        </p:tgtEl>
                                        <p:attrNameLst>
                                          <p:attrName>style.visibility</p:attrName>
                                        </p:attrNameLst>
                                      </p:cBhvr>
                                      <p:to>
                                        <p:strVal val="visible"/>
                                      </p:to>
                                    </p:set>
                                    <p:anim calcmode="lin" valueType="num">
                                      <p:cBhvr>
                                        <p:cTn id="139" dur="2000" fill="hold"/>
                                        <p:tgtEl>
                                          <p:spTgt spid="14"/>
                                        </p:tgtEl>
                                        <p:attrNameLst>
                                          <p:attrName>ppt_w</p:attrName>
                                        </p:attrNameLst>
                                      </p:cBhvr>
                                      <p:tavLst>
                                        <p:tav tm="0">
                                          <p:val>
                                            <p:fltVal val="0"/>
                                          </p:val>
                                        </p:tav>
                                        <p:tav tm="100000">
                                          <p:val>
                                            <p:strVal val="#ppt_w"/>
                                          </p:val>
                                        </p:tav>
                                      </p:tavLst>
                                    </p:anim>
                                    <p:anim calcmode="lin" valueType="num">
                                      <p:cBhvr>
                                        <p:cTn id="140" dur="2000" fill="hold"/>
                                        <p:tgtEl>
                                          <p:spTgt spid="14"/>
                                        </p:tgtEl>
                                        <p:attrNameLst>
                                          <p:attrName>ppt_h</p:attrName>
                                        </p:attrNameLst>
                                      </p:cBhvr>
                                      <p:tavLst>
                                        <p:tav tm="0">
                                          <p:val>
                                            <p:fltVal val="0"/>
                                          </p:val>
                                        </p:tav>
                                        <p:tav tm="100000">
                                          <p:val>
                                            <p:strVal val="#ppt_h"/>
                                          </p:val>
                                        </p:tav>
                                      </p:tavLst>
                                    </p:anim>
                                    <p:anim calcmode="lin" valueType="num">
                                      <p:cBhvr>
                                        <p:cTn id="141" dur="2000" fill="hold"/>
                                        <p:tgtEl>
                                          <p:spTgt spid="14"/>
                                        </p:tgtEl>
                                        <p:attrNameLst>
                                          <p:attrName>style.rotation</p:attrName>
                                        </p:attrNameLst>
                                      </p:cBhvr>
                                      <p:tavLst>
                                        <p:tav tm="0">
                                          <p:val>
                                            <p:fltVal val="90"/>
                                          </p:val>
                                        </p:tav>
                                        <p:tav tm="100000">
                                          <p:val>
                                            <p:fltVal val="0"/>
                                          </p:val>
                                        </p:tav>
                                      </p:tavLst>
                                    </p:anim>
                                    <p:animEffect transition="in" filter="fade">
                                      <p:cBhvr>
                                        <p:cTn id="142" dur="2000"/>
                                        <p:tgtEl>
                                          <p:spTgt spid="14"/>
                                        </p:tgtEl>
                                      </p:cBhvr>
                                    </p:animEffect>
                                  </p:childTnLst>
                                </p:cTn>
                              </p:par>
                            </p:childTnLst>
                          </p:cTn>
                        </p:par>
                        <p:par>
                          <p:cTn id="143" fill="hold">
                            <p:stCondLst>
                              <p:cond delay="55000"/>
                            </p:stCondLst>
                            <p:childTnLst>
                              <p:par>
                                <p:cTn id="144" presetID="15" presetClass="exit" presetSubtype="0" fill="hold" grpId="1" nodeType="afterEffect">
                                  <p:stCondLst>
                                    <p:cond delay="5000"/>
                                  </p:stCondLst>
                                  <p:childTnLst>
                                    <p:anim calcmode="lin" valueType="num">
                                      <p:cBhvr>
                                        <p:cTn id="145" dur="2000"/>
                                        <p:tgtEl>
                                          <p:spTgt spid="13"/>
                                        </p:tgtEl>
                                        <p:attrNameLst>
                                          <p:attrName>ppt_w</p:attrName>
                                        </p:attrNameLst>
                                      </p:cBhvr>
                                      <p:tavLst>
                                        <p:tav tm="0">
                                          <p:val>
                                            <p:strVal val="ppt_w"/>
                                          </p:val>
                                        </p:tav>
                                        <p:tav tm="100000">
                                          <p:val>
                                            <p:fltVal val="0"/>
                                          </p:val>
                                        </p:tav>
                                      </p:tavLst>
                                    </p:anim>
                                    <p:anim calcmode="lin" valueType="num">
                                      <p:cBhvr>
                                        <p:cTn id="146" dur="2000"/>
                                        <p:tgtEl>
                                          <p:spTgt spid="13"/>
                                        </p:tgtEl>
                                        <p:attrNameLst>
                                          <p:attrName>ppt_h</p:attrName>
                                        </p:attrNameLst>
                                      </p:cBhvr>
                                      <p:tavLst>
                                        <p:tav tm="0">
                                          <p:val>
                                            <p:strVal val="ppt_h"/>
                                          </p:val>
                                        </p:tav>
                                        <p:tav tm="100000">
                                          <p:val>
                                            <p:fltVal val="0"/>
                                          </p:val>
                                        </p:tav>
                                      </p:tavLst>
                                    </p:anim>
                                    <p:anim calcmode="lin" valueType="num">
                                      <p:cBhvr>
                                        <p:cTn id="147"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48"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49" dur="1" fill="hold">
                                          <p:stCondLst>
                                            <p:cond delay="1999"/>
                                          </p:stCondLst>
                                        </p:cTn>
                                        <p:tgtEl>
                                          <p:spTgt spid="13"/>
                                        </p:tgtEl>
                                        <p:attrNameLst>
                                          <p:attrName>style.visibility</p:attrName>
                                        </p:attrNameLst>
                                      </p:cBhvr>
                                      <p:to>
                                        <p:strVal val="hidden"/>
                                      </p:to>
                                    </p:set>
                                  </p:childTnLst>
                                </p:cTn>
                              </p:par>
                              <p:par>
                                <p:cTn id="150" presetID="15" presetClass="exit" presetSubtype="0" fill="hold" grpId="1" nodeType="withEffect">
                                  <p:stCondLst>
                                    <p:cond delay="5000"/>
                                  </p:stCondLst>
                                  <p:childTnLst>
                                    <p:anim calcmode="lin" valueType="num">
                                      <p:cBhvr>
                                        <p:cTn id="151" dur="2000"/>
                                        <p:tgtEl>
                                          <p:spTgt spid="14"/>
                                        </p:tgtEl>
                                        <p:attrNameLst>
                                          <p:attrName>ppt_w</p:attrName>
                                        </p:attrNameLst>
                                      </p:cBhvr>
                                      <p:tavLst>
                                        <p:tav tm="0">
                                          <p:val>
                                            <p:strVal val="ppt_w"/>
                                          </p:val>
                                        </p:tav>
                                        <p:tav tm="100000">
                                          <p:val>
                                            <p:fltVal val="0"/>
                                          </p:val>
                                        </p:tav>
                                      </p:tavLst>
                                    </p:anim>
                                    <p:anim calcmode="lin" valueType="num">
                                      <p:cBhvr>
                                        <p:cTn id="152" dur="2000"/>
                                        <p:tgtEl>
                                          <p:spTgt spid="14"/>
                                        </p:tgtEl>
                                        <p:attrNameLst>
                                          <p:attrName>ppt_h</p:attrName>
                                        </p:attrNameLst>
                                      </p:cBhvr>
                                      <p:tavLst>
                                        <p:tav tm="0">
                                          <p:val>
                                            <p:strVal val="ppt_h"/>
                                          </p:val>
                                        </p:tav>
                                        <p:tav tm="100000">
                                          <p:val>
                                            <p:fltVal val="0"/>
                                          </p:val>
                                        </p:tav>
                                      </p:tavLst>
                                    </p:anim>
                                    <p:anim calcmode="lin" valueType="num">
                                      <p:cBhvr>
                                        <p:cTn id="153" dur="2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4" dur="2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55" dur="1" fill="hold">
                                          <p:stCondLst>
                                            <p:cond delay="1999"/>
                                          </p:stCondLst>
                                        </p:cTn>
                                        <p:tgtEl>
                                          <p:spTgt spid="14"/>
                                        </p:tgtEl>
                                        <p:attrNameLst>
                                          <p:attrName>style.visibility</p:attrName>
                                        </p:attrNameLst>
                                      </p:cBhvr>
                                      <p:to>
                                        <p:strVal val="hidden"/>
                                      </p:to>
                                    </p:set>
                                  </p:childTnLst>
                                </p:cTn>
                              </p:par>
                            </p:childTnLst>
                          </p:cTn>
                        </p:par>
                        <p:par>
                          <p:cTn id="156" fill="hold">
                            <p:stCondLst>
                              <p:cond delay="62000"/>
                            </p:stCondLst>
                            <p:childTnLst>
                              <p:par>
                                <p:cTn id="157" presetID="31" presetClass="entr" presetSubtype="0" fill="hold" grpId="0" nodeType="afterEffect">
                                  <p:stCondLst>
                                    <p:cond delay="0"/>
                                  </p:stCondLst>
                                  <p:childTnLst>
                                    <p:set>
                                      <p:cBhvr>
                                        <p:cTn id="158" dur="1" fill="hold">
                                          <p:stCondLst>
                                            <p:cond delay="0"/>
                                          </p:stCondLst>
                                        </p:cTn>
                                        <p:tgtEl>
                                          <p:spTgt spid="15"/>
                                        </p:tgtEl>
                                        <p:attrNameLst>
                                          <p:attrName>style.visibility</p:attrName>
                                        </p:attrNameLst>
                                      </p:cBhvr>
                                      <p:to>
                                        <p:strVal val="visible"/>
                                      </p:to>
                                    </p:set>
                                    <p:anim calcmode="lin" valueType="num">
                                      <p:cBhvr>
                                        <p:cTn id="159" dur="2000" fill="hold"/>
                                        <p:tgtEl>
                                          <p:spTgt spid="15"/>
                                        </p:tgtEl>
                                        <p:attrNameLst>
                                          <p:attrName>ppt_w</p:attrName>
                                        </p:attrNameLst>
                                      </p:cBhvr>
                                      <p:tavLst>
                                        <p:tav tm="0">
                                          <p:val>
                                            <p:fltVal val="0"/>
                                          </p:val>
                                        </p:tav>
                                        <p:tav tm="100000">
                                          <p:val>
                                            <p:strVal val="#ppt_w"/>
                                          </p:val>
                                        </p:tav>
                                      </p:tavLst>
                                    </p:anim>
                                    <p:anim calcmode="lin" valueType="num">
                                      <p:cBhvr>
                                        <p:cTn id="160" dur="2000" fill="hold"/>
                                        <p:tgtEl>
                                          <p:spTgt spid="15"/>
                                        </p:tgtEl>
                                        <p:attrNameLst>
                                          <p:attrName>ppt_h</p:attrName>
                                        </p:attrNameLst>
                                      </p:cBhvr>
                                      <p:tavLst>
                                        <p:tav tm="0">
                                          <p:val>
                                            <p:fltVal val="0"/>
                                          </p:val>
                                        </p:tav>
                                        <p:tav tm="100000">
                                          <p:val>
                                            <p:strVal val="#ppt_h"/>
                                          </p:val>
                                        </p:tav>
                                      </p:tavLst>
                                    </p:anim>
                                    <p:anim calcmode="lin" valueType="num">
                                      <p:cBhvr>
                                        <p:cTn id="161" dur="2000" fill="hold"/>
                                        <p:tgtEl>
                                          <p:spTgt spid="15"/>
                                        </p:tgtEl>
                                        <p:attrNameLst>
                                          <p:attrName>style.rotation</p:attrName>
                                        </p:attrNameLst>
                                      </p:cBhvr>
                                      <p:tavLst>
                                        <p:tav tm="0">
                                          <p:val>
                                            <p:fltVal val="90"/>
                                          </p:val>
                                        </p:tav>
                                        <p:tav tm="100000">
                                          <p:val>
                                            <p:fltVal val="0"/>
                                          </p:val>
                                        </p:tav>
                                      </p:tavLst>
                                    </p:anim>
                                    <p:animEffect transition="in" filter="fade">
                                      <p:cBhvr>
                                        <p:cTn id="162" dur="2000"/>
                                        <p:tgtEl>
                                          <p:spTgt spid="15"/>
                                        </p:tgtEl>
                                      </p:cBhvr>
                                    </p:animEffect>
                                  </p:childTnLst>
                                </p:cTn>
                              </p:par>
                              <p:par>
                                <p:cTn id="163" presetID="31" presetClass="entr" presetSubtype="0" fill="hold" grpId="0" nodeType="withEffect">
                                  <p:stCondLst>
                                    <p:cond delay="0"/>
                                  </p:stCondLst>
                                  <p:childTnLst>
                                    <p:set>
                                      <p:cBhvr>
                                        <p:cTn id="164" dur="1" fill="hold">
                                          <p:stCondLst>
                                            <p:cond delay="0"/>
                                          </p:stCondLst>
                                        </p:cTn>
                                        <p:tgtEl>
                                          <p:spTgt spid="16"/>
                                        </p:tgtEl>
                                        <p:attrNameLst>
                                          <p:attrName>style.visibility</p:attrName>
                                        </p:attrNameLst>
                                      </p:cBhvr>
                                      <p:to>
                                        <p:strVal val="visible"/>
                                      </p:to>
                                    </p:set>
                                    <p:anim calcmode="lin" valueType="num">
                                      <p:cBhvr>
                                        <p:cTn id="165" dur="3000" fill="hold"/>
                                        <p:tgtEl>
                                          <p:spTgt spid="16"/>
                                        </p:tgtEl>
                                        <p:attrNameLst>
                                          <p:attrName>ppt_w</p:attrName>
                                        </p:attrNameLst>
                                      </p:cBhvr>
                                      <p:tavLst>
                                        <p:tav tm="0">
                                          <p:val>
                                            <p:fltVal val="0"/>
                                          </p:val>
                                        </p:tav>
                                        <p:tav tm="100000">
                                          <p:val>
                                            <p:strVal val="#ppt_w"/>
                                          </p:val>
                                        </p:tav>
                                      </p:tavLst>
                                    </p:anim>
                                    <p:anim calcmode="lin" valueType="num">
                                      <p:cBhvr>
                                        <p:cTn id="166" dur="3000" fill="hold"/>
                                        <p:tgtEl>
                                          <p:spTgt spid="16"/>
                                        </p:tgtEl>
                                        <p:attrNameLst>
                                          <p:attrName>ppt_h</p:attrName>
                                        </p:attrNameLst>
                                      </p:cBhvr>
                                      <p:tavLst>
                                        <p:tav tm="0">
                                          <p:val>
                                            <p:fltVal val="0"/>
                                          </p:val>
                                        </p:tav>
                                        <p:tav tm="100000">
                                          <p:val>
                                            <p:strVal val="#ppt_h"/>
                                          </p:val>
                                        </p:tav>
                                      </p:tavLst>
                                    </p:anim>
                                    <p:anim calcmode="lin" valueType="num">
                                      <p:cBhvr>
                                        <p:cTn id="167" dur="3000" fill="hold"/>
                                        <p:tgtEl>
                                          <p:spTgt spid="16"/>
                                        </p:tgtEl>
                                        <p:attrNameLst>
                                          <p:attrName>style.rotation</p:attrName>
                                        </p:attrNameLst>
                                      </p:cBhvr>
                                      <p:tavLst>
                                        <p:tav tm="0">
                                          <p:val>
                                            <p:fltVal val="90"/>
                                          </p:val>
                                        </p:tav>
                                        <p:tav tm="100000">
                                          <p:val>
                                            <p:fltVal val="0"/>
                                          </p:val>
                                        </p:tav>
                                      </p:tavLst>
                                    </p:anim>
                                    <p:animEffect transition="in" filter="fade">
                                      <p:cBhvr>
                                        <p:cTn id="168" dur="3000"/>
                                        <p:tgtEl>
                                          <p:spTgt spid="16"/>
                                        </p:tgtEl>
                                      </p:cBhvr>
                                    </p:animEffect>
                                  </p:childTnLst>
                                </p:cTn>
                              </p:par>
                            </p:childTnLst>
                          </p:cTn>
                        </p:par>
                        <p:par>
                          <p:cTn id="169" fill="hold">
                            <p:stCondLst>
                              <p:cond delay="65000"/>
                            </p:stCondLst>
                            <p:childTnLst>
                              <p:par>
                                <p:cTn id="170" presetID="15" presetClass="exit" presetSubtype="0" fill="hold" grpId="1" nodeType="afterEffect">
                                  <p:stCondLst>
                                    <p:cond delay="5000"/>
                                  </p:stCondLst>
                                  <p:childTnLst>
                                    <p:anim calcmode="lin" valueType="num">
                                      <p:cBhvr>
                                        <p:cTn id="171" dur="2000"/>
                                        <p:tgtEl>
                                          <p:spTgt spid="15"/>
                                        </p:tgtEl>
                                        <p:attrNameLst>
                                          <p:attrName>ppt_w</p:attrName>
                                        </p:attrNameLst>
                                      </p:cBhvr>
                                      <p:tavLst>
                                        <p:tav tm="0">
                                          <p:val>
                                            <p:strVal val="ppt_w"/>
                                          </p:val>
                                        </p:tav>
                                        <p:tav tm="100000">
                                          <p:val>
                                            <p:fltVal val="0"/>
                                          </p:val>
                                        </p:tav>
                                      </p:tavLst>
                                    </p:anim>
                                    <p:anim calcmode="lin" valueType="num">
                                      <p:cBhvr>
                                        <p:cTn id="172" dur="2000"/>
                                        <p:tgtEl>
                                          <p:spTgt spid="15"/>
                                        </p:tgtEl>
                                        <p:attrNameLst>
                                          <p:attrName>ppt_h</p:attrName>
                                        </p:attrNameLst>
                                      </p:cBhvr>
                                      <p:tavLst>
                                        <p:tav tm="0">
                                          <p:val>
                                            <p:strVal val="ppt_h"/>
                                          </p:val>
                                        </p:tav>
                                        <p:tav tm="100000">
                                          <p:val>
                                            <p:fltVal val="0"/>
                                          </p:val>
                                        </p:tav>
                                      </p:tavLst>
                                    </p:anim>
                                    <p:anim calcmode="lin" valueType="num">
                                      <p:cBhvr>
                                        <p:cTn id="173" dur="2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74" dur="2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75" dur="1" fill="hold">
                                          <p:stCondLst>
                                            <p:cond delay="1999"/>
                                          </p:stCondLst>
                                        </p:cTn>
                                        <p:tgtEl>
                                          <p:spTgt spid="15"/>
                                        </p:tgtEl>
                                        <p:attrNameLst>
                                          <p:attrName>style.visibility</p:attrName>
                                        </p:attrNameLst>
                                      </p:cBhvr>
                                      <p:to>
                                        <p:strVal val="hidden"/>
                                      </p:to>
                                    </p:set>
                                  </p:childTnLst>
                                </p:cTn>
                              </p:par>
                              <p:par>
                                <p:cTn id="176" presetID="15" presetClass="exit" presetSubtype="0" fill="hold" grpId="1" nodeType="withEffect">
                                  <p:stCondLst>
                                    <p:cond delay="5000"/>
                                  </p:stCondLst>
                                  <p:childTnLst>
                                    <p:anim calcmode="lin" valueType="num">
                                      <p:cBhvr>
                                        <p:cTn id="177" dur="2000"/>
                                        <p:tgtEl>
                                          <p:spTgt spid="16"/>
                                        </p:tgtEl>
                                        <p:attrNameLst>
                                          <p:attrName>ppt_w</p:attrName>
                                        </p:attrNameLst>
                                      </p:cBhvr>
                                      <p:tavLst>
                                        <p:tav tm="0">
                                          <p:val>
                                            <p:strVal val="ppt_w"/>
                                          </p:val>
                                        </p:tav>
                                        <p:tav tm="100000">
                                          <p:val>
                                            <p:fltVal val="0"/>
                                          </p:val>
                                        </p:tav>
                                      </p:tavLst>
                                    </p:anim>
                                    <p:anim calcmode="lin" valueType="num">
                                      <p:cBhvr>
                                        <p:cTn id="178" dur="2000"/>
                                        <p:tgtEl>
                                          <p:spTgt spid="16"/>
                                        </p:tgtEl>
                                        <p:attrNameLst>
                                          <p:attrName>ppt_h</p:attrName>
                                        </p:attrNameLst>
                                      </p:cBhvr>
                                      <p:tavLst>
                                        <p:tav tm="0">
                                          <p:val>
                                            <p:strVal val="ppt_h"/>
                                          </p:val>
                                        </p:tav>
                                        <p:tav tm="100000">
                                          <p:val>
                                            <p:fltVal val="0"/>
                                          </p:val>
                                        </p:tav>
                                      </p:tavLst>
                                    </p:anim>
                                    <p:anim calcmode="lin" valueType="num">
                                      <p:cBhvr>
                                        <p:cTn id="179" dur="2000"/>
                                        <p:tgtEl>
                                          <p:spTgt spid="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0" dur="2000"/>
                                        <p:tgtEl>
                                          <p:spTgt spid="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81" dur="1" fill="hold">
                                          <p:stCondLst>
                                            <p:cond delay="1999"/>
                                          </p:stCondLst>
                                        </p:cTn>
                                        <p:tgtEl>
                                          <p:spTgt spid="16"/>
                                        </p:tgtEl>
                                        <p:attrNameLst>
                                          <p:attrName>style.visibility</p:attrName>
                                        </p:attrNameLst>
                                      </p:cBhvr>
                                      <p:to>
                                        <p:strVal val="hidden"/>
                                      </p:to>
                                    </p:set>
                                  </p:childTnLst>
                                </p:cTn>
                              </p:par>
                            </p:childTnLst>
                          </p:cTn>
                        </p:par>
                        <p:par>
                          <p:cTn id="182" fill="hold">
                            <p:stCondLst>
                              <p:cond delay="72000"/>
                            </p:stCondLst>
                            <p:childTnLst>
                              <p:par>
                                <p:cTn id="183" presetID="31" presetClass="entr" presetSubtype="0" fill="hold" grpId="0" nodeType="afterEffect">
                                  <p:stCondLst>
                                    <p:cond delay="0"/>
                                  </p:stCondLst>
                                  <p:childTnLst>
                                    <p:set>
                                      <p:cBhvr>
                                        <p:cTn id="184" dur="1" fill="hold">
                                          <p:stCondLst>
                                            <p:cond delay="0"/>
                                          </p:stCondLst>
                                        </p:cTn>
                                        <p:tgtEl>
                                          <p:spTgt spid="17"/>
                                        </p:tgtEl>
                                        <p:attrNameLst>
                                          <p:attrName>style.visibility</p:attrName>
                                        </p:attrNameLst>
                                      </p:cBhvr>
                                      <p:to>
                                        <p:strVal val="visible"/>
                                      </p:to>
                                    </p:set>
                                    <p:anim calcmode="lin" valueType="num">
                                      <p:cBhvr>
                                        <p:cTn id="185" dur="2000" fill="hold"/>
                                        <p:tgtEl>
                                          <p:spTgt spid="17"/>
                                        </p:tgtEl>
                                        <p:attrNameLst>
                                          <p:attrName>ppt_w</p:attrName>
                                        </p:attrNameLst>
                                      </p:cBhvr>
                                      <p:tavLst>
                                        <p:tav tm="0">
                                          <p:val>
                                            <p:fltVal val="0"/>
                                          </p:val>
                                        </p:tav>
                                        <p:tav tm="100000">
                                          <p:val>
                                            <p:strVal val="#ppt_w"/>
                                          </p:val>
                                        </p:tav>
                                      </p:tavLst>
                                    </p:anim>
                                    <p:anim calcmode="lin" valueType="num">
                                      <p:cBhvr>
                                        <p:cTn id="186" dur="2000" fill="hold"/>
                                        <p:tgtEl>
                                          <p:spTgt spid="17"/>
                                        </p:tgtEl>
                                        <p:attrNameLst>
                                          <p:attrName>ppt_h</p:attrName>
                                        </p:attrNameLst>
                                      </p:cBhvr>
                                      <p:tavLst>
                                        <p:tav tm="0">
                                          <p:val>
                                            <p:fltVal val="0"/>
                                          </p:val>
                                        </p:tav>
                                        <p:tav tm="100000">
                                          <p:val>
                                            <p:strVal val="#ppt_h"/>
                                          </p:val>
                                        </p:tav>
                                      </p:tavLst>
                                    </p:anim>
                                    <p:anim calcmode="lin" valueType="num">
                                      <p:cBhvr>
                                        <p:cTn id="187" dur="2000" fill="hold"/>
                                        <p:tgtEl>
                                          <p:spTgt spid="17"/>
                                        </p:tgtEl>
                                        <p:attrNameLst>
                                          <p:attrName>style.rotation</p:attrName>
                                        </p:attrNameLst>
                                      </p:cBhvr>
                                      <p:tavLst>
                                        <p:tav tm="0">
                                          <p:val>
                                            <p:fltVal val="90"/>
                                          </p:val>
                                        </p:tav>
                                        <p:tav tm="100000">
                                          <p:val>
                                            <p:fltVal val="0"/>
                                          </p:val>
                                        </p:tav>
                                      </p:tavLst>
                                    </p:anim>
                                    <p:animEffect transition="in" filter="fade">
                                      <p:cBhvr>
                                        <p:cTn id="188" dur="2000"/>
                                        <p:tgtEl>
                                          <p:spTgt spid="17"/>
                                        </p:tgtEl>
                                      </p:cBhvr>
                                    </p:animEffect>
                                  </p:childTnLst>
                                </p:cTn>
                              </p:par>
                              <p:par>
                                <p:cTn id="189" presetID="31" presetClass="entr" presetSubtype="0" fill="hold" grpId="0" nodeType="with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2000" fill="hold"/>
                                        <p:tgtEl>
                                          <p:spTgt spid="18"/>
                                        </p:tgtEl>
                                        <p:attrNameLst>
                                          <p:attrName>ppt_w</p:attrName>
                                        </p:attrNameLst>
                                      </p:cBhvr>
                                      <p:tavLst>
                                        <p:tav tm="0">
                                          <p:val>
                                            <p:fltVal val="0"/>
                                          </p:val>
                                        </p:tav>
                                        <p:tav tm="100000">
                                          <p:val>
                                            <p:strVal val="#ppt_w"/>
                                          </p:val>
                                        </p:tav>
                                      </p:tavLst>
                                    </p:anim>
                                    <p:anim calcmode="lin" valueType="num">
                                      <p:cBhvr>
                                        <p:cTn id="192" dur="2000" fill="hold"/>
                                        <p:tgtEl>
                                          <p:spTgt spid="18"/>
                                        </p:tgtEl>
                                        <p:attrNameLst>
                                          <p:attrName>ppt_h</p:attrName>
                                        </p:attrNameLst>
                                      </p:cBhvr>
                                      <p:tavLst>
                                        <p:tav tm="0">
                                          <p:val>
                                            <p:fltVal val="0"/>
                                          </p:val>
                                        </p:tav>
                                        <p:tav tm="100000">
                                          <p:val>
                                            <p:strVal val="#ppt_h"/>
                                          </p:val>
                                        </p:tav>
                                      </p:tavLst>
                                    </p:anim>
                                    <p:anim calcmode="lin" valueType="num">
                                      <p:cBhvr>
                                        <p:cTn id="193" dur="2000" fill="hold"/>
                                        <p:tgtEl>
                                          <p:spTgt spid="18"/>
                                        </p:tgtEl>
                                        <p:attrNameLst>
                                          <p:attrName>style.rotation</p:attrName>
                                        </p:attrNameLst>
                                      </p:cBhvr>
                                      <p:tavLst>
                                        <p:tav tm="0">
                                          <p:val>
                                            <p:fltVal val="90"/>
                                          </p:val>
                                        </p:tav>
                                        <p:tav tm="100000">
                                          <p:val>
                                            <p:fltVal val="0"/>
                                          </p:val>
                                        </p:tav>
                                      </p:tavLst>
                                    </p:anim>
                                    <p:animEffect transition="in" filter="fade">
                                      <p:cBhvr>
                                        <p:cTn id="194" dur="2000"/>
                                        <p:tgtEl>
                                          <p:spTgt spid="18"/>
                                        </p:tgtEl>
                                      </p:cBhvr>
                                    </p:animEffect>
                                  </p:childTnLst>
                                </p:cTn>
                              </p:par>
                            </p:childTnLst>
                          </p:cTn>
                        </p:par>
                        <p:par>
                          <p:cTn id="195" fill="hold">
                            <p:stCondLst>
                              <p:cond delay="74000"/>
                            </p:stCondLst>
                            <p:childTnLst>
                              <p:par>
                                <p:cTn id="196" presetID="15" presetClass="exit" presetSubtype="0" fill="hold" grpId="1" nodeType="afterEffect">
                                  <p:stCondLst>
                                    <p:cond delay="5000"/>
                                  </p:stCondLst>
                                  <p:childTnLst>
                                    <p:anim calcmode="lin" valueType="num">
                                      <p:cBhvr>
                                        <p:cTn id="197" dur="2000"/>
                                        <p:tgtEl>
                                          <p:spTgt spid="17"/>
                                        </p:tgtEl>
                                        <p:attrNameLst>
                                          <p:attrName>ppt_w</p:attrName>
                                        </p:attrNameLst>
                                      </p:cBhvr>
                                      <p:tavLst>
                                        <p:tav tm="0">
                                          <p:val>
                                            <p:strVal val="ppt_w"/>
                                          </p:val>
                                        </p:tav>
                                        <p:tav tm="100000">
                                          <p:val>
                                            <p:fltVal val="0"/>
                                          </p:val>
                                        </p:tav>
                                      </p:tavLst>
                                    </p:anim>
                                    <p:anim calcmode="lin" valueType="num">
                                      <p:cBhvr>
                                        <p:cTn id="198" dur="2000"/>
                                        <p:tgtEl>
                                          <p:spTgt spid="17"/>
                                        </p:tgtEl>
                                        <p:attrNameLst>
                                          <p:attrName>ppt_h</p:attrName>
                                        </p:attrNameLst>
                                      </p:cBhvr>
                                      <p:tavLst>
                                        <p:tav tm="0">
                                          <p:val>
                                            <p:strVal val="ppt_h"/>
                                          </p:val>
                                        </p:tav>
                                        <p:tav tm="100000">
                                          <p:val>
                                            <p:fltVal val="0"/>
                                          </p:val>
                                        </p:tav>
                                      </p:tavLst>
                                    </p:anim>
                                    <p:anim calcmode="lin" valueType="num">
                                      <p:cBhvr>
                                        <p:cTn id="199" dur="2000"/>
                                        <p:tgtEl>
                                          <p:spTgt spid="1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00" dur="2000"/>
                                        <p:tgtEl>
                                          <p:spTgt spid="1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01" dur="1" fill="hold">
                                          <p:stCondLst>
                                            <p:cond delay="1999"/>
                                          </p:stCondLst>
                                        </p:cTn>
                                        <p:tgtEl>
                                          <p:spTgt spid="17"/>
                                        </p:tgtEl>
                                        <p:attrNameLst>
                                          <p:attrName>style.visibility</p:attrName>
                                        </p:attrNameLst>
                                      </p:cBhvr>
                                      <p:to>
                                        <p:strVal val="hidden"/>
                                      </p:to>
                                    </p:set>
                                  </p:childTnLst>
                                </p:cTn>
                              </p:par>
                              <p:par>
                                <p:cTn id="202" presetID="15" presetClass="exit" presetSubtype="0" fill="hold" grpId="1" nodeType="withEffect">
                                  <p:stCondLst>
                                    <p:cond delay="5000"/>
                                  </p:stCondLst>
                                  <p:childTnLst>
                                    <p:anim calcmode="lin" valueType="num">
                                      <p:cBhvr>
                                        <p:cTn id="203" dur="2000"/>
                                        <p:tgtEl>
                                          <p:spTgt spid="18"/>
                                        </p:tgtEl>
                                        <p:attrNameLst>
                                          <p:attrName>ppt_w</p:attrName>
                                        </p:attrNameLst>
                                      </p:cBhvr>
                                      <p:tavLst>
                                        <p:tav tm="0">
                                          <p:val>
                                            <p:strVal val="ppt_w"/>
                                          </p:val>
                                        </p:tav>
                                        <p:tav tm="100000">
                                          <p:val>
                                            <p:fltVal val="0"/>
                                          </p:val>
                                        </p:tav>
                                      </p:tavLst>
                                    </p:anim>
                                    <p:anim calcmode="lin" valueType="num">
                                      <p:cBhvr>
                                        <p:cTn id="204" dur="2000"/>
                                        <p:tgtEl>
                                          <p:spTgt spid="18"/>
                                        </p:tgtEl>
                                        <p:attrNameLst>
                                          <p:attrName>ppt_h</p:attrName>
                                        </p:attrNameLst>
                                      </p:cBhvr>
                                      <p:tavLst>
                                        <p:tav tm="0">
                                          <p:val>
                                            <p:strVal val="ppt_h"/>
                                          </p:val>
                                        </p:tav>
                                        <p:tav tm="100000">
                                          <p:val>
                                            <p:fltVal val="0"/>
                                          </p:val>
                                        </p:tav>
                                      </p:tavLst>
                                    </p:anim>
                                    <p:anim calcmode="lin" valueType="num">
                                      <p:cBhvr>
                                        <p:cTn id="205" dur="2000"/>
                                        <p:tgtEl>
                                          <p:spTgt spid="1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06" dur="2000"/>
                                        <p:tgtEl>
                                          <p:spTgt spid="1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07" dur="1" fill="hold">
                                          <p:stCondLst>
                                            <p:cond delay="1999"/>
                                          </p:stCondLst>
                                        </p:cTn>
                                        <p:tgtEl>
                                          <p:spTgt spid="18"/>
                                        </p:tgtEl>
                                        <p:attrNameLst>
                                          <p:attrName>style.visibility</p:attrName>
                                        </p:attrNameLst>
                                      </p:cBhvr>
                                      <p:to>
                                        <p:strVal val="hidden"/>
                                      </p:to>
                                    </p:set>
                                  </p:childTnLst>
                                </p:cTn>
                              </p:par>
                            </p:childTnLst>
                          </p:cTn>
                        </p:par>
                        <p:par>
                          <p:cTn id="208" fill="hold">
                            <p:stCondLst>
                              <p:cond delay="81000"/>
                            </p:stCondLst>
                            <p:childTnLst>
                              <p:par>
                                <p:cTn id="209" presetID="31" presetClass="entr" presetSubtype="0" fill="hold" grpId="0" nodeType="afterEffect">
                                  <p:stCondLst>
                                    <p:cond delay="0"/>
                                  </p:stCondLst>
                                  <p:childTnLst>
                                    <p:set>
                                      <p:cBhvr>
                                        <p:cTn id="210" dur="1" fill="hold">
                                          <p:stCondLst>
                                            <p:cond delay="0"/>
                                          </p:stCondLst>
                                        </p:cTn>
                                        <p:tgtEl>
                                          <p:spTgt spid="19"/>
                                        </p:tgtEl>
                                        <p:attrNameLst>
                                          <p:attrName>style.visibility</p:attrName>
                                        </p:attrNameLst>
                                      </p:cBhvr>
                                      <p:to>
                                        <p:strVal val="visible"/>
                                      </p:to>
                                    </p:set>
                                    <p:anim calcmode="lin" valueType="num">
                                      <p:cBhvr>
                                        <p:cTn id="211" dur="2000" fill="hold"/>
                                        <p:tgtEl>
                                          <p:spTgt spid="19"/>
                                        </p:tgtEl>
                                        <p:attrNameLst>
                                          <p:attrName>ppt_w</p:attrName>
                                        </p:attrNameLst>
                                      </p:cBhvr>
                                      <p:tavLst>
                                        <p:tav tm="0">
                                          <p:val>
                                            <p:fltVal val="0"/>
                                          </p:val>
                                        </p:tav>
                                        <p:tav tm="100000">
                                          <p:val>
                                            <p:strVal val="#ppt_w"/>
                                          </p:val>
                                        </p:tav>
                                      </p:tavLst>
                                    </p:anim>
                                    <p:anim calcmode="lin" valueType="num">
                                      <p:cBhvr>
                                        <p:cTn id="212" dur="2000" fill="hold"/>
                                        <p:tgtEl>
                                          <p:spTgt spid="19"/>
                                        </p:tgtEl>
                                        <p:attrNameLst>
                                          <p:attrName>ppt_h</p:attrName>
                                        </p:attrNameLst>
                                      </p:cBhvr>
                                      <p:tavLst>
                                        <p:tav tm="0">
                                          <p:val>
                                            <p:fltVal val="0"/>
                                          </p:val>
                                        </p:tav>
                                        <p:tav tm="100000">
                                          <p:val>
                                            <p:strVal val="#ppt_h"/>
                                          </p:val>
                                        </p:tav>
                                      </p:tavLst>
                                    </p:anim>
                                    <p:anim calcmode="lin" valueType="num">
                                      <p:cBhvr>
                                        <p:cTn id="213" dur="2000" fill="hold"/>
                                        <p:tgtEl>
                                          <p:spTgt spid="19"/>
                                        </p:tgtEl>
                                        <p:attrNameLst>
                                          <p:attrName>style.rotation</p:attrName>
                                        </p:attrNameLst>
                                      </p:cBhvr>
                                      <p:tavLst>
                                        <p:tav tm="0">
                                          <p:val>
                                            <p:fltVal val="90"/>
                                          </p:val>
                                        </p:tav>
                                        <p:tav tm="100000">
                                          <p:val>
                                            <p:fltVal val="0"/>
                                          </p:val>
                                        </p:tav>
                                      </p:tavLst>
                                    </p:anim>
                                    <p:animEffect transition="in" filter="fade">
                                      <p:cBhvr>
                                        <p:cTn id="214" dur="2000"/>
                                        <p:tgtEl>
                                          <p:spTgt spid="19"/>
                                        </p:tgtEl>
                                      </p:cBhvr>
                                    </p:animEffect>
                                  </p:childTnLst>
                                </p:cTn>
                              </p:par>
                              <p:par>
                                <p:cTn id="215" presetID="31" presetClass="entr" presetSubtype="0" fill="hold" grpId="0" nodeType="withEffect">
                                  <p:stCondLst>
                                    <p:cond delay="0"/>
                                  </p:stCondLst>
                                  <p:childTnLst>
                                    <p:set>
                                      <p:cBhvr>
                                        <p:cTn id="216" dur="1" fill="hold">
                                          <p:stCondLst>
                                            <p:cond delay="0"/>
                                          </p:stCondLst>
                                        </p:cTn>
                                        <p:tgtEl>
                                          <p:spTgt spid="20"/>
                                        </p:tgtEl>
                                        <p:attrNameLst>
                                          <p:attrName>style.visibility</p:attrName>
                                        </p:attrNameLst>
                                      </p:cBhvr>
                                      <p:to>
                                        <p:strVal val="visible"/>
                                      </p:to>
                                    </p:set>
                                    <p:anim calcmode="lin" valueType="num">
                                      <p:cBhvr>
                                        <p:cTn id="217" dur="2000" fill="hold"/>
                                        <p:tgtEl>
                                          <p:spTgt spid="20"/>
                                        </p:tgtEl>
                                        <p:attrNameLst>
                                          <p:attrName>ppt_w</p:attrName>
                                        </p:attrNameLst>
                                      </p:cBhvr>
                                      <p:tavLst>
                                        <p:tav tm="0">
                                          <p:val>
                                            <p:fltVal val="0"/>
                                          </p:val>
                                        </p:tav>
                                        <p:tav tm="100000">
                                          <p:val>
                                            <p:strVal val="#ppt_w"/>
                                          </p:val>
                                        </p:tav>
                                      </p:tavLst>
                                    </p:anim>
                                    <p:anim calcmode="lin" valueType="num">
                                      <p:cBhvr>
                                        <p:cTn id="218" dur="2000" fill="hold"/>
                                        <p:tgtEl>
                                          <p:spTgt spid="20"/>
                                        </p:tgtEl>
                                        <p:attrNameLst>
                                          <p:attrName>ppt_h</p:attrName>
                                        </p:attrNameLst>
                                      </p:cBhvr>
                                      <p:tavLst>
                                        <p:tav tm="0">
                                          <p:val>
                                            <p:fltVal val="0"/>
                                          </p:val>
                                        </p:tav>
                                        <p:tav tm="100000">
                                          <p:val>
                                            <p:strVal val="#ppt_h"/>
                                          </p:val>
                                        </p:tav>
                                      </p:tavLst>
                                    </p:anim>
                                    <p:anim calcmode="lin" valueType="num">
                                      <p:cBhvr>
                                        <p:cTn id="219" dur="2000" fill="hold"/>
                                        <p:tgtEl>
                                          <p:spTgt spid="20"/>
                                        </p:tgtEl>
                                        <p:attrNameLst>
                                          <p:attrName>style.rotation</p:attrName>
                                        </p:attrNameLst>
                                      </p:cBhvr>
                                      <p:tavLst>
                                        <p:tav tm="0">
                                          <p:val>
                                            <p:fltVal val="90"/>
                                          </p:val>
                                        </p:tav>
                                        <p:tav tm="100000">
                                          <p:val>
                                            <p:fltVal val="0"/>
                                          </p:val>
                                        </p:tav>
                                      </p:tavLst>
                                    </p:anim>
                                    <p:animEffect transition="in" filter="fade">
                                      <p:cBhvr>
                                        <p:cTn id="220" dur="2000"/>
                                        <p:tgtEl>
                                          <p:spTgt spid="20"/>
                                        </p:tgtEl>
                                      </p:cBhvr>
                                    </p:animEffect>
                                  </p:childTnLst>
                                </p:cTn>
                              </p:par>
                            </p:childTnLst>
                          </p:cTn>
                        </p:par>
                        <p:par>
                          <p:cTn id="221" fill="hold">
                            <p:stCondLst>
                              <p:cond delay="83000"/>
                            </p:stCondLst>
                            <p:childTnLst>
                              <p:par>
                                <p:cTn id="222" presetID="15" presetClass="exit" presetSubtype="0" fill="hold" grpId="1" nodeType="afterEffect">
                                  <p:stCondLst>
                                    <p:cond delay="5000"/>
                                  </p:stCondLst>
                                  <p:childTnLst>
                                    <p:anim calcmode="lin" valueType="num">
                                      <p:cBhvr>
                                        <p:cTn id="223" dur="2000"/>
                                        <p:tgtEl>
                                          <p:spTgt spid="19"/>
                                        </p:tgtEl>
                                        <p:attrNameLst>
                                          <p:attrName>ppt_w</p:attrName>
                                        </p:attrNameLst>
                                      </p:cBhvr>
                                      <p:tavLst>
                                        <p:tav tm="0">
                                          <p:val>
                                            <p:strVal val="ppt_w"/>
                                          </p:val>
                                        </p:tav>
                                        <p:tav tm="100000">
                                          <p:val>
                                            <p:fltVal val="0"/>
                                          </p:val>
                                        </p:tav>
                                      </p:tavLst>
                                    </p:anim>
                                    <p:anim calcmode="lin" valueType="num">
                                      <p:cBhvr>
                                        <p:cTn id="224" dur="2000"/>
                                        <p:tgtEl>
                                          <p:spTgt spid="19"/>
                                        </p:tgtEl>
                                        <p:attrNameLst>
                                          <p:attrName>ppt_h</p:attrName>
                                        </p:attrNameLst>
                                      </p:cBhvr>
                                      <p:tavLst>
                                        <p:tav tm="0">
                                          <p:val>
                                            <p:strVal val="ppt_h"/>
                                          </p:val>
                                        </p:tav>
                                        <p:tav tm="100000">
                                          <p:val>
                                            <p:fltVal val="0"/>
                                          </p:val>
                                        </p:tav>
                                      </p:tavLst>
                                    </p:anim>
                                    <p:anim calcmode="lin" valueType="num">
                                      <p:cBhvr>
                                        <p:cTn id="225" dur="2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26" dur="2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7" dur="1" fill="hold">
                                          <p:stCondLst>
                                            <p:cond delay="1999"/>
                                          </p:stCondLst>
                                        </p:cTn>
                                        <p:tgtEl>
                                          <p:spTgt spid="19"/>
                                        </p:tgtEl>
                                        <p:attrNameLst>
                                          <p:attrName>style.visibility</p:attrName>
                                        </p:attrNameLst>
                                      </p:cBhvr>
                                      <p:to>
                                        <p:strVal val="hidden"/>
                                      </p:to>
                                    </p:set>
                                  </p:childTnLst>
                                </p:cTn>
                              </p:par>
                              <p:par>
                                <p:cTn id="228" presetID="15" presetClass="exit" presetSubtype="0" fill="hold" grpId="1" nodeType="withEffect">
                                  <p:stCondLst>
                                    <p:cond delay="5000"/>
                                  </p:stCondLst>
                                  <p:childTnLst>
                                    <p:anim calcmode="lin" valueType="num">
                                      <p:cBhvr>
                                        <p:cTn id="229" dur="2000"/>
                                        <p:tgtEl>
                                          <p:spTgt spid="20"/>
                                        </p:tgtEl>
                                        <p:attrNameLst>
                                          <p:attrName>ppt_w</p:attrName>
                                        </p:attrNameLst>
                                      </p:cBhvr>
                                      <p:tavLst>
                                        <p:tav tm="0">
                                          <p:val>
                                            <p:strVal val="ppt_w"/>
                                          </p:val>
                                        </p:tav>
                                        <p:tav tm="100000">
                                          <p:val>
                                            <p:fltVal val="0"/>
                                          </p:val>
                                        </p:tav>
                                      </p:tavLst>
                                    </p:anim>
                                    <p:anim calcmode="lin" valueType="num">
                                      <p:cBhvr>
                                        <p:cTn id="230" dur="2000"/>
                                        <p:tgtEl>
                                          <p:spTgt spid="20"/>
                                        </p:tgtEl>
                                        <p:attrNameLst>
                                          <p:attrName>ppt_h</p:attrName>
                                        </p:attrNameLst>
                                      </p:cBhvr>
                                      <p:tavLst>
                                        <p:tav tm="0">
                                          <p:val>
                                            <p:strVal val="ppt_h"/>
                                          </p:val>
                                        </p:tav>
                                        <p:tav tm="100000">
                                          <p:val>
                                            <p:fltVal val="0"/>
                                          </p:val>
                                        </p:tav>
                                      </p:tavLst>
                                    </p:anim>
                                    <p:anim calcmode="lin" valueType="num">
                                      <p:cBhvr>
                                        <p:cTn id="231" dur="2000"/>
                                        <p:tgtEl>
                                          <p:spTgt spid="2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32" dur="2000"/>
                                        <p:tgtEl>
                                          <p:spTgt spid="2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33" dur="1" fill="hold">
                                          <p:stCondLst>
                                            <p:cond delay="1999"/>
                                          </p:stCondLst>
                                        </p:cTn>
                                        <p:tgtEl>
                                          <p:spTgt spid="20"/>
                                        </p:tgtEl>
                                        <p:attrNameLst>
                                          <p:attrName>style.visibility</p:attrName>
                                        </p:attrNameLst>
                                      </p:cBhvr>
                                      <p:to>
                                        <p:strVal val="hidden"/>
                                      </p:to>
                                    </p:set>
                                  </p:childTnLst>
                                </p:cTn>
                              </p:par>
                            </p:childTnLst>
                          </p:cTn>
                        </p:par>
                        <p:par>
                          <p:cTn id="234" fill="hold">
                            <p:stCondLst>
                              <p:cond delay="90000"/>
                            </p:stCondLst>
                            <p:childTnLst>
                              <p:par>
                                <p:cTn id="235" presetID="31" presetClass="entr" presetSubtype="0" fill="hold" grpId="0" nodeType="afterEffect">
                                  <p:stCondLst>
                                    <p:cond delay="0"/>
                                  </p:stCondLst>
                                  <p:childTnLst>
                                    <p:set>
                                      <p:cBhvr>
                                        <p:cTn id="236" dur="1" fill="hold">
                                          <p:stCondLst>
                                            <p:cond delay="0"/>
                                          </p:stCondLst>
                                        </p:cTn>
                                        <p:tgtEl>
                                          <p:spTgt spid="21"/>
                                        </p:tgtEl>
                                        <p:attrNameLst>
                                          <p:attrName>style.visibility</p:attrName>
                                        </p:attrNameLst>
                                      </p:cBhvr>
                                      <p:to>
                                        <p:strVal val="visible"/>
                                      </p:to>
                                    </p:set>
                                    <p:anim calcmode="lin" valueType="num">
                                      <p:cBhvr>
                                        <p:cTn id="237" dur="2000" fill="hold"/>
                                        <p:tgtEl>
                                          <p:spTgt spid="21"/>
                                        </p:tgtEl>
                                        <p:attrNameLst>
                                          <p:attrName>ppt_w</p:attrName>
                                        </p:attrNameLst>
                                      </p:cBhvr>
                                      <p:tavLst>
                                        <p:tav tm="0">
                                          <p:val>
                                            <p:fltVal val="0"/>
                                          </p:val>
                                        </p:tav>
                                        <p:tav tm="100000">
                                          <p:val>
                                            <p:strVal val="#ppt_w"/>
                                          </p:val>
                                        </p:tav>
                                      </p:tavLst>
                                    </p:anim>
                                    <p:anim calcmode="lin" valueType="num">
                                      <p:cBhvr>
                                        <p:cTn id="238" dur="2000" fill="hold"/>
                                        <p:tgtEl>
                                          <p:spTgt spid="21"/>
                                        </p:tgtEl>
                                        <p:attrNameLst>
                                          <p:attrName>ppt_h</p:attrName>
                                        </p:attrNameLst>
                                      </p:cBhvr>
                                      <p:tavLst>
                                        <p:tav tm="0">
                                          <p:val>
                                            <p:fltVal val="0"/>
                                          </p:val>
                                        </p:tav>
                                        <p:tav tm="100000">
                                          <p:val>
                                            <p:strVal val="#ppt_h"/>
                                          </p:val>
                                        </p:tav>
                                      </p:tavLst>
                                    </p:anim>
                                    <p:anim calcmode="lin" valueType="num">
                                      <p:cBhvr>
                                        <p:cTn id="239" dur="2000" fill="hold"/>
                                        <p:tgtEl>
                                          <p:spTgt spid="21"/>
                                        </p:tgtEl>
                                        <p:attrNameLst>
                                          <p:attrName>style.rotation</p:attrName>
                                        </p:attrNameLst>
                                      </p:cBhvr>
                                      <p:tavLst>
                                        <p:tav tm="0">
                                          <p:val>
                                            <p:fltVal val="90"/>
                                          </p:val>
                                        </p:tav>
                                        <p:tav tm="100000">
                                          <p:val>
                                            <p:fltVal val="0"/>
                                          </p:val>
                                        </p:tav>
                                      </p:tavLst>
                                    </p:anim>
                                    <p:animEffect transition="in" filter="fade">
                                      <p:cBhvr>
                                        <p:cTn id="240" dur="2000"/>
                                        <p:tgtEl>
                                          <p:spTgt spid="21"/>
                                        </p:tgtEl>
                                      </p:cBhvr>
                                    </p:animEffect>
                                  </p:childTnLst>
                                </p:cTn>
                              </p:par>
                              <p:par>
                                <p:cTn id="241" presetID="31" presetClass="entr" presetSubtype="0" fill="hold" grpId="0" nodeType="withEffect">
                                  <p:stCondLst>
                                    <p:cond delay="0"/>
                                  </p:stCondLst>
                                  <p:childTnLst>
                                    <p:set>
                                      <p:cBhvr>
                                        <p:cTn id="242" dur="1" fill="hold">
                                          <p:stCondLst>
                                            <p:cond delay="0"/>
                                          </p:stCondLst>
                                        </p:cTn>
                                        <p:tgtEl>
                                          <p:spTgt spid="22"/>
                                        </p:tgtEl>
                                        <p:attrNameLst>
                                          <p:attrName>style.visibility</p:attrName>
                                        </p:attrNameLst>
                                      </p:cBhvr>
                                      <p:to>
                                        <p:strVal val="visible"/>
                                      </p:to>
                                    </p:set>
                                    <p:anim calcmode="lin" valueType="num">
                                      <p:cBhvr>
                                        <p:cTn id="243" dur="2000" fill="hold"/>
                                        <p:tgtEl>
                                          <p:spTgt spid="22"/>
                                        </p:tgtEl>
                                        <p:attrNameLst>
                                          <p:attrName>ppt_w</p:attrName>
                                        </p:attrNameLst>
                                      </p:cBhvr>
                                      <p:tavLst>
                                        <p:tav tm="0">
                                          <p:val>
                                            <p:fltVal val="0"/>
                                          </p:val>
                                        </p:tav>
                                        <p:tav tm="100000">
                                          <p:val>
                                            <p:strVal val="#ppt_w"/>
                                          </p:val>
                                        </p:tav>
                                      </p:tavLst>
                                    </p:anim>
                                    <p:anim calcmode="lin" valueType="num">
                                      <p:cBhvr>
                                        <p:cTn id="244" dur="2000" fill="hold"/>
                                        <p:tgtEl>
                                          <p:spTgt spid="22"/>
                                        </p:tgtEl>
                                        <p:attrNameLst>
                                          <p:attrName>ppt_h</p:attrName>
                                        </p:attrNameLst>
                                      </p:cBhvr>
                                      <p:tavLst>
                                        <p:tav tm="0">
                                          <p:val>
                                            <p:fltVal val="0"/>
                                          </p:val>
                                        </p:tav>
                                        <p:tav tm="100000">
                                          <p:val>
                                            <p:strVal val="#ppt_h"/>
                                          </p:val>
                                        </p:tav>
                                      </p:tavLst>
                                    </p:anim>
                                    <p:anim calcmode="lin" valueType="num">
                                      <p:cBhvr>
                                        <p:cTn id="245" dur="2000" fill="hold"/>
                                        <p:tgtEl>
                                          <p:spTgt spid="22"/>
                                        </p:tgtEl>
                                        <p:attrNameLst>
                                          <p:attrName>style.rotation</p:attrName>
                                        </p:attrNameLst>
                                      </p:cBhvr>
                                      <p:tavLst>
                                        <p:tav tm="0">
                                          <p:val>
                                            <p:fltVal val="90"/>
                                          </p:val>
                                        </p:tav>
                                        <p:tav tm="100000">
                                          <p:val>
                                            <p:fltVal val="0"/>
                                          </p:val>
                                        </p:tav>
                                      </p:tavLst>
                                    </p:anim>
                                    <p:animEffect transition="in" filter="fade">
                                      <p:cBhvr>
                                        <p:cTn id="246" dur="2000"/>
                                        <p:tgtEl>
                                          <p:spTgt spid="22"/>
                                        </p:tgtEl>
                                      </p:cBhvr>
                                    </p:animEffect>
                                  </p:childTnLst>
                                </p:cTn>
                              </p:par>
                            </p:childTnLst>
                          </p:cTn>
                        </p:par>
                        <p:par>
                          <p:cTn id="247" fill="hold">
                            <p:stCondLst>
                              <p:cond delay="92000"/>
                            </p:stCondLst>
                            <p:childTnLst>
                              <p:par>
                                <p:cTn id="248" presetID="15" presetClass="exit" presetSubtype="0" fill="hold" grpId="1" nodeType="afterEffect">
                                  <p:stCondLst>
                                    <p:cond delay="5000"/>
                                  </p:stCondLst>
                                  <p:childTnLst>
                                    <p:anim calcmode="lin" valueType="num">
                                      <p:cBhvr>
                                        <p:cTn id="249" dur="2000"/>
                                        <p:tgtEl>
                                          <p:spTgt spid="21"/>
                                        </p:tgtEl>
                                        <p:attrNameLst>
                                          <p:attrName>ppt_w</p:attrName>
                                        </p:attrNameLst>
                                      </p:cBhvr>
                                      <p:tavLst>
                                        <p:tav tm="0">
                                          <p:val>
                                            <p:strVal val="ppt_w"/>
                                          </p:val>
                                        </p:tav>
                                        <p:tav tm="100000">
                                          <p:val>
                                            <p:fltVal val="0"/>
                                          </p:val>
                                        </p:tav>
                                      </p:tavLst>
                                    </p:anim>
                                    <p:anim calcmode="lin" valueType="num">
                                      <p:cBhvr>
                                        <p:cTn id="250" dur="2000"/>
                                        <p:tgtEl>
                                          <p:spTgt spid="21"/>
                                        </p:tgtEl>
                                        <p:attrNameLst>
                                          <p:attrName>ppt_h</p:attrName>
                                        </p:attrNameLst>
                                      </p:cBhvr>
                                      <p:tavLst>
                                        <p:tav tm="0">
                                          <p:val>
                                            <p:strVal val="ppt_h"/>
                                          </p:val>
                                        </p:tav>
                                        <p:tav tm="100000">
                                          <p:val>
                                            <p:fltVal val="0"/>
                                          </p:val>
                                        </p:tav>
                                      </p:tavLst>
                                    </p:anim>
                                    <p:anim calcmode="lin" valueType="num">
                                      <p:cBhvr>
                                        <p:cTn id="251" dur="2000"/>
                                        <p:tgtEl>
                                          <p:spTgt spid="2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52" dur="2000"/>
                                        <p:tgtEl>
                                          <p:spTgt spid="2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3" dur="1" fill="hold">
                                          <p:stCondLst>
                                            <p:cond delay="1999"/>
                                          </p:stCondLst>
                                        </p:cTn>
                                        <p:tgtEl>
                                          <p:spTgt spid="21"/>
                                        </p:tgtEl>
                                        <p:attrNameLst>
                                          <p:attrName>style.visibility</p:attrName>
                                        </p:attrNameLst>
                                      </p:cBhvr>
                                      <p:to>
                                        <p:strVal val="hidden"/>
                                      </p:to>
                                    </p:set>
                                  </p:childTnLst>
                                </p:cTn>
                              </p:par>
                              <p:par>
                                <p:cTn id="254" presetID="15" presetClass="exit" presetSubtype="0" fill="hold" grpId="1" nodeType="withEffect">
                                  <p:stCondLst>
                                    <p:cond delay="5000"/>
                                  </p:stCondLst>
                                  <p:childTnLst>
                                    <p:anim calcmode="lin" valueType="num">
                                      <p:cBhvr>
                                        <p:cTn id="255" dur="2000"/>
                                        <p:tgtEl>
                                          <p:spTgt spid="22"/>
                                        </p:tgtEl>
                                        <p:attrNameLst>
                                          <p:attrName>ppt_w</p:attrName>
                                        </p:attrNameLst>
                                      </p:cBhvr>
                                      <p:tavLst>
                                        <p:tav tm="0">
                                          <p:val>
                                            <p:strVal val="ppt_w"/>
                                          </p:val>
                                        </p:tav>
                                        <p:tav tm="100000">
                                          <p:val>
                                            <p:fltVal val="0"/>
                                          </p:val>
                                        </p:tav>
                                      </p:tavLst>
                                    </p:anim>
                                    <p:anim calcmode="lin" valueType="num">
                                      <p:cBhvr>
                                        <p:cTn id="256" dur="2000"/>
                                        <p:tgtEl>
                                          <p:spTgt spid="22"/>
                                        </p:tgtEl>
                                        <p:attrNameLst>
                                          <p:attrName>ppt_h</p:attrName>
                                        </p:attrNameLst>
                                      </p:cBhvr>
                                      <p:tavLst>
                                        <p:tav tm="0">
                                          <p:val>
                                            <p:strVal val="ppt_h"/>
                                          </p:val>
                                        </p:tav>
                                        <p:tav tm="100000">
                                          <p:val>
                                            <p:fltVal val="0"/>
                                          </p:val>
                                        </p:tav>
                                      </p:tavLst>
                                    </p:anim>
                                    <p:anim calcmode="lin" valueType="num">
                                      <p:cBhvr>
                                        <p:cTn id="257" dur="2000"/>
                                        <p:tgtEl>
                                          <p:spTgt spid="2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58" dur="2000"/>
                                        <p:tgtEl>
                                          <p:spTgt spid="2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9" dur="1" fill="hold">
                                          <p:stCondLst>
                                            <p:cond delay="1999"/>
                                          </p:stCondLst>
                                        </p:cTn>
                                        <p:tgtEl>
                                          <p:spTgt spid="22"/>
                                        </p:tgtEl>
                                        <p:attrNameLst>
                                          <p:attrName>style.visibility</p:attrName>
                                        </p:attrNameLst>
                                      </p:cBhvr>
                                      <p:to>
                                        <p:strVal val="hidden"/>
                                      </p:to>
                                    </p:set>
                                  </p:childTnLst>
                                </p:cTn>
                              </p:par>
                            </p:childTnLst>
                          </p:cTn>
                        </p:par>
                        <p:par>
                          <p:cTn id="260" fill="hold">
                            <p:stCondLst>
                              <p:cond delay="99000"/>
                            </p:stCondLst>
                            <p:childTnLst>
                              <p:par>
                                <p:cTn id="261" presetID="31" presetClass="entr" presetSubtype="0" fill="hold" grpId="0" nodeType="afterEffect">
                                  <p:stCondLst>
                                    <p:cond delay="0"/>
                                  </p:stCondLst>
                                  <p:childTnLst>
                                    <p:set>
                                      <p:cBhvr>
                                        <p:cTn id="262" dur="1" fill="hold">
                                          <p:stCondLst>
                                            <p:cond delay="0"/>
                                          </p:stCondLst>
                                        </p:cTn>
                                        <p:tgtEl>
                                          <p:spTgt spid="23"/>
                                        </p:tgtEl>
                                        <p:attrNameLst>
                                          <p:attrName>style.visibility</p:attrName>
                                        </p:attrNameLst>
                                      </p:cBhvr>
                                      <p:to>
                                        <p:strVal val="visible"/>
                                      </p:to>
                                    </p:set>
                                    <p:anim calcmode="lin" valueType="num">
                                      <p:cBhvr>
                                        <p:cTn id="263" dur="2000" fill="hold"/>
                                        <p:tgtEl>
                                          <p:spTgt spid="23"/>
                                        </p:tgtEl>
                                        <p:attrNameLst>
                                          <p:attrName>ppt_w</p:attrName>
                                        </p:attrNameLst>
                                      </p:cBhvr>
                                      <p:tavLst>
                                        <p:tav tm="0">
                                          <p:val>
                                            <p:fltVal val="0"/>
                                          </p:val>
                                        </p:tav>
                                        <p:tav tm="100000">
                                          <p:val>
                                            <p:strVal val="#ppt_w"/>
                                          </p:val>
                                        </p:tav>
                                      </p:tavLst>
                                    </p:anim>
                                    <p:anim calcmode="lin" valueType="num">
                                      <p:cBhvr>
                                        <p:cTn id="264" dur="2000" fill="hold"/>
                                        <p:tgtEl>
                                          <p:spTgt spid="23"/>
                                        </p:tgtEl>
                                        <p:attrNameLst>
                                          <p:attrName>ppt_h</p:attrName>
                                        </p:attrNameLst>
                                      </p:cBhvr>
                                      <p:tavLst>
                                        <p:tav tm="0">
                                          <p:val>
                                            <p:fltVal val="0"/>
                                          </p:val>
                                        </p:tav>
                                        <p:tav tm="100000">
                                          <p:val>
                                            <p:strVal val="#ppt_h"/>
                                          </p:val>
                                        </p:tav>
                                      </p:tavLst>
                                    </p:anim>
                                    <p:anim calcmode="lin" valueType="num">
                                      <p:cBhvr>
                                        <p:cTn id="265" dur="2000" fill="hold"/>
                                        <p:tgtEl>
                                          <p:spTgt spid="23"/>
                                        </p:tgtEl>
                                        <p:attrNameLst>
                                          <p:attrName>style.rotation</p:attrName>
                                        </p:attrNameLst>
                                      </p:cBhvr>
                                      <p:tavLst>
                                        <p:tav tm="0">
                                          <p:val>
                                            <p:fltVal val="90"/>
                                          </p:val>
                                        </p:tav>
                                        <p:tav tm="100000">
                                          <p:val>
                                            <p:fltVal val="0"/>
                                          </p:val>
                                        </p:tav>
                                      </p:tavLst>
                                    </p:anim>
                                    <p:animEffect transition="in" filter="fade">
                                      <p:cBhvr>
                                        <p:cTn id="266" dur="2000"/>
                                        <p:tgtEl>
                                          <p:spTgt spid="23"/>
                                        </p:tgtEl>
                                      </p:cBhvr>
                                    </p:animEffect>
                                  </p:childTnLst>
                                </p:cTn>
                              </p:par>
                              <p:par>
                                <p:cTn id="267" presetID="31" presetClass="entr" presetSubtype="0" fill="hold" grpId="0" nodeType="withEffect">
                                  <p:stCondLst>
                                    <p:cond delay="0"/>
                                  </p:stCondLst>
                                  <p:childTnLst>
                                    <p:set>
                                      <p:cBhvr>
                                        <p:cTn id="268" dur="1" fill="hold">
                                          <p:stCondLst>
                                            <p:cond delay="0"/>
                                          </p:stCondLst>
                                        </p:cTn>
                                        <p:tgtEl>
                                          <p:spTgt spid="24"/>
                                        </p:tgtEl>
                                        <p:attrNameLst>
                                          <p:attrName>style.visibility</p:attrName>
                                        </p:attrNameLst>
                                      </p:cBhvr>
                                      <p:to>
                                        <p:strVal val="visible"/>
                                      </p:to>
                                    </p:set>
                                    <p:anim calcmode="lin" valueType="num">
                                      <p:cBhvr>
                                        <p:cTn id="269" dur="2000" fill="hold"/>
                                        <p:tgtEl>
                                          <p:spTgt spid="24"/>
                                        </p:tgtEl>
                                        <p:attrNameLst>
                                          <p:attrName>ppt_w</p:attrName>
                                        </p:attrNameLst>
                                      </p:cBhvr>
                                      <p:tavLst>
                                        <p:tav tm="0">
                                          <p:val>
                                            <p:fltVal val="0"/>
                                          </p:val>
                                        </p:tav>
                                        <p:tav tm="100000">
                                          <p:val>
                                            <p:strVal val="#ppt_w"/>
                                          </p:val>
                                        </p:tav>
                                      </p:tavLst>
                                    </p:anim>
                                    <p:anim calcmode="lin" valueType="num">
                                      <p:cBhvr>
                                        <p:cTn id="270" dur="2000" fill="hold"/>
                                        <p:tgtEl>
                                          <p:spTgt spid="24"/>
                                        </p:tgtEl>
                                        <p:attrNameLst>
                                          <p:attrName>ppt_h</p:attrName>
                                        </p:attrNameLst>
                                      </p:cBhvr>
                                      <p:tavLst>
                                        <p:tav tm="0">
                                          <p:val>
                                            <p:fltVal val="0"/>
                                          </p:val>
                                        </p:tav>
                                        <p:tav tm="100000">
                                          <p:val>
                                            <p:strVal val="#ppt_h"/>
                                          </p:val>
                                        </p:tav>
                                      </p:tavLst>
                                    </p:anim>
                                    <p:anim calcmode="lin" valueType="num">
                                      <p:cBhvr>
                                        <p:cTn id="271" dur="2000" fill="hold"/>
                                        <p:tgtEl>
                                          <p:spTgt spid="24"/>
                                        </p:tgtEl>
                                        <p:attrNameLst>
                                          <p:attrName>style.rotation</p:attrName>
                                        </p:attrNameLst>
                                      </p:cBhvr>
                                      <p:tavLst>
                                        <p:tav tm="0">
                                          <p:val>
                                            <p:fltVal val="90"/>
                                          </p:val>
                                        </p:tav>
                                        <p:tav tm="100000">
                                          <p:val>
                                            <p:fltVal val="0"/>
                                          </p:val>
                                        </p:tav>
                                      </p:tavLst>
                                    </p:anim>
                                    <p:animEffect transition="in" filter="fade">
                                      <p:cBhvr>
                                        <p:cTn id="272" dur="2000"/>
                                        <p:tgtEl>
                                          <p:spTgt spid="24"/>
                                        </p:tgtEl>
                                      </p:cBhvr>
                                    </p:animEffect>
                                  </p:childTnLst>
                                </p:cTn>
                              </p:par>
                            </p:childTnLst>
                          </p:cTn>
                        </p:par>
                        <p:par>
                          <p:cTn id="273" fill="hold">
                            <p:stCondLst>
                              <p:cond delay="101000"/>
                            </p:stCondLst>
                            <p:childTnLst>
                              <p:par>
                                <p:cTn id="274" presetID="15" presetClass="exit" presetSubtype="0" fill="hold" grpId="1" nodeType="afterEffect">
                                  <p:stCondLst>
                                    <p:cond delay="5000"/>
                                  </p:stCondLst>
                                  <p:childTnLst>
                                    <p:anim calcmode="lin" valueType="num">
                                      <p:cBhvr>
                                        <p:cTn id="275" dur="2000"/>
                                        <p:tgtEl>
                                          <p:spTgt spid="23"/>
                                        </p:tgtEl>
                                        <p:attrNameLst>
                                          <p:attrName>ppt_w</p:attrName>
                                        </p:attrNameLst>
                                      </p:cBhvr>
                                      <p:tavLst>
                                        <p:tav tm="0">
                                          <p:val>
                                            <p:strVal val="ppt_w"/>
                                          </p:val>
                                        </p:tav>
                                        <p:tav tm="100000">
                                          <p:val>
                                            <p:fltVal val="0"/>
                                          </p:val>
                                        </p:tav>
                                      </p:tavLst>
                                    </p:anim>
                                    <p:anim calcmode="lin" valueType="num">
                                      <p:cBhvr>
                                        <p:cTn id="276" dur="2000"/>
                                        <p:tgtEl>
                                          <p:spTgt spid="23"/>
                                        </p:tgtEl>
                                        <p:attrNameLst>
                                          <p:attrName>ppt_h</p:attrName>
                                        </p:attrNameLst>
                                      </p:cBhvr>
                                      <p:tavLst>
                                        <p:tav tm="0">
                                          <p:val>
                                            <p:strVal val="ppt_h"/>
                                          </p:val>
                                        </p:tav>
                                        <p:tav tm="100000">
                                          <p:val>
                                            <p:fltVal val="0"/>
                                          </p:val>
                                        </p:tav>
                                      </p:tavLst>
                                    </p:anim>
                                    <p:anim calcmode="lin" valueType="num">
                                      <p:cBhvr>
                                        <p:cTn id="277" dur="2000"/>
                                        <p:tgtEl>
                                          <p:spTgt spid="2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8" dur="2000"/>
                                        <p:tgtEl>
                                          <p:spTgt spid="2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79" dur="1" fill="hold">
                                          <p:stCondLst>
                                            <p:cond delay="1999"/>
                                          </p:stCondLst>
                                        </p:cTn>
                                        <p:tgtEl>
                                          <p:spTgt spid="23"/>
                                        </p:tgtEl>
                                        <p:attrNameLst>
                                          <p:attrName>style.visibility</p:attrName>
                                        </p:attrNameLst>
                                      </p:cBhvr>
                                      <p:to>
                                        <p:strVal val="hidden"/>
                                      </p:to>
                                    </p:set>
                                  </p:childTnLst>
                                </p:cTn>
                              </p:par>
                              <p:par>
                                <p:cTn id="280" presetID="15" presetClass="exit" presetSubtype="0" fill="hold" grpId="1" nodeType="withEffect">
                                  <p:stCondLst>
                                    <p:cond delay="5000"/>
                                  </p:stCondLst>
                                  <p:childTnLst>
                                    <p:anim calcmode="lin" valueType="num">
                                      <p:cBhvr>
                                        <p:cTn id="281" dur="2000"/>
                                        <p:tgtEl>
                                          <p:spTgt spid="24"/>
                                        </p:tgtEl>
                                        <p:attrNameLst>
                                          <p:attrName>ppt_w</p:attrName>
                                        </p:attrNameLst>
                                      </p:cBhvr>
                                      <p:tavLst>
                                        <p:tav tm="0">
                                          <p:val>
                                            <p:strVal val="ppt_w"/>
                                          </p:val>
                                        </p:tav>
                                        <p:tav tm="100000">
                                          <p:val>
                                            <p:fltVal val="0"/>
                                          </p:val>
                                        </p:tav>
                                      </p:tavLst>
                                    </p:anim>
                                    <p:anim calcmode="lin" valueType="num">
                                      <p:cBhvr>
                                        <p:cTn id="282" dur="2000"/>
                                        <p:tgtEl>
                                          <p:spTgt spid="24"/>
                                        </p:tgtEl>
                                        <p:attrNameLst>
                                          <p:attrName>ppt_h</p:attrName>
                                        </p:attrNameLst>
                                      </p:cBhvr>
                                      <p:tavLst>
                                        <p:tav tm="0">
                                          <p:val>
                                            <p:strVal val="ppt_h"/>
                                          </p:val>
                                        </p:tav>
                                        <p:tav tm="100000">
                                          <p:val>
                                            <p:fltVal val="0"/>
                                          </p:val>
                                        </p:tav>
                                      </p:tavLst>
                                    </p:anim>
                                    <p:anim calcmode="lin" valueType="num">
                                      <p:cBhvr>
                                        <p:cTn id="283" dur="2000"/>
                                        <p:tgtEl>
                                          <p:spTgt spid="2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84" dur="2000"/>
                                        <p:tgtEl>
                                          <p:spTgt spid="2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5" dur="1" fill="hold">
                                          <p:stCondLst>
                                            <p:cond delay="1999"/>
                                          </p:stCondLst>
                                        </p:cTn>
                                        <p:tgtEl>
                                          <p:spTgt spid="24"/>
                                        </p:tgtEl>
                                        <p:attrNameLst>
                                          <p:attrName>style.visibility</p:attrName>
                                        </p:attrNameLst>
                                      </p:cBhvr>
                                      <p:to>
                                        <p:strVal val="hidden"/>
                                      </p:to>
                                    </p:set>
                                  </p:childTnLst>
                                </p:cTn>
                              </p:par>
                            </p:childTnLst>
                          </p:cTn>
                        </p:par>
                        <p:par>
                          <p:cTn id="286" fill="hold">
                            <p:stCondLst>
                              <p:cond delay="108000"/>
                            </p:stCondLst>
                            <p:childTnLst>
                              <p:par>
                                <p:cTn id="287" presetID="31" presetClass="entr" presetSubtype="0" fill="hold" grpId="0" nodeType="afterEffect">
                                  <p:stCondLst>
                                    <p:cond delay="0"/>
                                  </p:stCondLst>
                                  <p:childTnLst>
                                    <p:set>
                                      <p:cBhvr>
                                        <p:cTn id="288" dur="1" fill="hold">
                                          <p:stCondLst>
                                            <p:cond delay="0"/>
                                          </p:stCondLst>
                                        </p:cTn>
                                        <p:tgtEl>
                                          <p:spTgt spid="25"/>
                                        </p:tgtEl>
                                        <p:attrNameLst>
                                          <p:attrName>style.visibility</p:attrName>
                                        </p:attrNameLst>
                                      </p:cBhvr>
                                      <p:to>
                                        <p:strVal val="visible"/>
                                      </p:to>
                                    </p:set>
                                    <p:anim calcmode="lin" valueType="num">
                                      <p:cBhvr>
                                        <p:cTn id="289" dur="2000" fill="hold"/>
                                        <p:tgtEl>
                                          <p:spTgt spid="25"/>
                                        </p:tgtEl>
                                        <p:attrNameLst>
                                          <p:attrName>ppt_w</p:attrName>
                                        </p:attrNameLst>
                                      </p:cBhvr>
                                      <p:tavLst>
                                        <p:tav tm="0">
                                          <p:val>
                                            <p:fltVal val="0"/>
                                          </p:val>
                                        </p:tav>
                                        <p:tav tm="100000">
                                          <p:val>
                                            <p:strVal val="#ppt_w"/>
                                          </p:val>
                                        </p:tav>
                                      </p:tavLst>
                                    </p:anim>
                                    <p:anim calcmode="lin" valueType="num">
                                      <p:cBhvr>
                                        <p:cTn id="290" dur="2000" fill="hold"/>
                                        <p:tgtEl>
                                          <p:spTgt spid="25"/>
                                        </p:tgtEl>
                                        <p:attrNameLst>
                                          <p:attrName>ppt_h</p:attrName>
                                        </p:attrNameLst>
                                      </p:cBhvr>
                                      <p:tavLst>
                                        <p:tav tm="0">
                                          <p:val>
                                            <p:fltVal val="0"/>
                                          </p:val>
                                        </p:tav>
                                        <p:tav tm="100000">
                                          <p:val>
                                            <p:strVal val="#ppt_h"/>
                                          </p:val>
                                        </p:tav>
                                      </p:tavLst>
                                    </p:anim>
                                    <p:anim calcmode="lin" valueType="num">
                                      <p:cBhvr>
                                        <p:cTn id="291" dur="2000" fill="hold"/>
                                        <p:tgtEl>
                                          <p:spTgt spid="25"/>
                                        </p:tgtEl>
                                        <p:attrNameLst>
                                          <p:attrName>style.rotation</p:attrName>
                                        </p:attrNameLst>
                                      </p:cBhvr>
                                      <p:tavLst>
                                        <p:tav tm="0">
                                          <p:val>
                                            <p:fltVal val="90"/>
                                          </p:val>
                                        </p:tav>
                                        <p:tav tm="100000">
                                          <p:val>
                                            <p:fltVal val="0"/>
                                          </p:val>
                                        </p:tav>
                                      </p:tavLst>
                                    </p:anim>
                                    <p:animEffect transition="in" filter="fade">
                                      <p:cBhvr>
                                        <p:cTn id="292" dur="2000"/>
                                        <p:tgtEl>
                                          <p:spTgt spid="25"/>
                                        </p:tgtEl>
                                      </p:cBhvr>
                                    </p:animEffect>
                                  </p:childTnLst>
                                </p:cTn>
                              </p:par>
                              <p:par>
                                <p:cTn id="293" presetID="31" presetClass="entr" presetSubtype="0" fill="hold" grpId="0" nodeType="withEffect">
                                  <p:stCondLst>
                                    <p:cond delay="0"/>
                                  </p:stCondLst>
                                  <p:childTnLst>
                                    <p:set>
                                      <p:cBhvr>
                                        <p:cTn id="294" dur="1" fill="hold">
                                          <p:stCondLst>
                                            <p:cond delay="0"/>
                                          </p:stCondLst>
                                        </p:cTn>
                                        <p:tgtEl>
                                          <p:spTgt spid="26"/>
                                        </p:tgtEl>
                                        <p:attrNameLst>
                                          <p:attrName>style.visibility</p:attrName>
                                        </p:attrNameLst>
                                      </p:cBhvr>
                                      <p:to>
                                        <p:strVal val="visible"/>
                                      </p:to>
                                    </p:set>
                                    <p:anim calcmode="lin" valueType="num">
                                      <p:cBhvr>
                                        <p:cTn id="295" dur="2000" fill="hold"/>
                                        <p:tgtEl>
                                          <p:spTgt spid="26"/>
                                        </p:tgtEl>
                                        <p:attrNameLst>
                                          <p:attrName>ppt_w</p:attrName>
                                        </p:attrNameLst>
                                      </p:cBhvr>
                                      <p:tavLst>
                                        <p:tav tm="0">
                                          <p:val>
                                            <p:fltVal val="0"/>
                                          </p:val>
                                        </p:tav>
                                        <p:tav tm="100000">
                                          <p:val>
                                            <p:strVal val="#ppt_w"/>
                                          </p:val>
                                        </p:tav>
                                      </p:tavLst>
                                    </p:anim>
                                    <p:anim calcmode="lin" valueType="num">
                                      <p:cBhvr>
                                        <p:cTn id="296" dur="2000" fill="hold"/>
                                        <p:tgtEl>
                                          <p:spTgt spid="26"/>
                                        </p:tgtEl>
                                        <p:attrNameLst>
                                          <p:attrName>ppt_h</p:attrName>
                                        </p:attrNameLst>
                                      </p:cBhvr>
                                      <p:tavLst>
                                        <p:tav tm="0">
                                          <p:val>
                                            <p:fltVal val="0"/>
                                          </p:val>
                                        </p:tav>
                                        <p:tav tm="100000">
                                          <p:val>
                                            <p:strVal val="#ppt_h"/>
                                          </p:val>
                                        </p:tav>
                                      </p:tavLst>
                                    </p:anim>
                                    <p:anim calcmode="lin" valueType="num">
                                      <p:cBhvr>
                                        <p:cTn id="297" dur="2000" fill="hold"/>
                                        <p:tgtEl>
                                          <p:spTgt spid="26"/>
                                        </p:tgtEl>
                                        <p:attrNameLst>
                                          <p:attrName>style.rotation</p:attrName>
                                        </p:attrNameLst>
                                      </p:cBhvr>
                                      <p:tavLst>
                                        <p:tav tm="0">
                                          <p:val>
                                            <p:fltVal val="90"/>
                                          </p:val>
                                        </p:tav>
                                        <p:tav tm="100000">
                                          <p:val>
                                            <p:fltVal val="0"/>
                                          </p:val>
                                        </p:tav>
                                      </p:tavLst>
                                    </p:anim>
                                    <p:animEffect transition="in" filter="fade">
                                      <p:cBhvr>
                                        <p:cTn id="298" dur="2000"/>
                                        <p:tgtEl>
                                          <p:spTgt spid="26"/>
                                        </p:tgtEl>
                                      </p:cBhvr>
                                    </p:animEffect>
                                  </p:childTnLst>
                                </p:cTn>
                              </p:par>
                            </p:childTnLst>
                          </p:cTn>
                        </p:par>
                        <p:par>
                          <p:cTn id="299" fill="hold">
                            <p:stCondLst>
                              <p:cond delay="110000"/>
                            </p:stCondLst>
                            <p:childTnLst>
                              <p:par>
                                <p:cTn id="300" presetID="15" presetClass="exit" presetSubtype="0" fill="hold" grpId="1" nodeType="afterEffect">
                                  <p:stCondLst>
                                    <p:cond delay="5000"/>
                                  </p:stCondLst>
                                  <p:childTnLst>
                                    <p:anim calcmode="lin" valueType="num">
                                      <p:cBhvr>
                                        <p:cTn id="301" dur="2000"/>
                                        <p:tgtEl>
                                          <p:spTgt spid="25"/>
                                        </p:tgtEl>
                                        <p:attrNameLst>
                                          <p:attrName>ppt_w</p:attrName>
                                        </p:attrNameLst>
                                      </p:cBhvr>
                                      <p:tavLst>
                                        <p:tav tm="0">
                                          <p:val>
                                            <p:strVal val="ppt_w"/>
                                          </p:val>
                                        </p:tav>
                                        <p:tav tm="100000">
                                          <p:val>
                                            <p:fltVal val="0"/>
                                          </p:val>
                                        </p:tav>
                                      </p:tavLst>
                                    </p:anim>
                                    <p:anim calcmode="lin" valueType="num">
                                      <p:cBhvr>
                                        <p:cTn id="302" dur="2000"/>
                                        <p:tgtEl>
                                          <p:spTgt spid="25"/>
                                        </p:tgtEl>
                                        <p:attrNameLst>
                                          <p:attrName>ppt_h</p:attrName>
                                        </p:attrNameLst>
                                      </p:cBhvr>
                                      <p:tavLst>
                                        <p:tav tm="0">
                                          <p:val>
                                            <p:strVal val="ppt_h"/>
                                          </p:val>
                                        </p:tav>
                                        <p:tav tm="100000">
                                          <p:val>
                                            <p:fltVal val="0"/>
                                          </p:val>
                                        </p:tav>
                                      </p:tavLst>
                                    </p:anim>
                                    <p:anim calcmode="lin" valueType="num">
                                      <p:cBhvr>
                                        <p:cTn id="303" dur="2000"/>
                                        <p:tgtEl>
                                          <p:spTgt spid="2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4" dur="2000"/>
                                        <p:tgtEl>
                                          <p:spTgt spid="2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05" dur="1" fill="hold">
                                          <p:stCondLst>
                                            <p:cond delay="1999"/>
                                          </p:stCondLst>
                                        </p:cTn>
                                        <p:tgtEl>
                                          <p:spTgt spid="25"/>
                                        </p:tgtEl>
                                        <p:attrNameLst>
                                          <p:attrName>style.visibility</p:attrName>
                                        </p:attrNameLst>
                                      </p:cBhvr>
                                      <p:to>
                                        <p:strVal val="hidden"/>
                                      </p:to>
                                    </p:set>
                                  </p:childTnLst>
                                </p:cTn>
                              </p:par>
                              <p:par>
                                <p:cTn id="306" presetID="15" presetClass="exit" presetSubtype="0" fill="hold" grpId="1" nodeType="withEffect">
                                  <p:stCondLst>
                                    <p:cond delay="5000"/>
                                  </p:stCondLst>
                                  <p:childTnLst>
                                    <p:anim calcmode="lin" valueType="num">
                                      <p:cBhvr>
                                        <p:cTn id="307" dur="2000"/>
                                        <p:tgtEl>
                                          <p:spTgt spid="26"/>
                                        </p:tgtEl>
                                        <p:attrNameLst>
                                          <p:attrName>ppt_w</p:attrName>
                                        </p:attrNameLst>
                                      </p:cBhvr>
                                      <p:tavLst>
                                        <p:tav tm="0">
                                          <p:val>
                                            <p:strVal val="ppt_w"/>
                                          </p:val>
                                        </p:tav>
                                        <p:tav tm="100000">
                                          <p:val>
                                            <p:fltVal val="0"/>
                                          </p:val>
                                        </p:tav>
                                      </p:tavLst>
                                    </p:anim>
                                    <p:anim calcmode="lin" valueType="num">
                                      <p:cBhvr>
                                        <p:cTn id="308" dur="2000"/>
                                        <p:tgtEl>
                                          <p:spTgt spid="26"/>
                                        </p:tgtEl>
                                        <p:attrNameLst>
                                          <p:attrName>ppt_h</p:attrName>
                                        </p:attrNameLst>
                                      </p:cBhvr>
                                      <p:tavLst>
                                        <p:tav tm="0">
                                          <p:val>
                                            <p:strVal val="ppt_h"/>
                                          </p:val>
                                        </p:tav>
                                        <p:tav tm="100000">
                                          <p:val>
                                            <p:fltVal val="0"/>
                                          </p:val>
                                        </p:tav>
                                      </p:tavLst>
                                    </p:anim>
                                    <p:anim calcmode="lin" valueType="num">
                                      <p:cBhvr>
                                        <p:cTn id="309" dur="2000"/>
                                        <p:tgtEl>
                                          <p:spTgt spid="2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10" dur="2000"/>
                                        <p:tgtEl>
                                          <p:spTgt spid="2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1" dur="1" fill="hold">
                                          <p:stCondLst>
                                            <p:cond delay="1999"/>
                                          </p:stCondLst>
                                        </p:cTn>
                                        <p:tgtEl>
                                          <p:spTgt spid="26"/>
                                        </p:tgtEl>
                                        <p:attrNameLst>
                                          <p:attrName>style.visibility</p:attrName>
                                        </p:attrNameLst>
                                      </p:cBhvr>
                                      <p:to>
                                        <p:strVal val="hidden"/>
                                      </p:to>
                                    </p:set>
                                  </p:childTnLst>
                                </p:cTn>
                              </p:par>
                            </p:childTnLst>
                          </p:cTn>
                        </p:par>
                        <p:par>
                          <p:cTn id="312" fill="hold">
                            <p:stCondLst>
                              <p:cond delay="117000"/>
                            </p:stCondLst>
                            <p:childTnLst>
                              <p:par>
                                <p:cTn id="313" presetID="23" presetClass="entr" presetSubtype="16" fill="hold" grpId="0" nodeType="afterEffect">
                                  <p:stCondLst>
                                    <p:cond delay="0"/>
                                  </p:stCondLst>
                                  <p:childTnLst>
                                    <p:set>
                                      <p:cBhvr>
                                        <p:cTn id="314" dur="1" fill="hold">
                                          <p:stCondLst>
                                            <p:cond delay="0"/>
                                          </p:stCondLst>
                                        </p:cTn>
                                        <p:tgtEl>
                                          <p:spTgt spid="27"/>
                                        </p:tgtEl>
                                        <p:attrNameLst>
                                          <p:attrName>style.visibility</p:attrName>
                                        </p:attrNameLst>
                                      </p:cBhvr>
                                      <p:to>
                                        <p:strVal val="visible"/>
                                      </p:to>
                                    </p:set>
                                    <p:anim calcmode="lin" valueType="num">
                                      <p:cBhvr>
                                        <p:cTn id="315" dur="2000" fill="hold"/>
                                        <p:tgtEl>
                                          <p:spTgt spid="27"/>
                                        </p:tgtEl>
                                        <p:attrNameLst>
                                          <p:attrName>ppt_w</p:attrName>
                                        </p:attrNameLst>
                                      </p:cBhvr>
                                      <p:tavLst>
                                        <p:tav tm="0">
                                          <p:val>
                                            <p:fltVal val="0"/>
                                          </p:val>
                                        </p:tav>
                                        <p:tav tm="100000">
                                          <p:val>
                                            <p:strVal val="#ppt_w"/>
                                          </p:val>
                                        </p:tav>
                                      </p:tavLst>
                                    </p:anim>
                                    <p:anim calcmode="lin" valueType="num">
                                      <p:cBhvr>
                                        <p:cTn id="316" dur="2000" fill="hold"/>
                                        <p:tgtEl>
                                          <p:spTgt spid="27"/>
                                        </p:tgtEl>
                                        <p:attrNameLst>
                                          <p:attrName>ppt_h</p:attrName>
                                        </p:attrNameLst>
                                      </p:cBhvr>
                                      <p:tavLst>
                                        <p:tav tm="0">
                                          <p:val>
                                            <p:fltVal val="0"/>
                                          </p:val>
                                        </p:tav>
                                        <p:tav tm="100000">
                                          <p:val>
                                            <p:strVal val="#ppt_h"/>
                                          </p:val>
                                        </p:tav>
                                      </p:tavLst>
                                    </p:anim>
                                  </p:childTnLst>
                                </p:cTn>
                              </p:par>
                              <p:par>
                                <p:cTn id="317" presetID="53" presetClass="entr" presetSubtype="16" fill="hold" grpId="0" nodeType="withEffect">
                                  <p:stCondLst>
                                    <p:cond delay="0"/>
                                  </p:stCondLst>
                                  <p:childTnLst>
                                    <p:set>
                                      <p:cBhvr>
                                        <p:cTn id="318" dur="1" fill="hold">
                                          <p:stCondLst>
                                            <p:cond delay="0"/>
                                          </p:stCondLst>
                                        </p:cTn>
                                        <p:tgtEl>
                                          <p:spTgt spid="28"/>
                                        </p:tgtEl>
                                        <p:attrNameLst>
                                          <p:attrName>style.visibility</p:attrName>
                                        </p:attrNameLst>
                                      </p:cBhvr>
                                      <p:to>
                                        <p:strVal val="visible"/>
                                      </p:to>
                                    </p:set>
                                    <p:anim calcmode="lin" valueType="num">
                                      <p:cBhvr>
                                        <p:cTn id="319" dur="2000" fill="hold"/>
                                        <p:tgtEl>
                                          <p:spTgt spid="28"/>
                                        </p:tgtEl>
                                        <p:attrNameLst>
                                          <p:attrName>ppt_w</p:attrName>
                                        </p:attrNameLst>
                                      </p:cBhvr>
                                      <p:tavLst>
                                        <p:tav tm="0">
                                          <p:val>
                                            <p:fltVal val="0"/>
                                          </p:val>
                                        </p:tav>
                                        <p:tav tm="100000">
                                          <p:val>
                                            <p:strVal val="#ppt_w"/>
                                          </p:val>
                                        </p:tav>
                                      </p:tavLst>
                                    </p:anim>
                                    <p:anim calcmode="lin" valueType="num">
                                      <p:cBhvr>
                                        <p:cTn id="320" dur="2000" fill="hold"/>
                                        <p:tgtEl>
                                          <p:spTgt spid="28"/>
                                        </p:tgtEl>
                                        <p:attrNameLst>
                                          <p:attrName>ppt_h</p:attrName>
                                        </p:attrNameLst>
                                      </p:cBhvr>
                                      <p:tavLst>
                                        <p:tav tm="0">
                                          <p:val>
                                            <p:fltVal val="0"/>
                                          </p:val>
                                        </p:tav>
                                        <p:tav tm="100000">
                                          <p:val>
                                            <p:strVal val="#ppt_h"/>
                                          </p:val>
                                        </p:tav>
                                      </p:tavLst>
                                    </p:anim>
                                    <p:animEffect transition="in" filter="fade">
                                      <p:cBhvr>
                                        <p:cTn id="321" dur="2000"/>
                                        <p:tgtEl>
                                          <p:spTgt spid="28"/>
                                        </p:tgtEl>
                                      </p:cBhvr>
                                    </p:animEffect>
                                  </p:childTnLst>
                                </p:cTn>
                              </p:par>
                            </p:childTnLst>
                          </p:cTn>
                        </p:par>
                        <p:par>
                          <p:cTn id="322" fill="hold">
                            <p:stCondLst>
                              <p:cond delay="119000"/>
                            </p:stCondLst>
                            <p:childTnLst>
                              <p:par>
                                <p:cTn id="323" presetID="49" presetClass="exit" presetSubtype="0" accel="100000" fill="hold" grpId="1" nodeType="afterEffect">
                                  <p:stCondLst>
                                    <p:cond delay="5000"/>
                                  </p:stCondLst>
                                  <p:childTnLst>
                                    <p:anim calcmode="lin" valueType="num">
                                      <p:cBhvr>
                                        <p:cTn id="324" dur="2000"/>
                                        <p:tgtEl>
                                          <p:spTgt spid="27"/>
                                        </p:tgtEl>
                                        <p:attrNameLst>
                                          <p:attrName>ppt_w</p:attrName>
                                        </p:attrNameLst>
                                      </p:cBhvr>
                                      <p:tavLst>
                                        <p:tav tm="0">
                                          <p:val>
                                            <p:strVal val="ppt_w"/>
                                          </p:val>
                                        </p:tav>
                                        <p:tav tm="100000">
                                          <p:val>
                                            <p:fltVal val="0"/>
                                          </p:val>
                                        </p:tav>
                                      </p:tavLst>
                                    </p:anim>
                                    <p:anim calcmode="lin" valueType="num">
                                      <p:cBhvr>
                                        <p:cTn id="325" dur="2000"/>
                                        <p:tgtEl>
                                          <p:spTgt spid="27"/>
                                        </p:tgtEl>
                                        <p:attrNameLst>
                                          <p:attrName>ppt_h</p:attrName>
                                        </p:attrNameLst>
                                      </p:cBhvr>
                                      <p:tavLst>
                                        <p:tav tm="0">
                                          <p:val>
                                            <p:strVal val="ppt_h"/>
                                          </p:val>
                                        </p:tav>
                                        <p:tav tm="100000">
                                          <p:val>
                                            <p:fltVal val="0"/>
                                          </p:val>
                                        </p:tav>
                                      </p:tavLst>
                                    </p:anim>
                                    <p:anim calcmode="lin" valueType="num">
                                      <p:cBhvr>
                                        <p:cTn id="326" dur="2000"/>
                                        <p:tgtEl>
                                          <p:spTgt spid="27"/>
                                        </p:tgtEl>
                                        <p:attrNameLst>
                                          <p:attrName>style.rotation</p:attrName>
                                        </p:attrNameLst>
                                      </p:cBhvr>
                                      <p:tavLst>
                                        <p:tav tm="0">
                                          <p:val>
                                            <p:fltVal val="0"/>
                                          </p:val>
                                        </p:tav>
                                        <p:tav tm="100000">
                                          <p:val>
                                            <p:fltVal val="360"/>
                                          </p:val>
                                        </p:tav>
                                      </p:tavLst>
                                    </p:anim>
                                    <p:animEffect transition="out" filter="fade">
                                      <p:cBhvr>
                                        <p:cTn id="327" dur="2000"/>
                                        <p:tgtEl>
                                          <p:spTgt spid="27"/>
                                        </p:tgtEl>
                                      </p:cBhvr>
                                    </p:animEffect>
                                    <p:set>
                                      <p:cBhvr>
                                        <p:cTn id="328" dur="1" fill="hold">
                                          <p:stCondLst>
                                            <p:cond delay="1999"/>
                                          </p:stCondLst>
                                        </p:cTn>
                                        <p:tgtEl>
                                          <p:spTgt spid="27"/>
                                        </p:tgtEl>
                                        <p:attrNameLst>
                                          <p:attrName>style.visibility</p:attrName>
                                        </p:attrNameLst>
                                      </p:cBhvr>
                                      <p:to>
                                        <p:strVal val="hidden"/>
                                      </p:to>
                                    </p:set>
                                  </p:childTnLst>
                                </p:cTn>
                              </p:par>
                              <p:par>
                                <p:cTn id="329" presetID="49" presetClass="exit" presetSubtype="0" accel="100000" fill="hold" grpId="1" nodeType="withEffect">
                                  <p:stCondLst>
                                    <p:cond delay="5000"/>
                                  </p:stCondLst>
                                  <p:childTnLst>
                                    <p:anim calcmode="lin" valueType="num">
                                      <p:cBhvr>
                                        <p:cTn id="330" dur="2000"/>
                                        <p:tgtEl>
                                          <p:spTgt spid="28"/>
                                        </p:tgtEl>
                                        <p:attrNameLst>
                                          <p:attrName>ppt_w</p:attrName>
                                        </p:attrNameLst>
                                      </p:cBhvr>
                                      <p:tavLst>
                                        <p:tav tm="0">
                                          <p:val>
                                            <p:strVal val="ppt_w"/>
                                          </p:val>
                                        </p:tav>
                                        <p:tav tm="100000">
                                          <p:val>
                                            <p:fltVal val="0"/>
                                          </p:val>
                                        </p:tav>
                                      </p:tavLst>
                                    </p:anim>
                                    <p:anim calcmode="lin" valueType="num">
                                      <p:cBhvr>
                                        <p:cTn id="331" dur="2000"/>
                                        <p:tgtEl>
                                          <p:spTgt spid="28"/>
                                        </p:tgtEl>
                                        <p:attrNameLst>
                                          <p:attrName>ppt_h</p:attrName>
                                        </p:attrNameLst>
                                      </p:cBhvr>
                                      <p:tavLst>
                                        <p:tav tm="0">
                                          <p:val>
                                            <p:strVal val="ppt_h"/>
                                          </p:val>
                                        </p:tav>
                                        <p:tav tm="100000">
                                          <p:val>
                                            <p:fltVal val="0"/>
                                          </p:val>
                                        </p:tav>
                                      </p:tavLst>
                                    </p:anim>
                                    <p:anim calcmode="lin" valueType="num">
                                      <p:cBhvr>
                                        <p:cTn id="332" dur="2000"/>
                                        <p:tgtEl>
                                          <p:spTgt spid="28"/>
                                        </p:tgtEl>
                                        <p:attrNameLst>
                                          <p:attrName>style.rotation</p:attrName>
                                        </p:attrNameLst>
                                      </p:cBhvr>
                                      <p:tavLst>
                                        <p:tav tm="0">
                                          <p:val>
                                            <p:fltVal val="0"/>
                                          </p:val>
                                        </p:tav>
                                        <p:tav tm="100000">
                                          <p:val>
                                            <p:fltVal val="360"/>
                                          </p:val>
                                        </p:tav>
                                      </p:tavLst>
                                    </p:anim>
                                    <p:animEffect transition="out" filter="fade">
                                      <p:cBhvr>
                                        <p:cTn id="333" dur="2000"/>
                                        <p:tgtEl>
                                          <p:spTgt spid="28"/>
                                        </p:tgtEl>
                                      </p:cBhvr>
                                    </p:animEffect>
                                    <p:set>
                                      <p:cBhvr>
                                        <p:cTn id="334" dur="1" fill="hold">
                                          <p:stCondLst>
                                            <p:cond delay="1999"/>
                                          </p:stCondLst>
                                        </p:cTn>
                                        <p:tgtEl>
                                          <p:spTgt spid="28"/>
                                        </p:tgtEl>
                                        <p:attrNameLst>
                                          <p:attrName>style.visibility</p:attrName>
                                        </p:attrNameLst>
                                      </p:cBhvr>
                                      <p:to>
                                        <p:strVal val="hidden"/>
                                      </p:to>
                                    </p:set>
                                  </p:childTnLst>
                                </p:cTn>
                              </p:par>
                            </p:childTnLst>
                          </p:cTn>
                        </p:par>
                        <p:par>
                          <p:cTn id="335" fill="hold">
                            <p:stCondLst>
                              <p:cond delay="126000"/>
                            </p:stCondLst>
                            <p:childTnLst>
                              <p:par>
                                <p:cTn id="336" presetID="53" presetClass="entr" presetSubtype="16" fill="hold" grpId="0" nodeType="afterEffect">
                                  <p:stCondLst>
                                    <p:cond delay="0"/>
                                  </p:stCondLst>
                                  <p:childTnLst>
                                    <p:set>
                                      <p:cBhvr>
                                        <p:cTn id="337" dur="1" fill="hold">
                                          <p:stCondLst>
                                            <p:cond delay="0"/>
                                          </p:stCondLst>
                                        </p:cTn>
                                        <p:tgtEl>
                                          <p:spTgt spid="29"/>
                                        </p:tgtEl>
                                        <p:attrNameLst>
                                          <p:attrName>style.visibility</p:attrName>
                                        </p:attrNameLst>
                                      </p:cBhvr>
                                      <p:to>
                                        <p:strVal val="visible"/>
                                      </p:to>
                                    </p:set>
                                    <p:anim calcmode="lin" valueType="num">
                                      <p:cBhvr>
                                        <p:cTn id="338" dur="2000" fill="hold"/>
                                        <p:tgtEl>
                                          <p:spTgt spid="29"/>
                                        </p:tgtEl>
                                        <p:attrNameLst>
                                          <p:attrName>ppt_w</p:attrName>
                                        </p:attrNameLst>
                                      </p:cBhvr>
                                      <p:tavLst>
                                        <p:tav tm="0">
                                          <p:val>
                                            <p:fltVal val="0"/>
                                          </p:val>
                                        </p:tav>
                                        <p:tav tm="100000">
                                          <p:val>
                                            <p:strVal val="#ppt_w"/>
                                          </p:val>
                                        </p:tav>
                                      </p:tavLst>
                                    </p:anim>
                                    <p:anim calcmode="lin" valueType="num">
                                      <p:cBhvr>
                                        <p:cTn id="339" dur="2000" fill="hold"/>
                                        <p:tgtEl>
                                          <p:spTgt spid="29"/>
                                        </p:tgtEl>
                                        <p:attrNameLst>
                                          <p:attrName>ppt_h</p:attrName>
                                        </p:attrNameLst>
                                      </p:cBhvr>
                                      <p:tavLst>
                                        <p:tav tm="0">
                                          <p:val>
                                            <p:fltVal val="0"/>
                                          </p:val>
                                        </p:tav>
                                        <p:tav tm="100000">
                                          <p:val>
                                            <p:strVal val="#ppt_h"/>
                                          </p:val>
                                        </p:tav>
                                      </p:tavLst>
                                    </p:anim>
                                    <p:animEffect transition="in" filter="fade">
                                      <p:cBhvr>
                                        <p:cTn id="340" dur="2000"/>
                                        <p:tgtEl>
                                          <p:spTgt spid="29"/>
                                        </p:tgtEl>
                                      </p:cBhvr>
                                    </p:animEffect>
                                  </p:childTnLst>
                                </p:cTn>
                              </p:par>
                              <p:par>
                                <p:cTn id="341" presetID="23" presetClass="entr" presetSubtype="16" fill="hold" grpId="0" nodeType="withEffect">
                                  <p:stCondLst>
                                    <p:cond delay="0"/>
                                  </p:stCondLst>
                                  <p:childTnLst>
                                    <p:set>
                                      <p:cBhvr>
                                        <p:cTn id="342" dur="1" fill="hold">
                                          <p:stCondLst>
                                            <p:cond delay="0"/>
                                          </p:stCondLst>
                                        </p:cTn>
                                        <p:tgtEl>
                                          <p:spTgt spid="30"/>
                                        </p:tgtEl>
                                        <p:attrNameLst>
                                          <p:attrName>style.visibility</p:attrName>
                                        </p:attrNameLst>
                                      </p:cBhvr>
                                      <p:to>
                                        <p:strVal val="visible"/>
                                      </p:to>
                                    </p:set>
                                    <p:anim calcmode="lin" valueType="num">
                                      <p:cBhvr>
                                        <p:cTn id="343" dur="2000" fill="hold"/>
                                        <p:tgtEl>
                                          <p:spTgt spid="30"/>
                                        </p:tgtEl>
                                        <p:attrNameLst>
                                          <p:attrName>ppt_w</p:attrName>
                                        </p:attrNameLst>
                                      </p:cBhvr>
                                      <p:tavLst>
                                        <p:tav tm="0">
                                          <p:val>
                                            <p:fltVal val="0"/>
                                          </p:val>
                                        </p:tav>
                                        <p:tav tm="100000">
                                          <p:val>
                                            <p:strVal val="#ppt_w"/>
                                          </p:val>
                                        </p:tav>
                                      </p:tavLst>
                                    </p:anim>
                                    <p:anim calcmode="lin" valueType="num">
                                      <p:cBhvr>
                                        <p:cTn id="344" dur="2000" fill="hold"/>
                                        <p:tgtEl>
                                          <p:spTgt spid="30"/>
                                        </p:tgtEl>
                                        <p:attrNameLst>
                                          <p:attrName>ppt_h</p:attrName>
                                        </p:attrNameLst>
                                      </p:cBhvr>
                                      <p:tavLst>
                                        <p:tav tm="0">
                                          <p:val>
                                            <p:fltVal val="0"/>
                                          </p:val>
                                        </p:tav>
                                        <p:tav tm="100000">
                                          <p:val>
                                            <p:strVal val="#ppt_h"/>
                                          </p:val>
                                        </p:tav>
                                      </p:tavLst>
                                    </p:anim>
                                  </p:childTnLst>
                                </p:cTn>
                              </p:par>
                            </p:childTnLst>
                          </p:cTn>
                        </p:par>
                        <p:par>
                          <p:cTn id="345" fill="hold">
                            <p:stCondLst>
                              <p:cond delay="128000"/>
                            </p:stCondLst>
                            <p:childTnLst>
                              <p:par>
                                <p:cTn id="346" presetID="49" presetClass="exit" presetSubtype="0" accel="100000" fill="hold" grpId="1" nodeType="afterEffect">
                                  <p:stCondLst>
                                    <p:cond delay="5000"/>
                                  </p:stCondLst>
                                  <p:childTnLst>
                                    <p:anim calcmode="lin" valueType="num">
                                      <p:cBhvr>
                                        <p:cTn id="347" dur="2000"/>
                                        <p:tgtEl>
                                          <p:spTgt spid="29"/>
                                        </p:tgtEl>
                                        <p:attrNameLst>
                                          <p:attrName>ppt_w</p:attrName>
                                        </p:attrNameLst>
                                      </p:cBhvr>
                                      <p:tavLst>
                                        <p:tav tm="0">
                                          <p:val>
                                            <p:strVal val="ppt_w"/>
                                          </p:val>
                                        </p:tav>
                                        <p:tav tm="100000">
                                          <p:val>
                                            <p:fltVal val="0"/>
                                          </p:val>
                                        </p:tav>
                                      </p:tavLst>
                                    </p:anim>
                                    <p:anim calcmode="lin" valueType="num">
                                      <p:cBhvr>
                                        <p:cTn id="348" dur="2000"/>
                                        <p:tgtEl>
                                          <p:spTgt spid="29"/>
                                        </p:tgtEl>
                                        <p:attrNameLst>
                                          <p:attrName>ppt_h</p:attrName>
                                        </p:attrNameLst>
                                      </p:cBhvr>
                                      <p:tavLst>
                                        <p:tav tm="0">
                                          <p:val>
                                            <p:strVal val="ppt_h"/>
                                          </p:val>
                                        </p:tav>
                                        <p:tav tm="100000">
                                          <p:val>
                                            <p:fltVal val="0"/>
                                          </p:val>
                                        </p:tav>
                                      </p:tavLst>
                                    </p:anim>
                                    <p:anim calcmode="lin" valueType="num">
                                      <p:cBhvr>
                                        <p:cTn id="349" dur="2000"/>
                                        <p:tgtEl>
                                          <p:spTgt spid="29"/>
                                        </p:tgtEl>
                                        <p:attrNameLst>
                                          <p:attrName>style.rotation</p:attrName>
                                        </p:attrNameLst>
                                      </p:cBhvr>
                                      <p:tavLst>
                                        <p:tav tm="0">
                                          <p:val>
                                            <p:fltVal val="0"/>
                                          </p:val>
                                        </p:tav>
                                        <p:tav tm="100000">
                                          <p:val>
                                            <p:fltVal val="360"/>
                                          </p:val>
                                        </p:tav>
                                      </p:tavLst>
                                    </p:anim>
                                    <p:animEffect transition="out" filter="fade">
                                      <p:cBhvr>
                                        <p:cTn id="350" dur="2000"/>
                                        <p:tgtEl>
                                          <p:spTgt spid="29"/>
                                        </p:tgtEl>
                                      </p:cBhvr>
                                    </p:animEffect>
                                    <p:set>
                                      <p:cBhvr>
                                        <p:cTn id="351" dur="1" fill="hold">
                                          <p:stCondLst>
                                            <p:cond delay="1999"/>
                                          </p:stCondLst>
                                        </p:cTn>
                                        <p:tgtEl>
                                          <p:spTgt spid="29"/>
                                        </p:tgtEl>
                                        <p:attrNameLst>
                                          <p:attrName>style.visibility</p:attrName>
                                        </p:attrNameLst>
                                      </p:cBhvr>
                                      <p:to>
                                        <p:strVal val="hidden"/>
                                      </p:to>
                                    </p:set>
                                  </p:childTnLst>
                                </p:cTn>
                              </p:par>
                              <p:par>
                                <p:cTn id="352" presetID="49" presetClass="exit" presetSubtype="0" accel="100000" fill="hold" grpId="1" nodeType="withEffect">
                                  <p:stCondLst>
                                    <p:cond delay="5000"/>
                                  </p:stCondLst>
                                  <p:childTnLst>
                                    <p:anim calcmode="lin" valueType="num">
                                      <p:cBhvr>
                                        <p:cTn id="353" dur="2000"/>
                                        <p:tgtEl>
                                          <p:spTgt spid="30"/>
                                        </p:tgtEl>
                                        <p:attrNameLst>
                                          <p:attrName>ppt_w</p:attrName>
                                        </p:attrNameLst>
                                      </p:cBhvr>
                                      <p:tavLst>
                                        <p:tav tm="0">
                                          <p:val>
                                            <p:strVal val="ppt_w"/>
                                          </p:val>
                                        </p:tav>
                                        <p:tav tm="100000">
                                          <p:val>
                                            <p:fltVal val="0"/>
                                          </p:val>
                                        </p:tav>
                                      </p:tavLst>
                                    </p:anim>
                                    <p:anim calcmode="lin" valueType="num">
                                      <p:cBhvr>
                                        <p:cTn id="354" dur="2000"/>
                                        <p:tgtEl>
                                          <p:spTgt spid="30"/>
                                        </p:tgtEl>
                                        <p:attrNameLst>
                                          <p:attrName>ppt_h</p:attrName>
                                        </p:attrNameLst>
                                      </p:cBhvr>
                                      <p:tavLst>
                                        <p:tav tm="0">
                                          <p:val>
                                            <p:strVal val="ppt_h"/>
                                          </p:val>
                                        </p:tav>
                                        <p:tav tm="100000">
                                          <p:val>
                                            <p:fltVal val="0"/>
                                          </p:val>
                                        </p:tav>
                                      </p:tavLst>
                                    </p:anim>
                                    <p:anim calcmode="lin" valueType="num">
                                      <p:cBhvr>
                                        <p:cTn id="355" dur="2000"/>
                                        <p:tgtEl>
                                          <p:spTgt spid="30"/>
                                        </p:tgtEl>
                                        <p:attrNameLst>
                                          <p:attrName>style.rotation</p:attrName>
                                        </p:attrNameLst>
                                      </p:cBhvr>
                                      <p:tavLst>
                                        <p:tav tm="0">
                                          <p:val>
                                            <p:fltVal val="0"/>
                                          </p:val>
                                        </p:tav>
                                        <p:tav tm="100000">
                                          <p:val>
                                            <p:fltVal val="360"/>
                                          </p:val>
                                        </p:tav>
                                      </p:tavLst>
                                    </p:anim>
                                    <p:animEffect transition="out" filter="fade">
                                      <p:cBhvr>
                                        <p:cTn id="356" dur="2000"/>
                                        <p:tgtEl>
                                          <p:spTgt spid="30"/>
                                        </p:tgtEl>
                                      </p:cBhvr>
                                    </p:animEffect>
                                    <p:set>
                                      <p:cBhvr>
                                        <p:cTn id="357" dur="1" fill="hold">
                                          <p:stCondLst>
                                            <p:cond delay="1999"/>
                                          </p:stCondLst>
                                        </p:cTn>
                                        <p:tgtEl>
                                          <p:spTgt spid="30"/>
                                        </p:tgtEl>
                                        <p:attrNameLst>
                                          <p:attrName>style.visibility</p:attrName>
                                        </p:attrNameLst>
                                      </p:cBhvr>
                                      <p:to>
                                        <p:strVal val="hidden"/>
                                      </p:to>
                                    </p:set>
                                  </p:childTnLst>
                                </p:cTn>
                              </p:par>
                            </p:childTnLst>
                          </p:cTn>
                        </p:par>
                        <p:par>
                          <p:cTn id="358" fill="hold">
                            <p:stCondLst>
                              <p:cond delay="135000"/>
                            </p:stCondLst>
                            <p:childTnLst>
                              <p:par>
                                <p:cTn id="359" presetID="53" presetClass="entr" presetSubtype="16" fill="hold" grpId="0" nodeType="afterEffect">
                                  <p:stCondLst>
                                    <p:cond delay="0"/>
                                  </p:stCondLst>
                                  <p:childTnLst>
                                    <p:set>
                                      <p:cBhvr>
                                        <p:cTn id="360" dur="1" fill="hold">
                                          <p:stCondLst>
                                            <p:cond delay="0"/>
                                          </p:stCondLst>
                                        </p:cTn>
                                        <p:tgtEl>
                                          <p:spTgt spid="31"/>
                                        </p:tgtEl>
                                        <p:attrNameLst>
                                          <p:attrName>style.visibility</p:attrName>
                                        </p:attrNameLst>
                                      </p:cBhvr>
                                      <p:to>
                                        <p:strVal val="visible"/>
                                      </p:to>
                                    </p:set>
                                    <p:anim calcmode="lin" valueType="num">
                                      <p:cBhvr>
                                        <p:cTn id="361" dur="2000" fill="hold"/>
                                        <p:tgtEl>
                                          <p:spTgt spid="31"/>
                                        </p:tgtEl>
                                        <p:attrNameLst>
                                          <p:attrName>ppt_w</p:attrName>
                                        </p:attrNameLst>
                                      </p:cBhvr>
                                      <p:tavLst>
                                        <p:tav tm="0">
                                          <p:val>
                                            <p:fltVal val="0"/>
                                          </p:val>
                                        </p:tav>
                                        <p:tav tm="100000">
                                          <p:val>
                                            <p:strVal val="#ppt_w"/>
                                          </p:val>
                                        </p:tav>
                                      </p:tavLst>
                                    </p:anim>
                                    <p:anim calcmode="lin" valueType="num">
                                      <p:cBhvr>
                                        <p:cTn id="362" dur="2000" fill="hold"/>
                                        <p:tgtEl>
                                          <p:spTgt spid="31"/>
                                        </p:tgtEl>
                                        <p:attrNameLst>
                                          <p:attrName>ppt_h</p:attrName>
                                        </p:attrNameLst>
                                      </p:cBhvr>
                                      <p:tavLst>
                                        <p:tav tm="0">
                                          <p:val>
                                            <p:fltVal val="0"/>
                                          </p:val>
                                        </p:tav>
                                        <p:tav tm="100000">
                                          <p:val>
                                            <p:strVal val="#ppt_h"/>
                                          </p:val>
                                        </p:tav>
                                      </p:tavLst>
                                    </p:anim>
                                    <p:animEffect transition="in" filter="fade">
                                      <p:cBhvr>
                                        <p:cTn id="363" dur="2000"/>
                                        <p:tgtEl>
                                          <p:spTgt spid="31"/>
                                        </p:tgtEl>
                                      </p:cBhvr>
                                    </p:animEffect>
                                  </p:childTnLst>
                                </p:cTn>
                              </p:par>
                              <p:par>
                                <p:cTn id="364" presetID="53" presetClass="entr" presetSubtype="16" fill="hold" grpId="0" nodeType="withEffect">
                                  <p:stCondLst>
                                    <p:cond delay="0"/>
                                  </p:stCondLst>
                                  <p:childTnLst>
                                    <p:set>
                                      <p:cBhvr>
                                        <p:cTn id="365" dur="1" fill="hold">
                                          <p:stCondLst>
                                            <p:cond delay="0"/>
                                          </p:stCondLst>
                                        </p:cTn>
                                        <p:tgtEl>
                                          <p:spTgt spid="32"/>
                                        </p:tgtEl>
                                        <p:attrNameLst>
                                          <p:attrName>style.visibility</p:attrName>
                                        </p:attrNameLst>
                                      </p:cBhvr>
                                      <p:to>
                                        <p:strVal val="visible"/>
                                      </p:to>
                                    </p:set>
                                    <p:anim calcmode="lin" valueType="num">
                                      <p:cBhvr>
                                        <p:cTn id="366" dur="2000" fill="hold"/>
                                        <p:tgtEl>
                                          <p:spTgt spid="32"/>
                                        </p:tgtEl>
                                        <p:attrNameLst>
                                          <p:attrName>ppt_w</p:attrName>
                                        </p:attrNameLst>
                                      </p:cBhvr>
                                      <p:tavLst>
                                        <p:tav tm="0">
                                          <p:val>
                                            <p:fltVal val="0"/>
                                          </p:val>
                                        </p:tav>
                                        <p:tav tm="100000">
                                          <p:val>
                                            <p:strVal val="#ppt_w"/>
                                          </p:val>
                                        </p:tav>
                                      </p:tavLst>
                                    </p:anim>
                                    <p:anim calcmode="lin" valueType="num">
                                      <p:cBhvr>
                                        <p:cTn id="367" dur="2000" fill="hold"/>
                                        <p:tgtEl>
                                          <p:spTgt spid="32"/>
                                        </p:tgtEl>
                                        <p:attrNameLst>
                                          <p:attrName>ppt_h</p:attrName>
                                        </p:attrNameLst>
                                      </p:cBhvr>
                                      <p:tavLst>
                                        <p:tav tm="0">
                                          <p:val>
                                            <p:fltVal val="0"/>
                                          </p:val>
                                        </p:tav>
                                        <p:tav tm="100000">
                                          <p:val>
                                            <p:strVal val="#ppt_h"/>
                                          </p:val>
                                        </p:tav>
                                      </p:tavLst>
                                    </p:anim>
                                    <p:animEffect transition="in" filter="fade">
                                      <p:cBhvr>
                                        <p:cTn id="368" dur="2000"/>
                                        <p:tgtEl>
                                          <p:spTgt spid="32"/>
                                        </p:tgtEl>
                                      </p:cBhvr>
                                    </p:animEffect>
                                  </p:childTnLst>
                                </p:cTn>
                              </p:par>
                            </p:childTnLst>
                          </p:cTn>
                        </p:par>
                        <p:par>
                          <p:cTn id="369" fill="hold">
                            <p:stCondLst>
                              <p:cond delay="137000"/>
                            </p:stCondLst>
                            <p:childTnLst>
                              <p:par>
                                <p:cTn id="370" presetID="49" presetClass="exit" presetSubtype="0" accel="100000" fill="hold" grpId="1" nodeType="afterEffect">
                                  <p:stCondLst>
                                    <p:cond delay="5000"/>
                                  </p:stCondLst>
                                  <p:childTnLst>
                                    <p:anim calcmode="lin" valueType="num">
                                      <p:cBhvr>
                                        <p:cTn id="371" dur="2000"/>
                                        <p:tgtEl>
                                          <p:spTgt spid="31"/>
                                        </p:tgtEl>
                                        <p:attrNameLst>
                                          <p:attrName>ppt_w</p:attrName>
                                        </p:attrNameLst>
                                      </p:cBhvr>
                                      <p:tavLst>
                                        <p:tav tm="0">
                                          <p:val>
                                            <p:strVal val="ppt_w"/>
                                          </p:val>
                                        </p:tav>
                                        <p:tav tm="100000">
                                          <p:val>
                                            <p:fltVal val="0"/>
                                          </p:val>
                                        </p:tav>
                                      </p:tavLst>
                                    </p:anim>
                                    <p:anim calcmode="lin" valueType="num">
                                      <p:cBhvr>
                                        <p:cTn id="372" dur="2000"/>
                                        <p:tgtEl>
                                          <p:spTgt spid="31"/>
                                        </p:tgtEl>
                                        <p:attrNameLst>
                                          <p:attrName>ppt_h</p:attrName>
                                        </p:attrNameLst>
                                      </p:cBhvr>
                                      <p:tavLst>
                                        <p:tav tm="0">
                                          <p:val>
                                            <p:strVal val="ppt_h"/>
                                          </p:val>
                                        </p:tav>
                                        <p:tav tm="100000">
                                          <p:val>
                                            <p:fltVal val="0"/>
                                          </p:val>
                                        </p:tav>
                                      </p:tavLst>
                                    </p:anim>
                                    <p:anim calcmode="lin" valueType="num">
                                      <p:cBhvr>
                                        <p:cTn id="373" dur="2000"/>
                                        <p:tgtEl>
                                          <p:spTgt spid="31"/>
                                        </p:tgtEl>
                                        <p:attrNameLst>
                                          <p:attrName>style.rotation</p:attrName>
                                        </p:attrNameLst>
                                      </p:cBhvr>
                                      <p:tavLst>
                                        <p:tav tm="0">
                                          <p:val>
                                            <p:fltVal val="0"/>
                                          </p:val>
                                        </p:tav>
                                        <p:tav tm="100000">
                                          <p:val>
                                            <p:fltVal val="360"/>
                                          </p:val>
                                        </p:tav>
                                      </p:tavLst>
                                    </p:anim>
                                    <p:animEffect transition="out" filter="fade">
                                      <p:cBhvr>
                                        <p:cTn id="374" dur="2000"/>
                                        <p:tgtEl>
                                          <p:spTgt spid="31"/>
                                        </p:tgtEl>
                                      </p:cBhvr>
                                    </p:animEffect>
                                    <p:set>
                                      <p:cBhvr>
                                        <p:cTn id="375" dur="1" fill="hold">
                                          <p:stCondLst>
                                            <p:cond delay="1999"/>
                                          </p:stCondLst>
                                        </p:cTn>
                                        <p:tgtEl>
                                          <p:spTgt spid="31"/>
                                        </p:tgtEl>
                                        <p:attrNameLst>
                                          <p:attrName>style.visibility</p:attrName>
                                        </p:attrNameLst>
                                      </p:cBhvr>
                                      <p:to>
                                        <p:strVal val="hidden"/>
                                      </p:to>
                                    </p:set>
                                  </p:childTnLst>
                                </p:cTn>
                              </p:par>
                              <p:par>
                                <p:cTn id="376" presetID="49" presetClass="exit" presetSubtype="0" accel="100000" fill="hold" grpId="1" nodeType="withEffect">
                                  <p:stCondLst>
                                    <p:cond delay="5000"/>
                                  </p:stCondLst>
                                  <p:childTnLst>
                                    <p:anim calcmode="lin" valueType="num">
                                      <p:cBhvr>
                                        <p:cTn id="377" dur="2000"/>
                                        <p:tgtEl>
                                          <p:spTgt spid="32"/>
                                        </p:tgtEl>
                                        <p:attrNameLst>
                                          <p:attrName>ppt_w</p:attrName>
                                        </p:attrNameLst>
                                      </p:cBhvr>
                                      <p:tavLst>
                                        <p:tav tm="0">
                                          <p:val>
                                            <p:strVal val="ppt_w"/>
                                          </p:val>
                                        </p:tav>
                                        <p:tav tm="100000">
                                          <p:val>
                                            <p:fltVal val="0"/>
                                          </p:val>
                                        </p:tav>
                                      </p:tavLst>
                                    </p:anim>
                                    <p:anim calcmode="lin" valueType="num">
                                      <p:cBhvr>
                                        <p:cTn id="378" dur="2000"/>
                                        <p:tgtEl>
                                          <p:spTgt spid="32"/>
                                        </p:tgtEl>
                                        <p:attrNameLst>
                                          <p:attrName>ppt_h</p:attrName>
                                        </p:attrNameLst>
                                      </p:cBhvr>
                                      <p:tavLst>
                                        <p:tav tm="0">
                                          <p:val>
                                            <p:strVal val="ppt_h"/>
                                          </p:val>
                                        </p:tav>
                                        <p:tav tm="100000">
                                          <p:val>
                                            <p:fltVal val="0"/>
                                          </p:val>
                                        </p:tav>
                                      </p:tavLst>
                                    </p:anim>
                                    <p:anim calcmode="lin" valueType="num">
                                      <p:cBhvr>
                                        <p:cTn id="379" dur="2000"/>
                                        <p:tgtEl>
                                          <p:spTgt spid="32"/>
                                        </p:tgtEl>
                                        <p:attrNameLst>
                                          <p:attrName>style.rotation</p:attrName>
                                        </p:attrNameLst>
                                      </p:cBhvr>
                                      <p:tavLst>
                                        <p:tav tm="0">
                                          <p:val>
                                            <p:fltVal val="0"/>
                                          </p:val>
                                        </p:tav>
                                        <p:tav tm="100000">
                                          <p:val>
                                            <p:fltVal val="360"/>
                                          </p:val>
                                        </p:tav>
                                      </p:tavLst>
                                    </p:anim>
                                    <p:animEffect transition="out" filter="fade">
                                      <p:cBhvr>
                                        <p:cTn id="380" dur="2000"/>
                                        <p:tgtEl>
                                          <p:spTgt spid="32"/>
                                        </p:tgtEl>
                                      </p:cBhvr>
                                    </p:animEffect>
                                    <p:set>
                                      <p:cBhvr>
                                        <p:cTn id="381" dur="1" fill="hold">
                                          <p:stCondLst>
                                            <p:cond delay="1999"/>
                                          </p:stCondLst>
                                        </p:cTn>
                                        <p:tgtEl>
                                          <p:spTgt spid="32"/>
                                        </p:tgtEl>
                                        <p:attrNameLst>
                                          <p:attrName>style.visibility</p:attrName>
                                        </p:attrNameLst>
                                      </p:cBhvr>
                                      <p:to>
                                        <p:strVal val="hidden"/>
                                      </p:to>
                                    </p:set>
                                  </p:childTnLst>
                                </p:cTn>
                              </p:par>
                            </p:childTnLst>
                          </p:cTn>
                        </p:par>
                        <p:par>
                          <p:cTn id="382" fill="hold">
                            <p:stCondLst>
                              <p:cond delay="144000"/>
                            </p:stCondLst>
                            <p:childTnLst>
                              <p:par>
                                <p:cTn id="383" presetID="53" presetClass="entr" presetSubtype="16" fill="hold" grpId="0" nodeType="afterEffect">
                                  <p:stCondLst>
                                    <p:cond delay="0"/>
                                  </p:stCondLst>
                                  <p:childTnLst>
                                    <p:set>
                                      <p:cBhvr>
                                        <p:cTn id="384" dur="1" fill="hold">
                                          <p:stCondLst>
                                            <p:cond delay="0"/>
                                          </p:stCondLst>
                                        </p:cTn>
                                        <p:tgtEl>
                                          <p:spTgt spid="33"/>
                                        </p:tgtEl>
                                        <p:attrNameLst>
                                          <p:attrName>style.visibility</p:attrName>
                                        </p:attrNameLst>
                                      </p:cBhvr>
                                      <p:to>
                                        <p:strVal val="visible"/>
                                      </p:to>
                                    </p:set>
                                    <p:anim calcmode="lin" valueType="num">
                                      <p:cBhvr>
                                        <p:cTn id="385" dur="2000" fill="hold"/>
                                        <p:tgtEl>
                                          <p:spTgt spid="33"/>
                                        </p:tgtEl>
                                        <p:attrNameLst>
                                          <p:attrName>ppt_w</p:attrName>
                                        </p:attrNameLst>
                                      </p:cBhvr>
                                      <p:tavLst>
                                        <p:tav tm="0">
                                          <p:val>
                                            <p:fltVal val="0"/>
                                          </p:val>
                                        </p:tav>
                                        <p:tav tm="100000">
                                          <p:val>
                                            <p:strVal val="#ppt_w"/>
                                          </p:val>
                                        </p:tav>
                                      </p:tavLst>
                                    </p:anim>
                                    <p:anim calcmode="lin" valueType="num">
                                      <p:cBhvr>
                                        <p:cTn id="386" dur="2000" fill="hold"/>
                                        <p:tgtEl>
                                          <p:spTgt spid="33"/>
                                        </p:tgtEl>
                                        <p:attrNameLst>
                                          <p:attrName>ppt_h</p:attrName>
                                        </p:attrNameLst>
                                      </p:cBhvr>
                                      <p:tavLst>
                                        <p:tav tm="0">
                                          <p:val>
                                            <p:fltVal val="0"/>
                                          </p:val>
                                        </p:tav>
                                        <p:tav tm="100000">
                                          <p:val>
                                            <p:strVal val="#ppt_h"/>
                                          </p:val>
                                        </p:tav>
                                      </p:tavLst>
                                    </p:anim>
                                    <p:animEffect transition="in" filter="fade">
                                      <p:cBhvr>
                                        <p:cTn id="387" dur="2000"/>
                                        <p:tgtEl>
                                          <p:spTgt spid="33"/>
                                        </p:tgtEl>
                                      </p:cBhvr>
                                    </p:animEffect>
                                  </p:childTnLst>
                                </p:cTn>
                              </p:par>
                              <p:par>
                                <p:cTn id="388" presetID="53" presetClass="entr" presetSubtype="16" fill="hold" grpId="0" nodeType="withEffect">
                                  <p:stCondLst>
                                    <p:cond delay="0"/>
                                  </p:stCondLst>
                                  <p:childTnLst>
                                    <p:set>
                                      <p:cBhvr>
                                        <p:cTn id="389" dur="1" fill="hold">
                                          <p:stCondLst>
                                            <p:cond delay="0"/>
                                          </p:stCondLst>
                                        </p:cTn>
                                        <p:tgtEl>
                                          <p:spTgt spid="34"/>
                                        </p:tgtEl>
                                        <p:attrNameLst>
                                          <p:attrName>style.visibility</p:attrName>
                                        </p:attrNameLst>
                                      </p:cBhvr>
                                      <p:to>
                                        <p:strVal val="visible"/>
                                      </p:to>
                                    </p:set>
                                    <p:anim calcmode="lin" valueType="num">
                                      <p:cBhvr>
                                        <p:cTn id="390" dur="2000" fill="hold"/>
                                        <p:tgtEl>
                                          <p:spTgt spid="34"/>
                                        </p:tgtEl>
                                        <p:attrNameLst>
                                          <p:attrName>ppt_w</p:attrName>
                                        </p:attrNameLst>
                                      </p:cBhvr>
                                      <p:tavLst>
                                        <p:tav tm="0">
                                          <p:val>
                                            <p:fltVal val="0"/>
                                          </p:val>
                                        </p:tav>
                                        <p:tav tm="100000">
                                          <p:val>
                                            <p:strVal val="#ppt_w"/>
                                          </p:val>
                                        </p:tav>
                                      </p:tavLst>
                                    </p:anim>
                                    <p:anim calcmode="lin" valueType="num">
                                      <p:cBhvr>
                                        <p:cTn id="391" dur="2000" fill="hold"/>
                                        <p:tgtEl>
                                          <p:spTgt spid="34"/>
                                        </p:tgtEl>
                                        <p:attrNameLst>
                                          <p:attrName>ppt_h</p:attrName>
                                        </p:attrNameLst>
                                      </p:cBhvr>
                                      <p:tavLst>
                                        <p:tav tm="0">
                                          <p:val>
                                            <p:fltVal val="0"/>
                                          </p:val>
                                        </p:tav>
                                        <p:tav tm="100000">
                                          <p:val>
                                            <p:strVal val="#ppt_h"/>
                                          </p:val>
                                        </p:tav>
                                      </p:tavLst>
                                    </p:anim>
                                    <p:animEffect transition="in" filter="fade">
                                      <p:cBhvr>
                                        <p:cTn id="392" dur="2000"/>
                                        <p:tgtEl>
                                          <p:spTgt spid="34"/>
                                        </p:tgtEl>
                                      </p:cBhvr>
                                    </p:animEffect>
                                  </p:childTnLst>
                                </p:cTn>
                              </p:par>
                            </p:childTnLst>
                          </p:cTn>
                        </p:par>
                        <p:par>
                          <p:cTn id="393" fill="hold">
                            <p:stCondLst>
                              <p:cond delay="146000"/>
                            </p:stCondLst>
                            <p:childTnLst>
                              <p:par>
                                <p:cTn id="394" presetID="31" presetClass="exit" presetSubtype="0" fill="hold" grpId="1" nodeType="afterEffect">
                                  <p:stCondLst>
                                    <p:cond delay="5000"/>
                                  </p:stCondLst>
                                  <p:childTnLst>
                                    <p:anim calcmode="lin" valueType="num">
                                      <p:cBhvr>
                                        <p:cTn id="395" dur="2000"/>
                                        <p:tgtEl>
                                          <p:spTgt spid="33"/>
                                        </p:tgtEl>
                                        <p:attrNameLst>
                                          <p:attrName>ppt_w</p:attrName>
                                        </p:attrNameLst>
                                      </p:cBhvr>
                                      <p:tavLst>
                                        <p:tav tm="0">
                                          <p:val>
                                            <p:strVal val="ppt_w"/>
                                          </p:val>
                                        </p:tav>
                                        <p:tav tm="100000">
                                          <p:val>
                                            <p:fltVal val="0"/>
                                          </p:val>
                                        </p:tav>
                                      </p:tavLst>
                                    </p:anim>
                                    <p:anim calcmode="lin" valueType="num">
                                      <p:cBhvr>
                                        <p:cTn id="396" dur="2000"/>
                                        <p:tgtEl>
                                          <p:spTgt spid="33"/>
                                        </p:tgtEl>
                                        <p:attrNameLst>
                                          <p:attrName>ppt_h</p:attrName>
                                        </p:attrNameLst>
                                      </p:cBhvr>
                                      <p:tavLst>
                                        <p:tav tm="0">
                                          <p:val>
                                            <p:strVal val="ppt_h"/>
                                          </p:val>
                                        </p:tav>
                                        <p:tav tm="100000">
                                          <p:val>
                                            <p:fltVal val="0"/>
                                          </p:val>
                                        </p:tav>
                                      </p:tavLst>
                                    </p:anim>
                                    <p:anim calcmode="lin" valueType="num">
                                      <p:cBhvr>
                                        <p:cTn id="397" dur="2000"/>
                                        <p:tgtEl>
                                          <p:spTgt spid="33"/>
                                        </p:tgtEl>
                                        <p:attrNameLst>
                                          <p:attrName>style.rotation</p:attrName>
                                        </p:attrNameLst>
                                      </p:cBhvr>
                                      <p:tavLst>
                                        <p:tav tm="0">
                                          <p:val>
                                            <p:fltVal val="0"/>
                                          </p:val>
                                        </p:tav>
                                        <p:tav tm="100000">
                                          <p:val>
                                            <p:fltVal val="90"/>
                                          </p:val>
                                        </p:tav>
                                      </p:tavLst>
                                    </p:anim>
                                    <p:animEffect transition="out" filter="fade">
                                      <p:cBhvr>
                                        <p:cTn id="398" dur="2000"/>
                                        <p:tgtEl>
                                          <p:spTgt spid="33"/>
                                        </p:tgtEl>
                                      </p:cBhvr>
                                    </p:animEffect>
                                    <p:set>
                                      <p:cBhvr>
                                        <p:cTn id="399" dur="1" fill="hold">
                                          <p:stCondLst>
                                            <p:cond delay="1999"/>
                                          </p:stCondLst>
                                        </p:cTn>
                                        <p:tgtEl>
                                          <p:spTgt spid="33"/>
                                        </p:tgtEl>
                                        <p:attrNameLst>
                                          <p:attrName>style.visibility</p:attrName>
                                        </p:attrNameLst>
                                      </p:cBhvr>
                                      <p:to>
                                        <p:strVal val="hidden"/>
                                      </p:to>
                                    </p:set>
                                  </p:childTnLst>
                                </p:cTn>
                              </p:par>
                              <p:par>
                                <p:cTn id="400" presetID="31" presetClass="exit" presetSubtype="0" fill="hold" grpId="1" nodeType="withEffect">
                                  <p:stCondLst>
                                    <p:cond delay="5000"/>
                                  </p:stCondLst>
                                  <p:childTnLst>
                                    <p:anim calcmode="lin" valueType="num">
                                      <p:cBhvr>
                                        <p:cTn id="401" dur="2000"/>
                                        <p:tgtEl>
                                          <p:spTgt spid="34"/>
                                        </p:tgtEl>
                                        <p:attrNameLst>
                                          <p:attrName>ppt_w</p:attrName>
                                        </p:attrNameLst>
                                      </p:cBhvr>
                                      <p:tavLst>
                                        <p:tav tm="0">
                                          <p:val>
                                            <p:strVal val="ppt_w"/>
                                          </p:val>
                                        </p:tav>
                                        <p:tav tm="100000">
                                          <p:val>
                                            <p:fltVal val="0"/>
                                          </p:val>
                                        </p:tav>
                                      </p:tavLst>
                                    </p:anim>
                                    <p:anim calcmode="lin" valueType="num">
                                      <p:cBhvr>
                                        <p:cTn id="402" dur="2000"/>
                                        <p:tgtEl>
                                          <p:spTgt spid="34"/>
                                        </p:tgtEl>
                                        <p:attrNameLst>
                                          <p:attrName>ppt_h</p:attrName>
                                        </p:attrNameLst>
                                      </p:cBhvr>
                                      <p:tavLst>
                                        <p:tav tm="0">
                                          <p:val>
                                            <p:strVal val="ppt_h"/>
                                          </p:val>
                                        </p:tav>
                                        <p:tav tm="100000">
                                          <p:val>
                                            <p:fltVal val="0"/>
                                          </p:val>
                                        </p:tav>
                                      </p:tavLst>
                                    </p:anim>
                                    <p:anim calcmode="lin" valueType="num">
                                      <p:cBhvr>
                                        <p:cTn id="403" dur="2000"/>
                                        <p:tgtEl>
                                          <p:spTgt spid="34"/>
                                        </p:tgtEl>
                                        <p:attrNameLst>
                                          <p:attrName>style.rotation</p:attrName>
                                        </p:attrNameLst>
                                      </p:cBhvr>
                                      <p:tavLst>
                                        <p:tav tm="0">
                                          <p:val>
                                            <p:fltVal val="0"/>
                                          </p:val>
                                        </p:tav>
                                        <p:tav tm="100000">
                                          <p:val>
                                            <p:fltVal val="90"/>
                                          </p:val>
                                        </p:tav>
                                      </p:tavLst>
                                    </p:anim>
                                    <p:animEffect transition="out" filter="fade">
                                      <p:cBhvr>
                                        <p:cTn id="404" dur="2000"/>
                                        <p:tgtEl>
                                          <p:spTgt spid="34"/>
                                        </p:tgtEl>
                                      </p:cBhvr>
                                    </p:animEffect>
                                    <p:set>
                                      <p:cBhvr>
                                        <p:cTn id="405" dur="1" fill="hold">
                                          <p:stCondLst>
                                            <p:cond delay="1999"/>
                                          </p:stCondLst>
                                        </p:cTn>
                                        <p:tgtEl>
                                          <p:spTgt spid="34"/>
                                        </p:tgtEl>
                                        <p:attrNameLst>
                                          <p:attrName>style.visibility</p:attrName>
                                        </p:attrNameLst>
                                      </p:cBhvr>
                                      <p:to>
                                        <p:strVal val="hidden"/>
                                      </p:to>
                                    </p:set>
                                  </p:childTnLst>
                                </p:cTn>
                              </p:par>
                            </p:childTnLst>
                          </p:cTn>
                        </p:par>
                        <p:par>
                          <p:cTn id="406" fill="hold">
                            <p:stCondLst>
                              <p:cond delay="153000"/>
                            </p:stCondLst>
                            <p:childTnLst>
                              <p:par>
                                <p:cTn id="407" presetID="53" presetClass="entr" presetSubtype="16" fill="hold" grpId="0" nodeType="afterEffect">
                                  <p:stCondLst>
                                    <p:cond delay="0"/>
                                  </p:stCondLst>
                                  <p:childTnLst>
                                    <p:set>
                                      <p:cBhvr>
                                        <p:cTn id="408" dur="1" fill="hold">
                                          <p:stCondLst>
                                            <p:cond delay="0"/>
                                          </p:stCondLst>
                                        </p:cTn>
                                        <p:tgtEl>
                                          <p:spTgt spid="35"/>
                                        </p:tgtEl>
                                        <p:attrNameLst>
                                          <p:attrName>style.visibility</p:attrName>
                                        </p:attrNameLst>
                                      </p:cBhvr>
                                      <p:to>
                                        <p:strVal val="visible"/>
                                      </p:to>
                                    </p:set>
                                    <p:anim calcmode="lin" valueType="num">
                                      <p:cBhvr>
                                        <p:cTn id="409" dur="2000" fill="hold"/>
                                        <p:tgtEl>
                                          <p:spTgt spid="35"/>
                                        </p:tgtEl>
                                        <p:attrNameLst>
                                          <p:attrName>ppt_w</p:attrName>
                                        </p:attrNameLst>
                                      </p:cBhvr>
                                      <p:tavLst>
                                        <p:tav tm="0">
                                          <p:val>
                                            <p:fltVal val="0"/>
                                          </p:val>
                                        </p:tav>
                                        <p:tav tm="100000">
                                          <p:val>
                                            <p:strVal val="#ppt_w"/>
                                          </p:val>
                                        </p:tav>
                                      </p:tavLst>
                                    </p:anim>
                                    <p:anim calcmode="lin" valueType="num">
                                      <p:cBhvr>
                                        <p:cTn id="410" dur="2000" fill="hold"/>
                                        <p:tgtEl>
                                          <p:spTgt spid="35"/>
                                        </p:tgtEl>
                                        <p:attrNameLst>
                                          <p:attrName>ppt_h</p:attrName>
                                        </p:attrNameLst>
                                      </p:cBhvr>
                                      <p:tavLst>
                                        <p:tav tm="0">
                                          <p:val>
                                            <p:fltVal val="0"/>
                                          </p:val>
                                        </p:tav>
                                        <p:tav tm="100000">
                                          <p:val>
                                            <p:strVal val="#ppt_h"/>
                                          </p:val>
                                        </p:tav>
                                      </p:tavLst>
                                    </p:anim>
                                    <p:animEffect transition="in" filter="fade">
                                      <p:cBhvr>
                                        <p:cTn id="411" dur="2000"/>
                                        <p:tgtEl>
                                          <p:spTgt spid="35"/>
                                        </p:tgtEl>
                                      </p:cBhvr>
                                    </p:animEffect>
                                  </p:childTnLst>
                                </p:cTn>
                              </p:par>
                              <p:par>
                                <p:cTn id="412" presetID="53" presetClass="entr" presetSubtype="16" fill="hold" grpId="0" nodeType="withEffect">
                                  <p:stCondLst>
                                    <p:cond delay="0"/>
                                  </p:stCondLst>
                                  <p:childTnLst>
                                    <p:set>
                                      <p:cBhvr>
                                        <p:cTn id="413" dur="1" fill="hold">
                                          <p:stCondLst>
                                            <p:cond delay="0"/>
                                          </p:stCondLst>
                                        </p:cTn>
                                        <p:tgtEl>
                                          <p:spTgt spid="36"/>
                                        </p:tgtEl>
                                        <p:attrNameLst>
                                          <p:attrName>style.visibility</p:attrName>
                                        </p:attrNameLst>
                                      </p:cBhvr>
                                      <p:to>
                                        <p:strVal val="visible"/>
                                      </p:to>
                                    </p:set>
                                    <p:anim calcmode="lin" valueType="num">
                                      <p:cBhvr>
                                        <p:cTn id="414" dur="2000" fill="hold"/>
                                        <p:tgtEl>
                                          <p:spTgt spid="36"/>
                                        </p:tgtEl>
                                        <p:attrNameLst>
                                          <p:attrName>ppt_w</p:attrName>
                                        </p:attrNameLst>
                                      </p:cBhvr>
                                      <p:tavLst>
                                        <p:tav tm="0">
                                          <p:val>
                                            <p:fltVal val="0"/>
                                          </p:val>
                                        </p:tav>
                                        <p:tav tm="100000">
                                          <p:val>
                                            <p:strVal val="#ppt_w"/>
                                          </p:val>
                                        </p:tav>
                                      </p:tavLst>
                                    </p:anim>
                                    <p:anim calcmode="lin" valueType="num">
                                      <p:cBhvr>
                                        <p:cTn id="415" dur="2000" fill="hold"/>
                                        <p:tgtEl>
                                          <p:spTgt spid="36"/>
                                        </p:tgtEl>
                                        <p:attrNameLst>
                                          <p:attrName>ppt_h</p:attrName>
                                        </p:attrNameLst>
                                      </p:cBhvr>
                                      <p:tavLst>
                                        <p:tav tm="0">
                                          <p:val>
                                            <p:fltVal val="0"/>
                                          </p:val>
                                        </p:tav>
                                        <p:tav tm="100000">
                                          <p:val>
                                            <p:strVal val="#ppt_h"/>
                                          </p:val>
                                        </p:tav>
                                      </p:tavLst>
                                    </p:anim>
                                    <p:animEffect transition="in" filter="fade">
                                      <p:cBhvr>
                                        <p:cTn id="416" dur="2000"/>
                                        <p:tgtEl>
                                          <p:spTgt spid="36"/>
                                        </p:tgtEl>
                                      </p:cBhvr>
                                    </p:animEffect>
                                  </p:childTnLst>
                                </p:cTn>
                              </p:par>
                            </p:childTnLst>
                          </p:cTn>
                        </p:par>
                        <p:par>
                          <p:cTn id="417" fill="hold">
                            <p:stCondLst>
                              <p:cond delay="155000"/>
                            </p:stCondLst>
                            <p:childTnLst>
                              <p:par>
                                <p:cTn id="418" presetID="31" presetClass="exit" presetSubtype="0" fill="hold" grpId="1" nodeType="afterEffect">
                                  <p:stCondLst>
                                    <p:cond delay="5000"/>
                                  </p:stCondLst>
                                  <p:childTnLst>
                                    <p:anim calcmode="lin" valueType="num">
                                      <p:cBhvr>
                                        <p:cTn id="419" dur="2000"/>
                                        <p:tgtEl>
                                          <p:spTgt spid="35"/>
                                        </p:tgtEl>
                                        <p:attrNameLst>
                                          <p:attrName>ppt_w</p:attrName>
                                        </p:attrNameLst>
                                      </p:cBhvr>
                                      <p:tavLst>
                                        <p:tav tm="0">
                                          <p:val>
                                            <p:strVal val="ppt_w"/>
                                          </p:val>
                                        </p:tav>
                                        <p:tav tm="100000">
                                          <p:val>
                                            <p:fltVal val="0"/>
                                          </p:val>
                                        </p:tav>
                                      </p:tavLst>
                                    </p:anim>
                                    <p:anim calcmode="lin" valueType="num">
                                      <p:cBhvr>
                                        <p:cTn id="420" dur="2000"/>
                                        <p:tgtEl>
                                          <p:spTgt spid="35"/>
                                        </p:tgtEl>
                                        <p:attrNameLst>
                                          <p:attrName>ppt_h</p:attrName>
                                        </p:attrNameLst>
                                      </p:cBhvr>
                                      <p:tavLst>
                                        <p:tav tm="0">
                                          <p:val>
                                            <p:strVal val="ppt_h"/>
                                          </p:val>
                                        </p:tav>
                                        <p:tav tm="100000">
                                          <p:val>
                                            <p:fltVal val="0"/>
                                          </p:val>
                                        </p:tav>
                                      </p:tavLst>
                                    </p:anim>
                                    <p:anim calcmode="lin" valueType="num">
                                      <p:cBhvr>
                                        <p:cTn id="421" dur="2000"/>
                                        <p:tgtEl>
                                          <p:spTgt spid="35"/>
                                        </p:tgtEl>
                                        <p:attrNameLst>
                                          <p:attrName>style.rotation</p:attrName>
                                        </p:attrNameLst>
                                      </p:cBhvr>
                                      <p:tavLst>
                                        <p:tav tm="0">
                                          <p:val>
                                            <p:fltVal val="0"/>
                                          </p:val>
                                        </p:tav>
                                        <p:tav tm="100000">
                                          <p:val>
                                            <p:fltVal val="90"/>
                                          </p:val>
                                        </p:tav>
                                      </p:tavLst>
                                    </p:anim>
                                    <p:animEffect transition="out" filter="fade">
                                      <p:cBhvr>
                                        <p:cTn id="422" dur="2000"/>
                                        <p:tgtEl>
                                          <p:spTgt spid="35"/>
                                        </p:tgtEl>
                                      </p:cBhvr>
                                    </p:animEffect>
                                    <p:set>
                                      <p:cBhvr>
                                        <p:cTn id="423" dur="1" fill="hold">
                                          <p:stCondLst>
                                            <p:cond delay="1999"/>
                                          </p:stCondLst>
                                        </p:cTn>
                                        <p:tgtEl>
                                          <p:spTgt spid="35"/>
                                        </p:tgtEl>
                                        <p:attrNameLst>
                                          <p:attrName>style.visibility</p:attrName>
                                        </p:attrNameLst>
                                      </p:cBhvr>
                                      <p:to>
                                        <p:strVal val="hidden"/>
                                      </p:to>
                                    </p:set>
                                  </p:childTnLst>
                                </p:cTn>
                              </p:par>
                              <p:par>
                                <p:cTn id="424" presetID="31" presetClass="exit" presetSubtype="0" fill="hold" grpId="1" nodeType="withEffect">
                                  <p:stCondLst>
                                    <p:cond delay="5000"/>
                                  </p:stCondLst>
                                  <p:childTnLst>
                                    <p:anim calcmode="lin" valueType="num">
                                      <p:cBhvr>
                                        <p:cTn id="425" dur="2000"/>
                                        <p:tgtEl>
                                          <p:spTgt spid="36"/>
                                        </p:tgtEl>
                                        <p:attrNameLst>
                                          <p:attrName>ppt_w</p:attrName>
                                        </p:attrNameLst>
                                      </p:cBhvr>
                                      <p:tavLst>
                                        <p:tav tm="0">
                                          <p:val>
                                            <p:strVal val="ppt_w"/>
                                          </p:val>
                                        </p:tav>
                                        <p:tav tm="100000">
                                          <p:val>
                                            <p:fltVal val="0"/>
                                          </p:val>
                                        </p:tav>
                                      </p:tavLst>
                                    </p:anim>
                                    <p:anim calcmode="lin" valueType="num">
                                      <p:cBhvr>
                                        <p:cTn id="426" dur="2000"/>
                                        <p:tgtEl>
                                          <p:spTgt spid="36"/>
                                        </p:tgtEl>
                                        <p:attrNameLst>
                                          <p:attrName>ppt_h</p:attrName>
                                        </p:attrNameLst>
                                      </p:cBhvr>
                                      <p:tavLst>
                                        <p:tav tm="0">
                                          <p:val>
                                            <p:strVal val="ppt_h"/>
                                          </p:val>
                                        </p:tav>
                                        <p:tav tm="100000">
                                          <p:val>
                                            <p:fltVal val="0"/>
                                          </p:val>
                                        </p:tav>
                                      </p:tavLst>
                                    </p:anim>
                                    <p:anim calcmode="lin" valueType="num">
                                      <p:cBhvr>
                                        <p:cTn id="427" dur="2000"/>
                                        <p:tgtEl>
                                          <p:spTgt spid="36"/>
                                        </p:tgtEl>
                                        <p:attrNameLst>
                                          <p:attrName>style.rotation</p:attrName>
                                        </p:attrNameLst>
                                      </p:cBhvr>
                                      <p:tavLst>
                                        <p:tav tm="0">
                                          <p:val>
                                            <p:fltVal val="0"/>
                                          </p:val>
                                        </p:tav>
                                        <p:tav tm="100000">
                                          <p:val>
                                            <p:fltVal val="90"/>
                                          </p:val>
                                        </p:tav>
                                      </p:tavLst>
                                    </p:anim>
                                    <p:animEffect transition="out" filter="fade">
                                      <p:cBhvr>
                                        <p:cTn id="428" dur="2000"/>
                                        <p:tgtEl>
                                          <p:spTgt spid="36"/>
                                        </p:tgtEl>
                                      </p:cBhvr>
                                    </p:animEffect>
                                    <p:set>
                                      <p:cBhvr>
                                        <p:cTn id="429" dur="1" fill="hold">
                                          <p:stCondLst>
                                            <p:cond delay="1999"/>
                                          </p:stCondLst>
                                        </p:cTn>
                                        <p:tgtEl>
                                          <p:spTgt spid="36"/>
                                        </p:tgtEl>
                                        <p:attrNameLst>
                                          <p:attrName>style.visibility</p:attrName>
                                        </p:attrNameLst>
                                      </p:cBhvr>
                                      <p:to>
                                        <p:strVal val="hidden"/>
                                      </p:to>
                                    </p:set>
                                  </p:childTnLst>
                                </p:cTn>
                              </p:par>
                            </p:childTnLst>
                          </p:cTn>
                        </p:par>
                        <p:par>
                          <p:cTn id="430" fill="hold">
                            <p:stCondLst>
                              <p:cond delay="162000"/>
                            </p:stCondLst>
                            <p:childTnLst>
                              <p:par>
                                <p:cTn id="431" presetID="30" presetClass="entr" presetSubtype="0" fill="hold" grpId="0" nodeType="afterEffect">
                                  <p:stCondLst>
                                    <p:cond delay="0"/>
                                  </p:stCondLst>
                                  <p:childTnLst>
                                    <p:set>
                                      <p:cBhvr>
                                        <p:cTn id="432" dur="1" fill="hold">
                                          <p:stCondLst>
                                            <p:cond delay="0"/>
                                          </p:stCondLst>
                                        </p:cTn>
                                        <p:tgtEl>
                                          <p:spTgt spid="37"/>
                                        </p:tgtEl>
                                        <p:attrNameLst>
                                          <p:attrName>style.visibility</p:attrName>
                                        </p:attrNameLst>
                                      </p:cBhvr>
                                      <p:to>
                                        <p:strVal val="visible"/>
                                      </p:to>
                                    </p:set>
                                    <p:animEffect transition="in" filter="fade">
                                      <p:cBhvr>
                                        <p:cTn id="433" dur="1600" decel="100000"/>
                                        <p:tgtEl>
                                          <p:spTgt spid="37"/>
                                        </p:tgtEl>
                                      </p:cBhvr>
                                    </p:animEffect>
                                    <p:anim calcmode="lin" valueType="num">
                                      <p:cBhvr>
                                        <p:cTn id="434" dur="1600" decel="100000" fill="hold"/>
                                        <p:tgtEl>
                                          <p:spTgt spid="37"/>
                                        </p:tgtEl>
                                        <p:attrNameLst>
                                          <p:attrName>style.rotation</p:attrName>
                                        </p:attrNameLst>
                                      </p:cBhvr>
                                      <p:tavLst>
                                        <p:tav tm="0">
                                          <p:val>
                                            <p:fltVal val="-90"/>
                                          </p:val>
                                        </p:tav>
                                        <p:tav tm="100000">
                                          <p:val>
                                            <p:fltVal val="0"/>
                                          </p:val>
                                        </p:tav>
                                      </p:tavLst>
                                    </p:anim>
                                    <p:anim calcmode="lin" valueType="num">
                                      <p:cBhvr>
                                        <p:cTn id="435" dur="1600" decel="100000" fill="hold"/>
                                        <p:tgtEl>
                                          <p:spTgt spid="37"/>
                                        </p:tgtEl>
                                        <p:attrNameLst>
                                          <p:attrName>ppt_x</p:attrName>
                                        </p:attrNameLst>
                                      </p:cBhvr>
                                      <p:tavLst>
                                        <p:tav tm="0">
                                          <p:val>
                                            <p:strVal val="#ppt_x+0.4"/>
                                          </p:val>
                                        </p:tav>
                                        <p:tav tm="100000">
                                          <p:val>
                                            <p:strVal val="#ppt_x-0.05"/>
                                          </p:val>
                                        </p:tav>
                                      </p:tavLst>
                                    </p:anim>
                                    <p:anim calcmode="lin" valueType="num">
                                      <p:cBhvr>
                                        <p:cTn id="436" dur="1600" decel="100000" fill="hold"/>
                                        <p:tgtEl>
                                          <p:spTgt spid="37"/>
                                        </p:tgtEl>
                                        <p:attrNameLst>
                                          <p:attrName>ppt_y</p:attrName>
                                        </p:attrNameLst>
                                      </p:cBhvr>
                                      <p:tavLst>
                                        <p:tav tm="0">
                                          <p:val>
                                            <p:strVal val="#ppt_y-0.4"/>
                                          </p:val>
                                        </p:tav>
                                        <p:tav tm="100000">
                                          <p:val>
                                            <p:strVal val="#ppt_y+0.1"/>
                                          </p:val>
                                        </p:tav>
                                      </p:tavLst>
                                    </p:anim>
                                    <p:anim calcmode="lin" valueType="num">
                                      <p:cBhvr>
                                        <p:cTn id="437" dur="400" accel="100000" fill="hold">
                                          <p:stCondLst>
                                            <p:cond delay="1600"/>
                                          </p:stCondLst>
                                        </p:cTn>
                                        <p:tgtEl>
                                          <p:spTgt spid="37"/>
                                        </p:tgtEl>
                                        <p:attrNameLst>
                                          <p:attrName>ppt_x</p:attrName>
                                        </p:attrNameLst>
                                      </p:cBhvr>
                                      <p:tavLst>
                                        <p:tav tm="0">
                                          <p:val>
                                            <p:strVal val="#ppt_x-0.05"/>
                                          </p:val>
                                        </p:tav>
                                        <p:tav tm="100000">
                                          <p:val>
                                            <p:strVal val="#ppt_x"/>
                                          </p:val>
                                        </p:tav>
                                      </p:tavLst>
                                    </p:anim>
                                    <p:anim calcmode="lin" valueType="num">
                                      <p:cBhvr>
                                        <p:cTn id="438" dur="400" accel="100000" fill="hold">
                                          <p:stCondLst>
                                            <p:cond delay="1600"/>
                                          </p:stCondLst>
                                        </p:cTn>
                                        <p:tgtEl>
                                          <p:spTgt spid="37"/>
                                        </p:tgtEl>
                                        <p:attrNameLst>
                                          <p:attrName>ppt_y</p:attrName>
                                        </p:attrNameLst>
                                      </p:cBhvr>
                                      <p:tavLst>
                                        <p:tav tm="0">
                                          <p:val>
                                            <p:strVal val="#ppt_y+0.1"/>
                                          </p:val>
                                        </p:tav>
                                        <p:tav tm="100000">
                                          <p:val>
                                            <p:strVal val="#ppt_y"/>
                                          </p:val>
                                        </p:tav>
                                      </p:tavLst>
                                    </p:anim>
                                  </p:childTnLst>
                                </p:cTn>
                              </p:par>
                              <p:par>
                                <p:cTn id="439" presetID="15" presetClass="entr" presetSubtype="0" fill="hold" grpId="0" nodeType="withEffect">
                                  <p:stCondLst>
                                    <p:cond delay="0"/>
                                  </p:stCondLst>
                                  <p:childTnLst>
                                    <p:set>
                                      <p:cBhvr>
                                        <p:cTn id="440" dur="1" fill="hold">
                                          <p:stCondLst>
                                            <p:cond delay="0"/>
                                          </p:stCondLst>
                                        </p:cTn>
                                        <p:tgtEl>
                                          <p:spTgt spid="38"/>
                                        </p:tgtEl>
                                        <p:attrNameLst>
                                          <p:attrName>style.visibility</p:attrName>
                                        </p:attrNameLst>
                                      </p:cBhvr>
                                      <p:to>
                                        <p:strVal val="visible"/>
                                      </p:to>
                                    </p:set>
                                    <p:anim calcmode="lin" valueType="num">
                                      <p:cBhvr>
                                        <p:cTn id="441" dur="2000" fill="hold"/>
                                        <p:tgtEl>
                                          <p:spTgt spid="38"/>
                                        </p:tgtEl>
                                        <p:attrNameLst>
                                          <p:attrName>ppt_w</p:attrName>
                                        </p:attrNameLst>
                                      </p:cBhvr>
                                      <p:tavLst>
                                        <p:tav tm="0">
                                          <p:val>
                                            <p:fltVal val="0"/>
                                          </p:val>
                                        </p:tav>
                                        <p:tav tm="100000">
                                          <p:val>
                                            <p:strVal val="#ppt_w"/>
                                          </p:val>
                                        </p:tav>
                                      </p:tavLst>
                                    </p:anim>
                                    <p:anim calcmode="lin" valueType="num">
                                      <p:cBhvr>
                                        <p:cTn id="442" dur="2000" fill="hold"/>
                                        <p:tgtEl>
                                          <p:spTgt spid="38"/>
                                        </p:tgtEl>
                                        <p:attrNameLst>
                                          <p:attrName>ppt_h</p:attrName>
                                        </p:attrNameLst>
                                      </p:cBhvr>
                                      <p:tavLst>
                                        <p:tav tm="0">
                                          <p:val>
                                            <p:fltVal val="0"/>
                                          </p:val>
                                        </p:tav>
                                        <p:tav tm="100000">
                                          <p:val>
                                            <p:strVal val="#ppt_h"/>
                                          </p:val>
                                        </p:tav>
                                      </p:tavLst>
                                    </p:anim>
                                    <p:anim calcmode="lin" valueType="num">
                                      <p:cBhvr>
                                        <p:cTn id="443" dur="2000" fill="hold"/>
                                        <p:tgtEl>
                                          <p:spTgt spid="38"/>
                                        </p:tgtEl>
                                        <p:attrNameLst>
                                          <p:attrName>ppt_x</p:attrName>
                                        </p:attrNameLst>
                                      </p:cBhvr>
                                      <p:tavLst>
                                        <p:tav tm="0" fmla="#ppt_x+(cos(-2*pi*(1-$))*-#ppt_x-sin(-2*pi*(1-$))*(1-#ppt_y))*(1-$)">
                                          <p:val>
                                            <p:fltVal val="0"/>
                                          </p:val>
                                        </p:tav>
                                        <p:tav tm="100000">
                                          <p:val>
                                            <p:fltVal val="1"/>
                                          </p:val>
                                        </p:tav>
                                      </p:tavLst>
                                    </p:anim>
                                    <p:anim calcmode="lin" valueType="num">
                                      <p:cBhvr>
                                        <p:cTn id="444" dur="2000" fill="hold"/>
                                        <p:tgtEl>
                                          <p:spTgt spid="38"/>
                                        </p:tgtEl>
                                        <p:attrNameLst>
                                          <p:attrName>ppt_y</p:attrName>
                                        </p:attrNameLst>
                                      </p:cBhvr>
                                      <p:tavLst>
                                        <p:tav tm="0" fmla="#ppt_y+(sin(-2*pi*(1-$))*-#ppt_x+cos(-2*pi*(1-$))*(1-#ppt_y))*(1-$)">
                                          <p:val>
                                            <p:fltVal val="0"/>
                                          </p:val>
                                        </p:tav>
                                        <p:tav tm="100000">
                                          <p:val>
                                            <p:fltVal val="1"/>
                                          </p:val>
                                        </p:tav>
                                      </p:tavLst>
                                    </p:anim>
                                  </p:childTnLst>
                                </p:cTn>
                              </p:par>
                            </p:childTnLst>
                          </p:cTn>
                        </p:par>
                        <p:par>
                          <p:cTn id="445" fill="hold">
                            <p:stCondLst>
                              <p:cond delay="164000"/>
                            </p:stCondLst>
                            <p:childTnLst>
                              <p:par>
                                <p:cTn id="446" presetID="55" presetClass="exit" presetSubtype="0" fill="hold" grpId="1" nodeType="afterEffect">
                                  <p:stCondLst>
                                    <p:cond delay="5000"/>
                                  </p:stCondLst>
                                  <p:childTnLst>
                                    <p:anim calcmode="lin" valueType="num">
                                      <p:cBhvr>
                                        <p:cTn id="447" dur="2000"/>
                                        <p:tgtEl>
                                          <p:spTgt spid="37"/>
                                        </p:tgtEl>
                                        <p:attrNameLst>
                                          <p:attrName>ppt_w</p:attrName>
                                        </p:attrNameLst>
                                      </p:cBhvr>
                                      <p:tavLst>
                                        <p:tav tm="0">
                                          <p:val>
                                            <p:strVal val="ppt_w"/>
                                          </p:val>
                                        </p:tav>
                                        <p:tav tm="100000">
                                          <p:val>
                                            <p:strVal val="ppt_w*0.70"/>
                                          </p:val>
                                        </p:tav>
                                      </p:tavLst>
                                    </p:anim>
                                    <p:anim calcmode="lin" valueType="num">
                                      <p:cBhvr>
                                        <p:cTn id="448" dur="2000"/>
                                        <p:tgtEl>
                                          <p:spTgt spid="37"/>
                                        </p:tgtEl>
                                        <p:attrNameLst>
                                          <p:attrName>ppt_h</p:attrName>
                                        </p:attrNameLst>
                                      </p:cBhvr>
                                      <p:tavLst>
                                        <p:tav tm="0">
                                          <p:val>
                                            <p:strVal val="ppt_h"/>
                                          </p:val>
                                        </p:tav>
                                        <p:tav tm="100000">
                                          <p:val>
                                            <p:strVal val="ppt_h"/>
                                          </p:val>
                                        </p:tav>
                                      </p:tavLst>
                                    </p:anim>
                                    <p:animEffect transition="out" filter="fade">
                                      <p:cBhvr>
                                        <p:cTn id="449" dur="2000"/>
                                        <p:tgtEl>
                                          <p:spTgt spid="37"/>
                                        </p:tgtEl>
                                      </p:cBhvr>
                                    </p:animEffect>
                                    <p:set>
                                      <p:cBhvr>
                                        <p:cTn id="450" dur="1" fill="hold">
                                          <p:stCondLst>
                                            <p:cond delay="1999"/>
                                          </p:stCondLst>
                                        </p:cTn>
                                        <p:tgtEl>
                                          <p:spTgt spid="37"/>
                                        </p:tgtEl>
                                        <p:attrNameLst>
                                          <p:attrName>style.visibility</p:attrName>
                                        </p:attrNameLst>
                                      </p:cBhvr>
                                      <p:to>
                                        <p:strVal val="hidden"/>
                                      </p:to>
                                    </p:set>
                                  </p:childTnLst>
                                </p:cTn>
                              </p:par>
                              <p:par>
                                <p:cTn id="451" presetID="55" presetClass="exit" presetSubtype="0" fill="hold" grpId="1" nodeType="withEffect">
                                  <p:stCondLst>
                                    <p:cond delay="5000"/>
                                  </p:stCondLst>
                                  <p:childTnLst>
                                    <p:anim calcmode="lin" valueType="num">
                                      <p:cBhvr>
                                        <p:cTn id="452" dur="2000"/>
                                        <p:tgtEl>
                                          <p:spTgt spid="38"/>
                                        </p:tgtEl>
                                        <p:attrNameLst>
                                          <p:attrName>ppt_w</p:attrName>
                                        </p:attrNameLst>
                                      </p:cBhvr>
                                      <p:tavLst>
                                        <p:tav tm="0">
                                          <p:val>
                                            <p:strVal val="ppt_w"/>
                                          </p:val>
                                        </p:tav>
                                        <p:tav tm="100000">
                                          <p:val>
                                            <p:strVal val="ppt_w*0.70"/>
                                          </p:val>
                                        </p:tav>
                                      </p:tavLst>
                                    </p:anim>
                                    <p:anim calcmode="lin" valueType="num">
                                      <p:cBhvr>
                                        <p:cTn id="453" dur="2000"/>
                                        <p:tgtEl>
                                          <p:spTgt spid="38"/>
                                        </p:tgtEl>
                                        <p:attrNameLst>
                                          <p:attrName>ppt_h</p:attrName>
                                        </p:attrNameLst>
                                      </p:cBhvr>
                                      <p:tavLst>
                                        <p:tav tm="0">
                                          <p:val>
                                            <p:strVal val="ppt_h"/>
                                          </p:val>
                                        </p:tav>
                                        <p:tav tm="100000">
                                          <p:val>
                                            <p:strVal val="ppt_h"/>
                                          </p:val>
                                        </p:tav>
                                      </p:tavLst>
                                    </p:anim>
                                    <p:animEffect transition="out" filter="fade">
                                      <p:cBhvr>
                                        <p:cTn id="454" dur="2000"/>
                                        <p:tgtEl>
                                          <p:spTgt spid="38"/>
                                        </p:tgtEl>
                                      </p:cBhvr>
                                    </p:animEffect>
                                    <p:set>
                                      <p:cBhvr>
                                        <p:cTn id="455" dur="1" fill="hold">
                                          <p:stCondLst>
                                            <p:cond delay="1999"/>
                                          </p:stCondLst>
                                        </p:cTn>
                                        <p:tgtEl>
                                          <p:spTgt spid="38"/>
                                        </p:tgtEl>
                                        <p:attrNameLst>
                                          <p:attrName>style.visibility</p:attrName>
                                        </p:attrNameLst>
                                      </p:cBhvr>
                                      <p:to>
                                        <p:strVal val="hidden"/>
                                      </p:to>
                                    </p:set>
                                  </p:childTnLst>
                                </p:cTn>
                              </p:par>
                            </p:childTnLst>
                          </p:cTn>
                        </p:par>
                        <p:par>
                          <p:cTn id="456" fill="hold">
                            <p:stCondLst>
                              <p:cond delay="171000"/>
                            </p:stCondLst>
                            <p:childTnLst>
                              <p:par>
                                <p:cTn id="457" presetID="30" presetClass="entr" presetSubtype="0" fill="hold" grpId="0" nodeType="afterEffect">
                                  <p:stCondLst>
                                    <p:cond delay="0"/>
                                  </p:stCondLst>
                                  <p:childTnLst>
                                    <p:set>
                                      <p:cBhvr>
                                        <p:cTn id="458" dur="1" fill="hold">
                                          <p:stCondLst>
                                            <p:cond delay="0"/>
                                          </p:stCondLst>
                                        </p:cTn>
                                        <p:tgtEl>
                                          <p:spTgt spid="39"/>
                                        </p:tgtEl>
                                        <p:attrNameLst>
                                          <p:attrName>style.visibility</p:attrName>
                                        </p:attrNameLst>
                                      </p:cBhvr>
                                      <p:to>
                                        <p:strVal val="visible"/>
                                      </p:to>
                                    </p:set>
                                    <p:animEffect transition="in" filter="fade">
                                      <p:cBhvr>
                                        <p:cTn id="459" dur="1600" decel="100000"/>
                                        <p:tgtEl>
                                          <p:spTgt spid="39"/>
                                        </p:tgtEl>
                                      </p:cBhvr>
                                    </p:animEffect>
                                    <p:anim calcmode="lin" valueType="num">
                                      <p:cBhvr>
                                        <p:cTn id="460" dur="1600" decel="100000" fill="hold"/>
                                        <p:tgtEl>
                                          <p:spTgt spid="39"/>
                                        </p:tgtEl>
                                        <p:attrNameLst>
                                          <p:attrName>style.rotation</p:attrName>
                                        </p:attrNameLst>
                                      </p:cBhvr>
                                      <p:tavLst>
                                        <p:tav tm="0">
                                          <p:val>
                                            <p:fltVal val="-90"/>
                                          </p:val>
                                        </p:tav>
                                        <p:tav tm="100000">
                                          <p:val>
                                            <p:fltVal val="0"/>
                                          </p:val>
                                        </p:tav>
                                      </p:tavLst>
                                    </p:anim>
                                    <p:anim calcmode="lin" valueType="num">
                                      <p:cBhvr>
                                        <p:cTn id="461" dur="1600" decel="100000" fill="hold"/>
                                        <p:tgtEl>
                                          <p:spTgt spid="39"/>
                                        </p:tgtEl>
                                        <p:attrNameLst>
                                          <p:attrName>ppt_x</p:attrName>
                                        </p:attrNameLst>
                                      </p:cBhvr>
                                      <p:tavLst>
                                        <p:tav tm="0">
                                          <p:val>
                                            <p:strVal val="#ppt_x+0.4"/>
                                          </p:val>
                                        </p:tav>
                                        <p:tav tm="100000">
                                          <p:val>
                                            <p:strVal val="#ppt_x-0.05"/>
                                          </p:val>
                                        </p:tav>
                                      </p:tavLst>
                                    </p:anim>
                                    <p:anim calcmode="lin" valueType="num">
                                      <p:cBhvr>
                                        <p:cTn id="462" dur="1600" decel="100000" fill="hold"/>
                                        <p:tgtEl>
                                          <p:spTgt spid="39"/>
                                        </p:tgtEl>
                                        <p:attrNameLst>
                                          <p:attrName>ppt_y</p:attrName>
                                        </p:attrNameLst>
                                      </p:cBhvr>
                                      <p:tavLst>
                                        <p:tav tm="0">
                                          <p:val>
                                            <p:strVal val="#ppt_y-0.4"/>
                                          </p:val>
                                        </p:tav>
                                        <p:tav tm="100000">
                                          <p:val>
                                            <p:strVal val="#ppt_y+0.1"/>
                                          </p:val>
                                        </p:tav>
                                      </p:tavLst>
                                    </p:anim>
                                    <p:anim calcmode="lin" valueType="num">
                                      <p:cBhvr>
                                        <p:cTn id="463" dur="400" accel="100000" fill="hold">
                                          <p:stCondLst>
                                            <p:cond delay="1600"/>
                                          </p:stCondLst>
                                        </p:cTn>
                                        <p:tgtEl>
                                          <p:spTgt spid="39"/>
                                        </p:tgtEl>
                                        <p:attrNameLst>
                                          <p:attrName>ppt_x</p:attrName>
                                        </p:attrNameLst>
                                      </p:cBhvr>
                                      <p:tavLst>
                                        <p:tav tm="0">
                                          <p:val>
                                            <p:strVal val="#ppt_x-0.05"/>
                                          </p:val>
                                        </p:tav>
                                        <p:tav tm="100000">
                                          <p:val>
                                            <p:strVal val="#ppt_x"/>
                                          </p:val>
                                        </p:tav>
                                      </p:tavLst>
                                    </p:anim>
                                    <p:anim calcmode="lin" valueType="num">
                                      <p:cBhvr>
                                        <p:cTn id="464" dur="400" accel="100000" fill="hold">
                                          <p:stCondLst>
                                            <p:cond delay="1600"/>
                                          </p:stCondLst>
                                        </p:cTn>
                                        <p:tgtEl>
                                          <p:spTgt spid="39"/>
                                        </p:tgtEl>
                                        <p:attrNameLst>
                                          <p:attrName>ppt_y</p:attrName>
                                        </p:attrNameLst>
                                      </p:cBhvr>
                                      <p:tavLst>
                                        <p:tav tm="0">
                                          <p:val>
                                            <p:strVal val="#ppt_y+0.1"/>
                                          </p:val>
                                        </p:tav>
                                        <p:tav tm="100000">
                                          <p:val>
                                            <p:strVal val="#ppt_y"/>
                                          </p:val>
                                        </p:tav>
                                      </p:tavLst>
                                    </p:anim>
                                  </p:childTnLst>
                                </p:cTn>
                              </p:par>
                              <p:par>
                                <p:cTn id="465" presetID="30" presetClass="entr" presetSubtype="0" fill="hold" grpId="0" nodeType="withEffect">
                                  <p:stCondLst>
                                    <p:cond delay="0"/>
                                  </p:stCondLst>
                                  <p:childTnLst>
                                    <p:set>
                                      <p:cBhvr>
                                        <p:cTn id="466" dur="1" fill="hold">
                                          <p:stCondLst>
                                            <p:cond delay="0"/>
                                          </p:stCondLst>
                                        </p:cTn>
                                        <p:tgtEl>
                                          <p:spTgt spid="40"/>
                                        </p:tgtEl>
                                        <p:attrNameLst>
                                          <p:attrName>style.visibility</p:attrName>
                                        </p:attrNameLst>
                                      </p:cBhvr>
                                      <p:to>
                                        <p:strVal val="visible"/>
                                      </p:to>
                                    </p:set>
                                    <p:animEffect transition="in" filter="fade">
                                      <p:cBhvr>
                                        <p:cTn id="467" dur="1600" decel="100000"/>
                                        <p:tgtEl>
                                          <p:spTgt spid="40"/>
                                        </p:tgtEl>
                                      </p:cBhvr>
                                    </p:animEffect>
                                    <p:anim calcmode="lin" valueType="num">
                                      <p:cBhvr>
                                        <p:cTn id="468" dur="1600" decel="100000" fill="hold"/>
                                        <p:tgtEl>
                                          <p:spTgt spid="40"/>
                                        </p:tgtEl>
                                        <p:attrNameLst>
                                          <p:attrName>style.rotation</p:attrName>
                                        </p:attrNameLst>
                                      </p:cBhvr>
                                      <p:tavLst>
                                        <p:tav tm="0">
                                          <p:val>
                                            <p:fltVal val="-90"/>
                                          </p:val>
                                        </p:tav>
                                        <p:tav tm="100000">
                                          <p:val>
                                            <p:fltVal val="0"/>
                                          </p:val>
                                        </p:tav>
                                      </p:tavLst>
                                    </p:anim>
                                    <p:anim calcmode="lin" valueType="num">
                                      <p:cBhvr>
                                        <p:cTn id="469" dur="1600" decel="100000" fill="hold"/>
                                        <p:tgtEl>
                                          <p:spTgt spid="40"/>
                                        </p:tgtEl>
                                        <p:attrNameLst>
                                          <p:attrName>ppt_x</p:attrName>
                                        </p:attrNameLst>
                                      </p:cBhvr>
                                      <p:tavLst>
                                        <p:tav tm="0">
                                          <p:val>
                                            <p:strVal val="#ppt_x+0.4"/>
                                          </p:val>
                                        </p:tav>
                                        <p:tav tm="100000">
                                          <p:val>
                                            <p:strVal val="#ppt_x-0.05"/>
                                          </p:val>
                                        </p:tav>
                                      </p:tavLst>
                                    </p:anim>
                                    <p:anim calcmode="lin" valueType="num">
                                      <p:cBhvr>
                                        <p:cTn id="470" dur="1600" decel="100000" fill="hold"/>
                                        <p:tgtEl>
                                          <p:spTgt spid="40"/>
                                        </p:tgtEl>
                                        <p:attrNameLst>
                                          <p:attrName>ppt_y</p:attrName>
                                        </p:attrNameLst>
                                      </p:cBhvr>
                                      <p:tavLst>
                                        <p:tav tm="0">
                                          <p:val>
                                            <p:strVal val="#ppt_y-0.4"/>
                                          </p:val>
                                        </p:tav>
                                        <p:tav tm="100000">
                                          <p:val>
                                            <p:strVal val="#ppt_y+0.1"/>
                                          </p:val>
                                        </p:tav>
                                      </p:tavLst>
                                    </p:anim>
                                    <p:anim calcmode="lin" valueType="num">
                                      <p:cBhvr>
                                        <p:cTn id="471" dur="400" accel="100000" fill="hold">
                                          <p:stCondLst>
                                            <p:cond delay="1600"/>
                                          </p:stCondLst>
                                        </p:cTn>
                                        <p:tgtEl>
                                          <p:spTgt spid="40"/>
                                        </p:tgtEl>
                                        <p:attrNameLst>
                                          <p:attrName>ppt_x</p:attrName>
                                        </p:attrNameLst>
                                      </p:cBhvr>
                                      <p:tavLst>
                                        <p:tav tm="0">
                                          <p:val>
                                            <p:strVal val="#ppt_x-0.05"/>
                                          </p:val>
                                        </p:tav>
                                        <p:tav tm="100000">
                                          <p:val>
                                            <p:strVal val="#ppt_x"/>
                                          </p:val>
                                        </p:tav>
                                      </p:tavLst>
                                    </p:anim>
                                    <p:anim calcmode="lin" valueType="num">
                                      <p:cBhvr>
                                        <p:cTn id="472" dur="400" accel="100000" fill="hold">
                                          <p:stCondLst>
                                            <p:cond delay="1600"/>
                                          </p:stCondLst>
                                        </p:cTn>
                                        <p:tgtEl>
                                          <p:spTgt spid="40"/>
                                        </p:tgtEl>
                                        <p:attrNameLst>
                                          <p:attrName>ppt_y</p:attrName>
                                        </p:attrNameLst>
                                      </p:cBhvr>
                                      <p:tavLst>
                                        <p:tav tm="0">
                                          <p:val>
                                            <p:strVal val="#ppt_y+0.1"/>
                                          </p:val>
                                        </p:tav>
                                        <p:tav tm="100000">
                                          <p:val>
                                            <p:strVal val="#ppt_y"/>
                                          </p:val>
                                        </p:tav>
                                      </p:tavLst>
                                    </p:anim>
                                  </p:childTnLst>
                                </p:cTn>
                              </p:par>
                            </p:childTnLst>
                          </p:cTn>
                        </p:par>
                        <p:par>
                          <p:cTn id="473" fill="hold">
                            <p:stCondLst>
                              <p:cond delay="173000"/>
                            </p:stCondLst>
                            <p:childTnLst>
                              <p:par>
                                <p:cTn id="474" presetID="55" presetClass="exit" presetSubtype="0" fill="hold" grpId="1" nodeType="afterEffect">
                                  <p:stCondLst>
                                    <p:cond delay="5000"/>
                                  </p:stCondLst>
                                  <p:childTnLst>
                                    <p:anim calcmode="lin" valueType="num">
                                      <p:cBhvr>
                                        <p:cTn id="475" dur="2000"/>
                                        <p:tgtEl>
                                          <p:spTgt spid="39"/>
                                        </p:tgtEl>
                                        <p:attrNameLst>
                                          <p:attrName>ppt_w</p:attrName>
                                        </p:attrNameLst>
                                      </p:cBhvr>
                                      <p:tavLst>
                                        <p:tav tm="0">
                                          <p:val>
                                            <p:strVal val="ppt_w"/>
                                          </p:val>
                                        </p:tav>
                                        <p:tav tm="100000">
                                          <p:val>
                                            <p:strVal val="ppt_w*0.70"/>
                                          </p:val>
                                        </p:tav>
                                      </p:tavLst>
                                    </p:anim>
                                    <p:anim calcmode="lin" valueType="num">
                                      <p:cBhvr>
                                        <p:cTn id="476" dur="2000"/>
                                        <p:tgtEl>
                                          <p:spTgt spid="39"/>
                                        </p:tgtEl>
                                        <p:attrNameLst>
                                          <p:attrName>ppt_h</p:attrName>
                                        </p:attrNameLst>
                                      </p:cBhvr>
                                      <p:tavLst>
                                        <p:tav tm="0">
                                          <p:val>
                                            <p:strVal val="ppt_h"/>
                                          </p:val>
                                        </p:tav>
                                        <p:tav tm="100000">
                                          <p:val>
                                            <p:strVal val="ppt_h"/>
                                          </p:val>
                                        </p:tav>
                                      </p:tavLst>
                                    </p:anim>
                                    <p:animEffect transition="out" filter="fade">
                                      <p:cBhvr>
                                        <p:cTn id="477" dur="2000"/>
                                        <p:tgtEl>
                                          <p:spTgt spid="39"/>
                                        </p:tgtEl>
                                      </p:cBhvr>
                                    </p:animEffect>
                                    <p:set>
                                      <p:cBhvr>
                                        <p:cTn id="478" dur="1" fill="hold">
                                          <p:stCondLst>
                                            <p:cond delay="1999"/>
                                          </p:stCondLst>
                                        </p:cTn>
                                        <p:tgtEl>
                                          <p:spTgt spid="39"/>
                                        </p:tgtEl>
                                        <p:attrNameLst>
                                          <p:attrName>style.visibility</p:attrName>
                                        </p:attrNameLst>
                                      </p:cBhvr>
                                      <p:to>
                                        <p:strVal val="hidden"/>
                                      </p:to>
                                    </p:set>
                                  </p:childTnLst>
                                </p:cTn>
                              </p:par>
                              <p:par>
                                <p:cTn id="479" presetID="55" presetClass="exit" presetSubtype="0" fill="hold" grpId="1" nodeType="withEffect">
                                  <p:stCondLst>
                                    <p:cond delay="5000"/>
                                  </p:stCondLst>
                                  <p:childTnLst>
                                    <p:anim calcmode="lin" valueType="num">
                                      <p:cBhvr>
                                        <p:cTn id="480" dur="2000"/>
                                        <p:tgtEl>
                                          <p:spTgt spid="40"/>
                                        </p:tgtEl>
                                        <p:attrNameLst>
                                          <p:attrName>ppt_w</p:attrName>
                                        </p:attrNameLst>
                                      </p:cBhvr>
                                      <p:tavLst>
                                        <p:tav tm="0">
                                          <p:val>
                                            <p:strVal val="ppt_w"/>
                                          </p:val>
                                        </p:tav>
                                        <p:tav tm="100000">
                                          <p:val>
                                            <p:strVal val="ppt_w*0.70"/>
                                          </p:val>
                                        </p:tav>
                                      </p:tavLst>
                                    </p:anim>
                                    <p:anim calcmode="lin" valueType="num">
                                      <p:cBhvr>
                                        <p:cTn id="481" dur="2000"/>
                                        <p:tgtEl>
                                          <p:spTgt spid="40"/>
                                        </p:tgtEl>
                                        <p:attrNameLst>
                                          <p:attrName>ppt_h</p:attrName>
                                        </p:attrNameLst>
                                      </p:cBhvr>
                                      <p:tavLst>
                                        <p:tav tm="0">
                                          <p:val>
                                            <p:strVal val="ppt_h"/>
                                          </p:val>
                                        </p:tav>
                                        <p:tav tm="100000">
                                          <p:val>
                                            <p:strVal val="ppt_h"/>
                                          </p:val>
                                        </p:tav>
                                      </p:tavLst>
                                    </p:anim>
                                    <p:animEffect transition="out" filter="fade">
                                      <p:cBhvr>
                                        <p:cTn id="482" dur="2000"/>
                                        <p:tgtEl>
                                          <p:spTgt spid="40"/>
                                        </p:tgtEl>
                                      </p:cBhvr>
                                    </p:animEffect>
                                    <p:set>
                                      <p:cBhvr>
                                        <p:cTn id="483" dur="1" fill="hold">
                                          <p:stCondLst>
                                            <p:cond delay="1999"/>
                                          </p:stCondLst>
                                        </p:cTn>
                                        <p:tgtEl>
                                          <p:spTgt spid="40"/>
                                        </p:tgtEl>
                                        <p:attrNameLst>
                                          <p:attrName>style.visibility</p:attrName>
                                        </p:attrNameLst>
                                      </p:cBhvr>
                                      <p:to>
                                        <p:strVal val="hidden"/>
                                      </p:to>
                                    </p:set>
                                  </p:childTnLst>
                                </p:cTn>
                              </p:par>
                            </p:childTnLst>
                          </p:cTn>
                        </p:par>
                        <p:par>
                          <p:cTn id="484" fill="hold">
                            <p:stCondLst>
                              <p:cond delay="180000"/>
                            </p:stCondLst>
                            <p:childTnLst>
                              <p:par>
                                <p:cTn id="485" presetID="53" presetClass="entr" presetSubtype="16" fill="hold" grpId="0" nodeType="afterEffect">
                                  <p:stCondLst>
                                    <p:cond delay="0"/>
                                  </p:stCondLst>
                                  <p:childTnLst>
                                    <p:set>
                                      <p:cBhvr>
                                        <p:cTn id="486" dur="1" fill="hold">
                                          <p:stCondLst>
                                            <p:cond delay="0"/>
                                          </p:stCondLst>
                                        </p:cTn>
                                        <p:tgtEl>
                                          <p:spTgt spid="41"/>
                                        </p:tgtEl>
                                        <p:attrNameLst>
                                          <p:attrName>style.visibility</p:attrName>
                                        </p:attrNameLst>
                                      </p:cBhvr>
                                      <p:to>
                                        <p:strVal val="visible"/>
                                      </p:to>
                                    </p:set>
                                    <p:anim calcmode="lin" valueType="num">
                                      <p:cBhvr>
                                        <p:cTn id="487" dur="2000" fill="hold"/>
                                        <p:tgtEl>
                                          <p:spTgt spid="41"/>
                                        </p:tgtEl>
                                        <p:attrNameLst>
                                          <p:attrName>ppt_w</p:attrName>
                                        </p:attrNameLst>
                                      </p:cBhvr>
                                      <p:tavLst>
                                        <p:tav tm="0">
                                          <p:val>
                                            <p:fltVal val="0"/>
                                          </p:val>
                                        </p:tav>
                                        <p:tav tm="100000">
                                          <p:val>
                                            <p:strVal val="#ppt_w"/>
                                          </p:val>
                                        </p:tav>
                                      </p:tavLst>
                                    </p:anim>
                                    <p:anim calcmode="lin" valueType="num">
                                      <p:cBhvr>
                                        <p:cTn id="488" dur="2000" fill="hold"/>
                                        <p:tgtEl>
                                          <p:spTgt spid="41"/>
                                        </p:tgtEl>
                                        <p:attrNameLst>
                                          <p:attrName>ppt_h</p:attrName>
                                        </p:attrNameLst>
                                      </p:cBhvr>
                                      <p:tavLst>
                                        <p:tav tm="0">
                                          <p:val>
                                            <p:fltVal val="0"/>
                                          </p:val>
                                        </p:tav>
                                        <p:tav tm="100000">
                                          <p:val>
                                            <p:strVal val="#ppt_h"/>
                                          </p:val>
                                        </p:tav>
                                      </p:tavLst>
                                    </p:anim>
                                    <p:animEffect transition="in" filter="fade">
                                      <p:cBhvr>
                                        <p:cTn id="489" dur="2000"/>
                                        <p:tgtEl>
                                          <p:spTgt spid="41"/>
                                        </p:tgtEl>
                                      </p:cBhvr>
                                    </p:animEffect>
                                  </p:childTnLst>
                                </p:cTn>
                              </p:par>
                              <p:par>
                                <p:cTn id="490" presetID="53" presetClass="entr" presetSubtype="16" fill="hold" grpId="0" nodeType="withEffect">
                                  <p:stCondLst>
                                    <p:cond delay="0"/>
                                  </p:stCondLst>
                                  <p:childTnLst>
                                    <p:set>
                                      <p:cBhvr>
                                        <p:cTn id="491" dur="1" fill="hold">
                                          <p:stCondLst>
                                            <p:cond delay="0"/>
                                          </p:stCondLst>
                                        </p:cTn>
                                        <p:tgtEl>
                                          <p:spTgt spid="42"/>
                                        </p:tgtEl>
                                        <p:attrNameLst>
                                          <p:attrName>style.visibility</p:attrName>
                                        </p:attrNameLst>
                                      </p:cBhvr>
                                      <p:to>
                                        <p:strVal val="visible"/>
                                      </p:to>
                                    </p:set>
                                    <p:anim calcmode="lin" valueType="num">
                                      <p:cBhvr>
                                        <p:cTn id="492" dur="2000" fill="hold"/>
                                        <p:tgtEl>
                                          <p:spTgt spid="42"/>
                                        </p:tgtEl>
                                        <p:attrNameLst>
                                          <p:attrName>ppt_w</p:attrName>
                                        </p:attrNameLst>
                                      </p:cBhvr>
                                      <p:tavLst>
                                        <p:tav tm="0">
                                          <p:val>
                                            <p:fltVal val="0"/>
                                          </p:val>
                                        </p:tav>
                                        <p:tav tm="100000">
                                          <p:val>
                                            <p:strVal val="#ppt_w"/>
                                          </p:val>
                                        </p:tav>
                                      </p:tavLst>
                                    </p:anim>
                                    <p:anim calcmode="lin" valueType="num">
                                      <p:cBhvr>
                                        <p:cTn id="493" dur="2000" fill="hold"/>
                                        <p:tgtEl>
                                          <p:spTgt spid="42"/>
                                        </p:tgtEl>
                                        <p:attrNameLst>
                                          <p:attrName>ppt_h</p:attrName>
                                        </p:attrNameLst>
                                      </p:cBhvr>
                                      <p:tavLst>
                                        <p:tav tm="0">
                                          <p:val>
                                            <p:fltVal val="0"/>
                                          </p:val>
                                        </p:tav>
                                        <p:tav tm="100000">
                                          <p:val>
                                            <p:strVal val="#ppt_h"/>
                                          </p:val>
                                        </p:tav>
                                      </p:tavLst>
                                    </p:anim>
                                    <p:animEffect transition="in" filter="fade">
                                      <p:cBhvr>
                                        <p:cTn id="494" dur="2000"/>
                                        <p:tgtEl>
                                          <p:spTgt spid="42"/>
                                        </p:tgtEl>
                                      </p:cBhvr>
                                    </p:animEffect>
                                  </p:childTnLst>
                                </p:cTn>
                              </p:par>
                            </p:childTnLst>
                          </p:cTn>
                        </p:par>
                        <p:par>
                          <p:cTn id="495" fill="hold">
                            <p:stCondLst>
                              <p:cond delay="182000"/>
                            </p:stCondLst>
                            <p:childTnLst>
                              <p:par>
                                <p:cTn id="496" presetID="55" presetClass="exit" presetSubtype="0" fill="hold" grpId="1" nodeType="afterEffect">
                                  <p:stCondLst>
                                    <p:cond delay="5000"/>
                                  </p:stCondLst>
                                  <p:childTnLst>
                                    <p:anim calcmode="lin" valueType="num">
                                      <p:cBhvr>
                                        <p:cTn id="497" dur="2000"/>
                                        <p:tgtEl>
                                          <p:spTgt spid="41"/>
                                        </p:tgtEl>
                                        <p:attrNameLst>
                                          <p:attrName>ppt_w</p:attrName>
                                        </p:attrNameLst>
                                      </p:cBhvr>
                                      <p:tavLst>
                                        <p:tav tm="0">
                                          <p:val>
                                            <p:strVal val="ppt_w"/>
                                          </p:val>
                                        </p:tav>
                                        <p:tav tm="100000">
                                          <p:val>
                                            <p:strVal val="ppt_w*0.70"/>
                                          </p:val>
                                        </p:tav>
                                      </p:tavLst>
                                    </p:anim>
                                    <p:anim calcmode="lin" valueType="num">
                                      <p:cBhvr>
                                        <p:cTn id="498" dur="2000"/>
                                        <p:tgtEl>
                                          <p:spTgt spid="41"/>
                                        </p:tgtEl>
                                        <p:attrNameLst>
                                          <p:attrName>ppt_h</p:attrName>
                                        </p:attrNameLst>
                                      </p:cBhvr>
                                      <p:tavLst>
                                        <p:tav tm="0">
                                          <p:val>
                                            <p:strVal val="ppt_h"/>
                                          </p:val>
                                        </p:tav>
                                        <p:tav tm="100000">
                                          <p:val>
                                            <p:strVal val="ppt_h"/>
                                          </p:val>
                                        </p:tav>
                                      </p:tavLst>
                                    </p:anim>
                                    <p:animEffect transition="out" filter="fade">
                                      <p:cBhvr>
                                        <p:cTn id="499" dur="2000"/>
                                        <p:tgtEl>
                                          <p:spTgt spid="41"/>
                                        </p:tgtEl>
                                      </p:cBhvr>
                                    </p:animEffect>
                                    <p:set>
                                      <p:cBhvr>
                                        <p:cTn id="500" dur="1" fill="hold">
                                          <p:stCondLst>
                                            <p:cond delay="1999"/>
                                          </p:stCondLst>
                                        </p:cTn>
                                        <p:tgtEl>
                                          <p:spTgt spid="41"/>
                                        </p:tgtEl>
                                        <p:attrNameLst>
                                          <p:attrName>style.visibility</p:attrName>
                                        </p:attrNameLst>
                                      </p:cBhvr>
                                      <p:to>
                                        <p:strVal val="hidden"/>
                                      </p:to>
                                    </p:set>
                                  </p:childTnLst>
                                </p:cTn>
                              </p:par>
                              <p:par>
                                <p:cTn id="501" presetID="55" presetClass="exit" presetSubtype="0" fill="hold" grpId="1" nodeType="withEffect">
                                  <p:stCondLst>
                                    <p:cond delay="5000"/>
                                  </p:stCondLst>
                                  <p:childTnLst>
                                    <p:anim calcmode="lin" valueType="num">
                                      <p:cBhvr>
                                        <p:cTn id="502" dur="2000"/>
                                        <p:tgtEl>
                                          <p:spTgt spid="42"/>
                                        </p:tgtEl>
                                        <p:attrNameLst>
                                          <p:attrName>ppt_w</p:attrName>
                                        </p:attrNameLst>
                                      </p:cBhvr>
                                      <p:tavLst>
                                        <p:tav tm="0">
                                          <p:val>
                                            <p:strVal val="ppt_w"/>
                                          </p:val>
                                        </p:tav>
                                        <p:tav tm="100000">
                                          <p:val>
                                            <p:strVal val="ppt_w*0.70"/>
                                          </p:val>
                                        </p:tav>
                                      </p:tavLst>
                                    </p:anim>
                                    <p:anim calcmode="lin" valueType="num">
                                      <p:cBhvr>
                                        <p:cTn id="503" dur="2000"/>
                                        <p:tgtEl>
                                          <p:spTgt spid="42"/>
                                        </p:tgtEl>
                                        <p:attrNameLst>
                                          <p:attrName>ppt_h</p:attrName>
                                        </p:attrNameLst>
                                      </p:cBhvr>
                                      <p:tavLst>
                                        <p:tav tm="0">
                                          <p:val>
                                            <p:strVal val="ppt_h"/>
                                          </p:val>
                                        </p:tav>
                                        <p:tav tm="100000">
                                          <p:val>
                                            <p:strVal val="ppt_h"/>
                                          </p:val>
                                        </p:tav>
                                      </p:tavLst>
                                    </p:anim>
                                    <p:animEffect transition="out" filter="fade">
                                      <p:cBhvr>
                                        <p:cTn id="504" dur="2000"/>
                                        <p:tgtEl>
                                          <p:spTgt spid="42"/>
                                        </p:tgtEl>
                                      </p:cBhvr>
                                    </p:animEffect>
                                    <p:set>
                                      <p:cBhvr>
                                        <p:cTn id="505" dur="1" fill="hold">
                                          <p:stCondLst>
                                            <p:cond delay="1999"/>
                                          </p:stCondLst>
                                        </p:cTn>
                                        <p:tgtEl>
                                          <p:spTgt spid="42"/>
                                        </p:tgtEl>
                                        <p:attrNameLst>
                                          <p:attrName>style.visibility</p:attrName>
                                        </p:attrNameLst>
                                      </p:cBhvr>
                                      <p:to>
                                        <p:strVal val="hidden"/>
                                      </p:to>
                                    </p:set>
                                  </p:childTnLst>
                                </p:cTn>
                              </p:par>
                            </p:childTnLst>
                          </p:cTn>
                        </p:par>
                        <p:par>
                          <p:cTn id="506" fill="hold">
                            <p:stCondLst>
                              <p:cond delay="189000"/>
                            </p:stCondLst>
                            <p:childTnLst>
                              <p:par>
                                <p:cTn id="507" presetID="53" presetClass="entr" presetSubtype="16" fill="hold" grpId="0" nodeType="afterEffect">
                                  <p:stCondLst>
                                    <p:cond delay="0"/>
                                  </p:stCondLst>
                                  <p:childTnLst>
                                    <p:set>
                                      <p:cBhvr>
                                        <p:cTn id="508" dur="1" fill="hold">
                                          <p:stCondLst>
                                            <p:cond delay="0"/>
                                          </p:stCondLst>
                                        </p:cTn>
                                        <p:tgtEl>
                                          <p:spTgt spid="43"/>
                                        </p:tgtEl>
                                        <p:attrNameLst>
                                          <p:attrName>style.visibility</p:attrName>
                                        </p:attrNameLst>
                                      </p:cBhvr>
                                      <p:to>
                                        <p:strVal val="visible"/>
                                      </p:to>
                                    </p:set>
                                    <p:anim calcmode="lin" valueType="num">
                                      <p:cBhvr>
                                        <p:cTn id="509" dur="2000" fill="hold"/>
                                        <p:tgtEl>
                                          <p:spTgt spid="43"/>
                                        </p:tgtEl>
                                        <p:attrNameLst>
                                          <p:attrName>ppt_w</p:attrName>
                                        </p:attrNameLst>
                                      </p:cBhvr>
                                      <p:tavLst>
                                        <p:tav tm="0">
                                          <p:val>
                                            <p:fltVal val="0"/>
                                          </p:val>
                                        </p:tav>
                                        <p:tav tm="100000">
                                          <p:val>
                                            <p:strVal val="#ppt_w"/>
                                          </p:val>
                                        </p:tav>
                                      </p:tavLst>
                                    </p:anim>
                                    <p:anim calcmode="lin" valueType="num">
                                      <p:cBhvr>
                                        <p:cTn id="510" dur="2000" fill="hold"/>
                                        <p:tgtEl>
                                          <p:spTgt spid="43"/>
                                        </p:tgtEl>
                                        <p:attrNameLst>
                                          <p:attrName>ppt_h</p:attrName>
                                        </p:attrNameLst>
                                      </p:cBhvr>
                                      <p:tavLst>
                                        <p:tav tm="0">
                                          <p:val>
                                            <p:fltVal val="0"/>
                                          </p:val>
                                        </p:tav>
                                        <p:tav tm="100000">
                                          <p:val>
                                            <p:strVal val="#ppt_h"/>
                                          </p:val>
                                        </p:tav>
                                      </p:tavLst>
                                    </p:anim>
                                    <p:animEffect transition="in" filter="fade">
                                      <p:cBhvr>
                                        <p:cTn id="511" dur="2000"/>
                                        <p:tgtEl>
                                          <p:spTgt spid="43"/>
                                        </p:tgtEl>
                                      </p:cBhvr>
                                    </p:animEffect>
                                  </p:childTnLst>
                                </p:cTn>
                              </p:par>
                            </p:childTnLst>
                          </p:cTn>
                        </p:par>
                        <p:par>
                          <p:cTn id="512" fill="hold">
                            <p:stCondLst>
                              <p:cond delay="191000"/>
                            </p:stCondLst>
                            <p:childTnLst>
                              <p:par>
                                <p:cTn id="513" presetID="53" presetClass="entr" presetSubtype="16" fill="hold" grpId="0" nodeType="afterEffect">
                                  <p:stCondLst>
                                    <p:cond delay="0"/>
                                  </p:stCondLst>
                                  <p:childTnLst>
                                    <p:set>
                                      <p:cBhvr>
                                        <p:cTn id="514" dur="1" fill="hold">
                                          <p:stCondLst>
                                            <p:cond delay="0"/>
                                          </p:stCondLst>
                                        </p:cTn>
                                        <p:tgtEl>
                                          <p:spTgt spid="44"/>
                                        </p:tgtEl>
                                        <p:attrNameLst>
                                          <p:attrName>style.visibility</p:attrName>
                                        </p:attrNameLst>
                                      </p:cBhvr>
                                      <p:to>
                                        <p:strVal val="visible"/>
                                      </p:to>
                                    </p:set>
                                    <p:anim calcmode="lin" valueType="num">
                                      <p:cBhvr>
                                        <p:cTn id="515" dur="2000" fill="hold"/>
                                        <p:tgtEl>
                                          <p:spTgt spid="44"/>
                                        </p:tgtEl>
                                        <p:attrNameLst>
                                          <p:attrName>ppt_w</p:attrName>
                                        </p:attrNameLst>
                                      </p:cBhvr>
                                      <p:tavLst>
                                        <p:tav tm="0">
                                          <p:val>
                                            <p:fltVal val="0"/>
                                          </p:val>
                                        </p:tav>
                                        <p:tav tm="100000">
                                          <p:val>
                                            <p:strVal val="#ppt_w"/>
                                          </p:val>
                                        </p:tav>
                                      </p:tavLst>
                                    </p:anim>
                                    <p:anim calcmode="lin" valueType="num">
                                      <p:cBhvr>
                                        <p:cTn id="516" dur="2000" fill="hold"/>
                                        <p:tgtEl>
                                          <p:spTgt spid="44"/>
                                        </p:tgtEl>
                                        <p:attrNameLst>
                                          <p:attrName>ppt_h</p:attrName>
                                        </p:attrNameLst>
                                      </p:cBhvr>
                                      <p:tavLst>
                                        <p:tav tm="0">
                                          <p:val>
                                            <p:fltVal val="0"/>
                                          </p:val>
                                        </p:tav>
                                        <p:tav tm="100000">
                                          <p:val>
                                            <p:strVal val="#ppt_h"/>
                                          </p:val>
                                        </p:tav>
                                      </p:tavLst>
                                    </p:anim>
                                    <p:animEffect transition="in" filter="fade">
                                      <p:cBhvr>
                                        <p:cTn id="517" dur="2000"/>
                                        <p:tgtEl>
                                          <p:spTgt spid="44"/>
                                        </p:tgtEl>
                                      </p:cBhvr>
                                    </p:animEffect>
                                  </p:childTnLst>
                                </p:cTn>
                              </p:par>
                            </p:childTnLst>
                          </p:cTn>
                        </p:par>
                        <p:par>
                          <p:cTn id="518" fill="hold">
                            <p:stCondLst>
                              <p:cond delay="193000"/>
                            </p:stCondLst>
                            <p:childTnLst>
                              <p:par>
                                <p:cTn id="519" presetID="55" presetClass="exit" presetSubtype="0" fill="hold" grpId="1" nodeType="afterEffect">
                                  <p:stCondLst>
                                    <p:cond delay="5000"/>
                                  </p:stCondLst>
                                  <p:childTnLst>
                                    <p:anim calcmode="lin" valueType="num">
                                      <p:cBhvr>
                                        <p:cTn id="520" dur="2000"/>
                                        <p:tgtEl>
                                          <p:spTgt spid="43"/>
                                        </p:tgtEl>
                                        <p:attrNameLst>
                                          <p:attrName>ppt_w</p:attrName>
                                        </p:attrNameLst>
                                      </p:cBhvr>
                                      <p:tavLst>
                                        <p:tav tm="0">
                                          <p:val>
                                            <p:strVal val="ppt_w"/>
                                          </p:val>
                                        </p:tav>
                                        <p:tav tm="100000">
                                          <p:val>
                                            <p:strVal val="ppt_w*0.70"/>
                                          </p:val>
                                        </p:tav>
                                      </p:tavLst>
                                    </p:anim>
                                    <p:anim calcmode="lin" valueType="num">
                                      <p:cBhvr>
                                        <p:cTn id="521" dur="2000"/>
                                        <p:tgtEl>
                                          <p:spTgt spid="43"/>
                                        </p:tgtEl>
                                        <p:attrNameLst>
                                          <p:attrName>ppt_h</p:attrName>
                                        </p:attrNameLst>
                                      </p:cBhvr>
                                      <p:tavLst>
                                        <p:tav tm="0">
                                          <p:val>
                                            <p:strVal val="ppt_h"/>
                                          </p:val>
                                        </p:tav>
                                        <p:tav tm="100000">
                                          <p:val>
                                            <p:strVal val="ppt_h"/>
                                          </p:val>
                                        </p:tav>
                                      </p:tavLst>
                                    </p:anim>
                                    <p:animEffect transition="out" filter="fade">
                                      <p:cBhvr>
                                        <p:cTn id="522" dur="2000"/>
                                        <p:tgtEl>
                                          <p:spTgt spid="43"/>
                                        </p:tgtEl>
                                      </p:cBhvr>
                                    </p:animEffect>
                                    <p:set>
                                      <p:cBhvr>
                                        <p:cTn id="523" dur="1" fill="hold">
                                          <p:stCondLst>
                                            <p:cond delay="1999"/>
                                          </p:stCondLst>
                                        </p:cTn>
                                        <p:tgtEl>
                                          <p:spTgt spid="43"/>
                                        </p:tgtEl>
                                        <p:attrNameLst>
                                          <p:attrName>style.visibility</p:attrName>
                                        </p:attrNameLst>
                                      </p:cBhvr>
                                      <p:to>
                                        <p:strVal val="hidden"/>
                                      </p:to>
                                    </p:set>
                                  </p:childTnLst>
                                </p:cTn>
                              </p:par>
                              <p:par>
                                <p:cTn id="524" presetID="55" presetClass="exit" presetSubtype="0" fill="hold" grpId="1" nodeType="withEffect">
                                  <p:stCondLst>
                                    <p:cond delay="5000"/>
                                  </p:stCondLst>
                                  <p:childTnLst>
                                    <p:anim calcmode="lin" valueType="num">
                                      <p:cBhvr>
                                        <p:cTn id="525" dur="2000"/>
                                        <p:tgtEl>
                                          <p:spTgt spid="44"/>
                                        </p:tgtEl>
                                        <p:attrNameLst>
                                          <p:attrName>ppt_w</p:attrName>
                                        </p:attrNameLst>
                                      </p:cBhvr>
                                      <p:tavLst>
                                        <p:tav tm="0">
                                          <p:val>
                                            <p:strVal val="ppt_w"/>
                                          </p:val>
                                        </p:tav>
                                        <p:tav tm="100000">
                                          <p:val>
                                            <p:strVal val="ppt_w*0.70"/>
                                          </p:val>
                                        </p:tav>
                                      </p:tavLst>
                                    </p:anim>
                                    <p:anim calcmode="lin" valueType="num">
                                      <p:cBhvr>
                                        <p:cTn id="526" dur="2000"/>
                                        <p:tgtEl>
                                          <p:spTgt spid="44"/>
                                        </p:tgtEl>
                                        <p:attrNameLst>
                                          <p:attrName>ppt_h</p:attrName>
                                        </p:attrNameLst>
                                      </p:cBhvr>
                                      <p:tavLst>
                                        <p:tav tm="0">
                                          <p:val>
                                            <p:strVal val="ppt_h"/>
                                          </p:val>
                                        </p:tav>
                                        <p:tav tm="100000">
                                          <p:val>
                                            <p:strVal val="ppt_h"/>
                                          </p:val>
                                        </p:tav>
                                      </p:tavLst>
                                    </p:anim>
                                    <p:animEffect transition="out" filter="fade">
                                      <p:cBhvr>
                                        <p:cTn id="527" dur="2000"/>
                                        <p:tgtEl>
                                          <p:spTgt spid="44"/>
                                        </p:tgtEl>
                                      </p:cBhvr>
                                    </p:animEffect>
                                    <p:set>
                                      <p:cBhvr>
                                        <p:cTn id="528" dur="1" fill="hold">
                                          <p:stCondLst>
                                            <p:cond delay="1999"/>
                                          </p:stCondLst>
                                        </p:cTn>
                                        <p:tgtEl>
                                          <p:spTgt spid="44"/>
                                        </p:tgtEl>
                                        <p:attrNameLst>
                                          <p:attrName>style.visibility</p:attrName>
                                        </p:attrNameLst>
                                      </p:cBhvr>
                                      <p:to>
                                        <p:strVal val="hidden"/>
                                      </p:to>
                                    </p:set>
                                  </p:childTnLst>
                                </p:cTn>
                              </p:par>
                            </p:childTnLst>
                          </p:cTn>
                        </p:par>
                        <p:par>
                          <p:cTn id="529" fill="hold">
                            <p:stCondLst>
                              <p:cond delay="200000"/>
                            </p:stCondLst>
                            <p:childTnLst>
                              <p:par>
                                <p:cTn id="530" presetID="49" presetClass="entr" presetSubtype="0" decel="100000" fill="hold" grpId="0" nodeType="afterEffect">
                                  <p:stCondLst>
                                    <p:cond delay="0"/>
                                  </p:stCondLst>
                                  <p:childTnLst>
                                    <p:set>
                                      <p:cBhvr>
                                        <p:cTn id="531" dur="1" fill="hold">
                                          <p:stCondLst>
                                            <p:cond delay="0"/>
                                          </p:stCondLst>
                                        </p:cTn>
                                        <p:tgtEl>
                                          <p:spTgt spid="45"/>
                                        </p:tgtEl>
                                        <p:attrNameLst>
                                          <p:attrName>style.visibility</p:attrName>
                                        </p:attrNameLst>
                                      </p:cBhvr>
                                      <p:to>
                                        <p:strVal val="visible"/>
                                      </p:to>
                                    </p:set>
                                    <p:anim calcmode="lin" valueType="num">
                                      <p:cBhvr>
                                        <p:cTn id="532" dur="2000" fill="hold"/>
                                        <p:tgtEl>
                                          <p:spTgt spid="45"/>
                                        </p:tgtEl>
                                        <p:attrNameLst>
                                          <p:attrName>ppt_w</p:attrName>
                                        </p:attrNameLst>
                                      </p:cBhvr>
                                      <p:tavLst>
                                        <p:tav tm="0">
                                          <p:val>
                                            <p:fltVal val="0"/>
                                          </p:val>
                                        </p:tav>
                                        <p:tav tm="100000">
                                          <p:val>
                                            <p:strVal val="#ppt_w"/>
                                          </p:val>
                                        </p:tav>
                                      </p:tavLst>
                                    </p:anim>
                                    <p:anim calcmode="lin" valueType="num">
                                      <p:cBhvr>
                                        <p:cTn id="533" dur="2000" fill="hold"/>
                                        <p:tgtEl>
                                          <p:spTgt spid="45"/>
                                        </p:tgtEl>
                                        <p:attrNameLst>
                                          <p:attrName>ppt_h</p:attrName>
                                        </p:attrNameLst>
                                      </p:cBhvr>
                                      <p:tavLst>
                                        <p:tav tm="0">
                                          <p:val>
                                            <p:fltVal val="0"/>
                                          </p:val>
                                        </p:tav>
                                        <p:tav tm="100000">
                                          <p:val>
                                            <p:strVal val="#ppt_h"/>
                                          </p:val>
                                        </p:tav>
                                      </p:tavLst>
                                    </p:anim>
                                    <p:anim calcmode="lin" valueType="num">
                                      <p:cBhvr>
                                        <p:cTn id="534" dur="2000" fill="hold"/>
                                        <p:tgtEl>
                                          <p:spTgt spid="45"/>
                                        </p:tgtEl>
                                        <p:attrNameLst>
                                          <p:attrName>style.rotation</p:attrName>
                                        </p:attrNameLst>
                                      </p:cBhvr>
                                      <p:tavLst>
                                        <p:tav tm="0">
                                          <p:val>
                                            <p:fltVal val="360"/>
                                          </p:val>
                                        </p:tav>
                                        <p:tav tm="100000">
                                          <p:val>
                                            <p:fltVal val="0"/>
                                          </p:val>
                                        </p:tav>
                                      </p:tavLst>
                                    </p:anim>
                                    <p:animEffect transition="in" filter="fade">
                                      <p:cBhvr>
                                        <p:cTn id="535" dur="2000"/>
                                        <p:tgtEl>
                                          <p:spTgt spid="45"/>
                                        </p:tgtEl>
                                      </p:cBhvr>
                                    </p:animEffect>
                                  </p:childTnLst>
                                </p:cTn>
                              </p:par>
                              <p:par>
                                <p:cTn id="536" presetID="49" presetClass="entr" presetSubtype="0" decel="100000" fill="hold" grpId="0" nodeType="withEffect">
                                  <p:stCondLst>
                                    <p:cond delay="0"/>
                                  </p:stCondLst>
                                  <p:childTnLst>
                                    <p:set>
                                      <p:cBhvr>
                                        <p:cTn id="537" dur="1" fill="hold">
                                          <p:stCondLst>
                                            <p:cond delay="0"/>
                                          </p:stCondLst>
                                        </p:cTn>
                                        <p:tgtEl>
                                          <p:spTgt spid="46"/>
                                        </p:tgtEl>
                                        <p:attrNameLst>
                                          <p:attrName>style.visibility</p:attrName>
                                        </p:attrNameLst>
                                      </p:cBhvr>
                                      <p:to>
                                        <p:strVal val="visible"/>
                                      </p:to>
                                    </p:set>
                                    <p:anim calcmode="lin" valueType="num">
                                      <p:cBhvr>
                                        <p:cTn id="538" dur="2000" fill="hold"/>
                                        <p:tgtEl>
                                          <p:spTgt spid="46"/>
                                        </p:tgtEl>
                                        <p:attrNameLst>
                                          <p:attrName>ppt_w</p:attrName>
                                        </p:attrNameLst>
                                      </p:cBhvr>
                                      <p:tavLst>
                                        <p:tav tm="0">
                                          <p:val>
                                            <p:fltVal val="0"/>
                                          </p:val>
                                        </p:tav>
                                        <p:tav tm="100000">
                                          <p:val>
                                            <p:strVal val="#ppt_w"/>
                                          </p:val>
                                        </p:tav>
                                      </p:tavLst>
                                    </p:anim>
                                    <p:anim calcmode="lin" valueType="num">
                                      <p:cBhvr>
                                        <p:cTn id="539" dur="2000" fill="hold"/>
                                        <p:tgtEl>
                                          <p:spTgt spid="46"/>
                                        </p:tgtEl>
                                        <p:attrNameLst>
                                          <p:attrName>ppt_h</p:attrName>
                                        </p:attrNameLst>
                                      </p:cBhvr>
                                      <p:tavLst>
                                        <p:tav tm="0">
                                          <p:val>
                                            <p:fltVal val="0"/>
                                          </p:val>
                                        </p:tav>
                                        <p:tav tm="100000">
                                          <p:val>
                                            <p:strVal val="#ppt_h"/>
                                          </p:val>
                                        </p:tav>
                                      </p:tavLst>
                                    </p:anim>
                                    <p:anim calcmode="lin" valueType="num">
                                      <p:cBhvr>
                                        <p:cTn id="540" dur="2000" fill="hold"/>
                                        <p:tgtEl>
                                          <p:spTgt spid="46"/>
                                        </p:tgtEl>
                                        <p:attrNameLst>
                                          <p:attrName>style.rotation</p:attrName>
                                        </p:attrNameLst>
                                      </p:cBhvr>
                                      <p:tavLst>
                                        <p:tav tm="0">
                                          <p:val>
                                            <p:fltVal val="360"/>
                                          </p:val>
                                        </p:tav>
                                        <p:tav tm="100000">
                                          <p:val>
                                            <p:fltVal val="0"/>
                                          </p:val>
                                        </p:tav>
                                      </p:tavLst>
                                    </p:anim>
                                    <p:animEffect transition="in" filter="fade">
                                      <p:cBhvr>
                                        <p:cTn id="541" dur="2000"/>
                                        <p:tgtEl>
                                          <p:spTgt spid="46"/>
                                        </p:tgtEl>
                                      </p:cBhvr>
                                    </p:animEffect>
                                  </p:childTnLst>
                                </p:cTn>
                              </p:par>
                            </p:childTnLst>
                          </p:cTn>
                        </p:par>
                        <p:par>
                          <p:cTn id="542" fill="hold">
                            <p:stCondLst>
                              <p:cond delay="202000"/>
                            </p:stCondLst>
                            <p:childTnLst>
                              <p:par>
                                <p:cTn id="543" presetID="15" presetClass="exit" presetSubtype="0" fill="hold" grpId="1" nodeType="afterEffect">
                                  <p:stCondLst>
                                    <p:cond delay="5000"/>
                                  </p:stCondLst>
                                  <p:childTnLst>
                                    <p:anim calcmode="lin" valueType="num">
                                      <p:cBhvr>
                                        <p:cTn id="544" dur="2000"/>
                                        <p:tgtEl>
                                          <p:spTgt spid="45"/>
                                        </p:tgtEl>
                                        <p:attrNameLst>
                                          <p:attrName>ppt_w</p:attrName>
                                        </p:attrNameLst>
                                      </p:cBhvr>
                                      <p:tavLst>
                                        <p:tav tm="0">
                                          <p:val>
                                            <p:strVal val="ppt_w"/>
                                          </p:val>
                                        </p:tav>
                                        <p:tav tm="100000">
                                          <p:val>
                                            <p:fltVal val="0"/>
                                          </p:val>
                                        </p:tav>
                                      </p:tavLst>
                                    </p:anim>
                                    <p:anim calcmode="lin" valueType="num">
                                      <p:cBhvr>
                                        <p:cTn id="545" dur="2000"/>
                                        <p:tgtEl>
                                          <p:spTgt spid="45"/>
                                        </p:tgtEl>
                                        <p:attrNameLst>
                                          <p:attrName>ppt_h</p:attrName>
                                        </p:attrNameLst>
                                      </p:cBhvr>
                                      <p:tavLst>
                                        <p:tav tm="0">
                                          <p:val>
                                            <p:strVal val="ppt_h"/>
                                          </p:val>
                                        </p:tav>
                                        <p:tav tm="100000">
                                          <p:val>
                                            <p:fltVal val="0"/>
                                          </p:val>
                                        </p:tav>
                                      </p:tavLst>
                                    </p:anim>
                                    <p:anim calcmode="lin" valueType="num">
                                      <p:cBhvr>
                                        <p:cTn id="546" dur="2000"/>
                                        <p:tgtEl>
                                          <p:spTgt spid="4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47" dur="2000"/>
                                        <p:tgtEl>
                                          <p:spTgt spid="4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48" dur="1" fill="hold">
                                          <p:stCondLst>
                                            <p:cond delay="1999"/>
                                          </p:stCondLst>
                                        </p:cTn>
                                        <p:tgtEl>
                                          <p:spTgt spid="45"/>
                                        </p:tgtEl>
                                        <p:attrNameLst>
                                          <p:attrName>style.visibility</p:attrName>
                                        </p:attrNameLst>
                                      </p:cBhvr>
                                      <p:to>
                                        <p:strVal val="hidden"/>
                                      </p:to>
                                    </p:set>
                                  </p:childTnLst>
                                </p:cTn>
                              </p:par>
                              <p:par>
                                <p:cTn id="549" presetID="15" presetClass="exit" presetSubtype="0" fill="hold" grpId="1" nodeType="withEffect">
                                  <p:stCondLst>
                                    <p:cond delay="5000"/>
                                  </p:stCondLst>
                                  <p:childTnLst>
                                    <p:anim calcmode="lin" valueType="num">
                                      <p:cBhvr>
                                        <p:cTn id="550" dur="2000"/>
                                        <p:tgtEl>
                                          <p:spTgt spid="46"/>
                                        </p:tgtEl>
                                        <p:attrNameLst>
                                          <p:attrName>ppt_w</p:attrName>
                                        </p:attrNameLst>
                                      </p:cBhvr>
                                      <p:tavLst>
                                        <p:tav tm="0">
                                          <p:val>
                                            <p:strVal val="ppt_w"/>
                                          </p:val>
                                        </p:tav>
                                        <p:tav tm="100000">
                                          <p:val>
                                            <p:fltVal val="0"/>
                                          </p:val>
                                        </p:tav>
                                      </p:tavLst>
                                    </p:anim>
                                    <p:anim calcmode="lin" valueType="num">
                                      <p:cBhvr>
                                        <p:cTn id="551" dur="2000"/>
                                        <p:tgtEl>
                                          <p:spTgt spid="46"/>
                                        </p:tgtEl>
                                        <p:attrNameLst>
                                          <p:attrName>ppt_h</p:attrName>
                                        </p:attrNameLst>
                                      </p:cBhvr>
                                      <p:tavLst>
                                        <p:tav tm="0">
                                          <p:val>
                                            <p:strVal val="ppt_h"/>
                                          </p:val>
                                        </p:tav>
                                        <p:tav tm="100000">
                                          <p:val>
                                            <p:fltVal val="0"/>
                                          </p:val>
                                        </p:tav>
                                      </p:tavLst>
                                    </p:anim>
                                    <p:anim calcmode="lin" valueType="num">
                                      <p:cBhvr>
                                        <p:cTn id="552" dur="2000"/>
                                        <p:tgtEl>
                                          <p:spTgt spid="4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3" dur="2000"/>
                                        <p:tgtEl>
                                          <p:spTgt spid="4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54" dur="1" fill="hold">
                                          <p:stCondLst>
                                            <p:cond delay="1999"/>
                                          </p:stCondLst>
                                        </p:cTn>
                                        <p:tgtEl>
                                          <p:spTgt spid="46"/>
                                        </p:tgtEl>
                                        <p:attrNameLst>
                                          <p:attrName>style.visibility</p:attrName>
                                        </p:attrNameLst>
                                      </p:cBhvr>
                                      <p:to>
                                        <p:strVal val="hidden"/>
                                      </p:to>
                                    </p:set>
                                  </p:childTnLst>
                                </p:cTn>
                              </p:par>
                            </p:childTnLst>
                          </p:cTn>
                        </p:par>
                        <p:par>
                          <p:cTn id="555" fill="hold">
                            <p:stCondLst>
                              <p:cond delay="209000"/>
                            </p:stCondLst>
                            <p:childTnLst>
                              <p:par>
                                <p:cTn id="556" presetID="49" presetClass="entr" presetSubtype="0" decel="100000" fill="hold" grpId="0" nodeType="afterEffect">
                                  <p:stCondLst>
                                    <p:cond delay="0"/>
                                  </p:stCondLst>
                                  <p:childTnLst>
                                    <p:set>
                                      <p:cBhvr>
                                        <p:cTn id="557" dur="1" fill="hold">
                                          <p:stCondLst>
                                            <p:cond delay="0"/>
                                          </p:stCondLst>
                                        </p:cTn>
                                        <p:tgtEl>
                                          <p:spTgt spid="47"/>
                                        </p:tgtEl>
                                        <p:attrNameLst>
                                          <p:attrName>style.visibility</p:attrName>
                                        </p:attrNameLst>
                                      </p:cBhvr>
                                      <p:to>
                                        <p:strVal val="visible"/>
                                      </p:to>
                                    </p:set>
                                    <p:anim calcmode="lin" valueType="num">
                                      <p:cBhvr>
                                        <p:cTn id="558" dur="2000" fill="hold"/>
                                        <p:tgtEl>
                                          <p:spTgt spid="47"/>
                                        </p:tgtEl>
                                        <p:attrNameLst>
                                          <p:attrName>ppt_w</p:attrName>
                                        </p:attrNameLst>
                                      </p:cBhvr>
                                      <p:tavLst>
                                        <p:tav tm="0">
                                          <p:val>
                                            <p:fltVal val="0"/>
                                          </p:val>
                                        </p:tav>
                                        <p:tav tm="100000">
                                          <p:val>
                                            <p:strVal val="#ppt_w"/>
                                          </p:val>
                                        </p:tav>
                                      </p:tavLst>
                                    </p:anim>
                                    <p:anim calcmode="lin" valueType="num">
                                      <p:cBhvr>
                                        <p:cTn id="559" dur="2000" fill="hold"/>
                                        <p:tgtEl>
                                          <p:spTgt spid="47"/>
                                        </p:tgtEl>
                                        <p:attrNameLst>
                                          <p:attrName>ppt_h</p:attrName>
                                        </p:attrNameLst>
                                      </p:cBhvr>
                                      <p:tavLst>
                                        <p:tav tm="0">
                                          <p:val>
                                            <p:fltVal val="0"/>
                                          </p:val>
                                        </p:tav>
                                        <p:tav tm="100000">
                                          <p:val>
                                            <p:strVal val="#ppt_h"/>
                                          </p:val>
                                        </p:tav>
                                      </p:tavLst>
                                    </p:anim>
                                    <p:anim calcmode="lin" valueType="num">
                                      <p:cBhvr>
                                        <p:cTn id="560" dur="2000" fill="hold"/>
                                        <p:tgtEl>
                                          <p:spTgt spid="47"/>
                                        </p:tgtEl>
                                        <p:attrNameLst>
                                          <p:attrName>style.rotation</p:attrName>
                                        </p:attrNameLst>
                                      </p:cBhvr>
                                      <p:tavLst>
                                        <p:tav tm="0">
                                          <p:val>
                                            <p:fltVal val="360"/>
                                          </p:val>
                                        </p:tav>
                                        <p:tav tm="100000">
                                          <p:val>
                                            <p:fltVal val="0"/>
                                          </p:val>
                                        </p:tav>
                                      </p:tavLst>
                                    </p:anim>
                                    <p:animEffect transition="in" filter="fade">
                                      <p:cBhvr>
                                        <p:cTn id="561" dur="2000"/>
                                        <p:tgtEl>
                                          <p:spTgt spid="47"/>
                                        </p:tgtEl>
                                      </p:cBhvr>
                                    </p:animEffect>
                                  </p:childTnLst>
                                </p:cTn>
                              </p:par>
                              <p:par>
                                <p:cTn id="562" presetID="49" presetClass="entr" presetSubtype="0" decel="100000" fill="hold" grpId="0" nodeType="withEffect">
                                  <p:stCondLst>
                                    <p:cond delay="0"/>
                                  </p:stCondLst>
                                  <p:childTnLst>
                                    <p:set>
                                      <p:cBhvr>
                                        <p:cTn id="563" dur="1" fill="hold">
                                          <p:stCondLst>
                                            <p:cond delay="0"/>
                                          </p:stCondLst>
                                        </p:cTn>
                                        <p:tgtEl>
                                          <p:spTgt spid="48"/>
                                        </p:tgtEl>
                                        <p:attrNameLst>
                                          <p:attrName>style.visibility</p:attrName>
                                        </p:attrNameLst>
                                      </p:cBhvr>
                                      <p:to>
                                        <p:strVal val="visible"/>
                                      </p:to>
                                    </p:set>
                                    <p:anim calcmode="lin" valueType="num">
                                      <p:cBhvr>
                                        <p:cTn id="564" dur="2000" fill="hold"/>
                                        <p:tgtEl>
                                          <p:spTgt spid="48"/>
                                        </p:tgtEl>
                                        <p:attrNameLst>
                                          <p:attrName>ppt_w</p:attrName>
                                        </p:attrNameLst>
                                      </p:cBhvr>
                                      <p:tavLst>
                                        <p:tav tm="0">
                                          <p:val>
                                            <p:fltVal val="0"/>
                                          </p:val>
                                        </p:tav>
                                        <p:tav tm="100000">
                                          <p:val>
                                            <p:strVal val="#ppt_w"/>
                                          </p:val>
                                        </p:tav>
                                      </p:tavLst>
                                    </p:anim>
                                    <p:anim calcmode="lin" valueType="num">
                                      <p:cBhvr>
                                        <p:cTn id="565" dur="2000" fill="hold"/>
                                        <p:tgtEl>
                                          <p:spTgt spid="48"/>
                                        </p:tgtEl>
                                        <p:attrNameLst>
                                          <p:attrName>ppt_h</p:attrName>
                                        </p:attrNameLst>
                                      </p:cBhvr>
                                      <p:tavLst>
                                        <p:tav tm="0">
                                          <p:val>
                                            <p:fltVal val="0"/>
                                          </p:val>
                                        </p:tav>
                                        <p:tav tm="100000">
                                          <p:val>
                                            <p:strVal val="#ppt_h"/>
                                          </p:val>
                                        </p:tav>
                                      </p:tavLst>
                                    </p:anim>
                                    <p:anim calcmode="lin" valueType="num">
                                      <p:cBhvr>
                                        <p:cTn id="566" dur="2000" fill="hold"/>
                                        <p:tgtEl>
                                          <p:spTgt spid="48"/>
                                        </p:tgtEl>
                                        <p:attrNameLst>
                                          <p:attrName>style.rotation</p:attrName>
                                        </p:attrNameLst>
                                      </p:cBhvr>
                                      <p:tavLst>
                                        <p:tav tm="0">
                                          <p:val>
                                            <p:fltVal val="360"/>
                                          </p:val>
                                        </p:tav>
                                        <p:tav tm="100000">
                                          <p:val>
                                            <p:fltVal val="0"/>
                                          </p:val>
                                        </p:tav>
                                      </p:tavLst>
                                    </p:anim>
                                    <p:animEffect transition="in" filter="fade">
                                      <p:cBhvr>
                                        <p:cTn id="567" dur="2000"/>
                                        <p:tgtEl>
                                          <p:spTgt spid="48"/>
                                        </p:tgtEl>
                                      </p:cBhvr>
                                    </p:animEffect>
                                  </p:childTnLst>
                                </p:cTn>
                              </p:par>
                              <p:par>
                                <p:cTn id="568" presetID="15" presetClass="exit" presetSubtype="0" fill="hold" grpId="1" nodeType="withEffect">
                                  <p:stCondLst>
                                    <p:cond delay="5000"/>
                                  </p:stCondLst>
                                  <p:childTnLst>
                                    <p:anim calcmode="lin" valueType="num">
                                      <p:cBhvr>
                                        <p:cTn id="569" dur="2000"/>
                                        <p:tgtEl>
                                          <p:spTgt spid="47"/>
                                        </p:tgtEl>
                                        <p:attrNameLst>
                                          <p:attrName>ppt_w</p:attrName>
                                        </p:attrNameLst>
                                      </p:cBhvr>
                                      <p:tavLst>
                                        <p:tav tm="0">
                                          <p:val>
                                            <p:strVal val="ppt_w"/>
                                          </p:val>
                                        </p:tav>
                                        <p:tav tm="100000">
                                          <p:val>
                                            <p:fltVal val="0"/>
                                          </p:val>
                                        </p:tav>
                                      </p:tavLst>
                                    </p:anim>
                                    <p:anim calcmode="lin" valueType="num">
                                      <p:cBhvr>
                                        <p:cTn id="570" dur="2000"/>
                                        <p:tgtEl>
                                          <p:spTgt spid="47"/>
                                        </p:tgtEl>
                                        <p:attrNameLst>
                                          <p:attrName>ppt_h</p:attrName>
                                        </p:attrNameLst>
                                      </p:cBhvr>
                                      <p:tavLst>
                                        <p:tav tm="0">
                                          <p:val>
                                            <p:strVal val="ppt_h"/>
                                          </p:val>
                                        </p:tav>
                                        <p:tav tm="100000">
                                          <p:val>
                                            <p:fltVal val="0"/>
                                          </p:val>
                                        </p:tav>
                                      </p:tavLst>
                                    </p:anim>
                                    <p:anim calcmode="lin" valueType="num">
                                      <p:cBhvr>
                                        <p:cTn id="571" dur="2000"/>
                                        <p:tgtEl>
                                          <p:spTgt spid="4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72" dur="2000"/>
                                        <p:tgtEl>
                                          <p:spTgt spid="4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73" dur="1" fill="hold">
                                          <p:stCondLst>
                                            <p:cond delay="1999"/>
                                          </p:stCondLst>
                                        </p:cTn>
                                        <p:tgtEl>
                                          <p:spTgt spid="47"/>
                                        </p:tgtEl>
                                        <p:attrNameLst>
                                          <p:attrName>style.visibility</p:attrName>
                                        </p:attrNameLst>
                                      </p:cBhvr>
                                      <p:to>
                                        <p:strVal val="hidden"/>
                                      </p:to>
                                    </p:set>
                                  </p:childTnLst>
                                </p:cTn>
                              </p:par>
                              <p:par>
                                <p:cTn id="574" presetID="15" presetClass="exit" presetSubtype="0" fill="hold" grpId="1" nodeType="withEffect">
                                  <p:stCondLst>
                                    <p:cond delay="5000"/>
                                  </p:stCondLst>
                                  <p:childTnLst>
                                    <p:anim calcmode="lin" valueType="num">
                                      <p:cBhvr>
                                        <p:cTn id="575" dur="2000"/>
                                        <p:tgtEl>
                                          <p:spTgt spid="48"/>
                                        </p:tgtEl>
                                        <p:attrNameLst>
                                          <p:attrName>ppt_w</p:attrName>
                                        </p:attrNameLst>
                                      </p:cBhvr>
                                      <p:tavLst>
                                        <p:tav tm="0">
                                          <p:val>
                                            <p:strVal val="ppt_w"/>
                                          </p:val>
                                        </p:tav>
                                        <p:tav tm="100000">
                                          <p:val>
                                            <p:fltVal val="0"/>
                                          </p:val>
                                        </p:tav>
                                      </p:tavLst>
                                    </p:anim>
                                    <p:anim calcmode="lin" valueType="num">
                                      <p:cBhvr>
                                        <p:cTn id="576" dur="2000"/>
                                        <p:tgtEl>
                                          <p:spTgt spid="48"/>
                                        </p:tgtEl>
                                        <p:attrNameLst>
                                          <p:attrName>ppt_h</p:attrName>
                                        </p:attrNameLst>
                                      </p:cBhvr>
                                      <p:tavLst>
                                        <p:tav tm="0">
                                          <p:val>
                                            <p:strVal val="ppt_h"/>
                                          </p:val>
                                        </p:tav>
                                        <p:tav tm="100000">
                                          <p:val>
                                            <p:fltVal val="0"/>
                                          </p:val>
                                        </p:tav>
                                      </p:tavLst>
                                    </p:anim>
                                    <p:anim calcmode="lin" valueType="num">
                                      <p:cBhvr>
                                        <p:cTn id="577" dur="2000"/>
                                        <p:tgtEl>
                                          <p:spTgt spid="4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78" dur="2000"/>
                                        <p:tgtEl>
                                          <p:spTgt spid="4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79" dur="1" fill="hold">
                                          <p:stCondLst>
                                            <p:cond delay="1999"/>
                                          </p:stCondLst>
                                        </p:cTn>
                                        <p:tgtEl>
                                          <p:spTgt spid="48"/>
                                        </p:tgtEl>
                                        <p:attrNameLst>
                                          <p:attrName>style.visibility</p:attrName>
                                        </p:attrNameLst>
                                      </p:cBhvr>
                                      <p:to>
                                        <p:strVal val="hidden"/>
                                      </p:to>
                                    </p:set>
                                  </p:childTnLst>
                                </p:cTn>
                              </p:par>
                            </p:childTnLst>
                          </p:cTn>
                        </p:par>
                        <p:par>
                          <p:cTn id="580" fill="hold">
                            <p:stCondLst>
                              <p:cond delay="216000"/>
                            </p:stCondLst>
                            <p:childTnLst>
                              <p:par>
                                <p:cTn id="581" presetID="31" presetClass="entr" presetSubtype="0" fill="hold" grpId="0" nodeType="afterEffect">
                                  <p:stCondLst>
                                    <p:cond delay="0"/>
                                  </p:stCondLst>
                                  <p:childTnLst>
                                    <p:set>
                                      <p:cBhvr>
                                        <p:cTn id="582" dur="1" fill="hold">
                                          <p:stCondLst>
                                            <p:cond delay="0"/>
                                          </p:stCondLst>
                                        </p:cTn>
                                        <p:tgtEl>
                                          <p:spTgt spid="49"/>
                                        </p:tgtEl>
                                        <p:attrNameLst>
                                          <p:attrName>style.visibility</p:attrName>
                                        </p:attrNameLst>
                                      </p:cBhvr>
                                      <p:to>
                                        <p:strVal val="visible"/>
                                      </p:to>
                                    </p:set>
                                    <p:anim calcmode="lin" valueType="num">
                                      <p:cBhvr>
                                        <p:cTn id="583" dur="2000" fill="hold"/>
                                        <p:tgtEl>
                                          <p:spTgt spid="49"/>
                                        </p:tgtEl>
                                        <p:attrNameLst>
                                          <p:attrName>ppt_w</p:attrName>
                                        </p:attrNameLst>
                                      </p:cBhvr>
                                      <p:tavLst>
                                        <p:tav tm="0">
                                          <p:val>
                                            <p:fltVal val="0"/>
                                          </p:val>
                                        </p:tav>
                                        <p:tav tm="100000">
                                          <p:val>
                                            <p:strVal val="#ppt_w"/>
                                          </p:val>
                                        </p:tav>
                                      </p:tavLst>
                                    </p:anim>
                                    <p:anim calcmode="lin" valueType="num">
                                      <p:cBhvr>
                                        <p:cTn id="584" dur="2000" fill="hold"/>
                                        <p:tgtEl>
                                          <p:spTgt spid="49"/>
                                        </p:tgtEl>
                                        <p:attrNameLst>
                                          <p:attrName>ppt_h</p:attrName>
                                        </p:attrNameLst>
                                      </p:cBhvr>
                                      <p:tavLst>
                                        <p:tav tm="0">
                                          <p:val>
                                            <p:fltVal val="0"/>
                                          </p:val>
                                        </p:tav>
                                        <p:tav tm="100000">
                                          <p:val>
                                            <p:strVal val="#ppt_h"/>
                                          </p:val>
                                        </p:tav>
                                      </p:tavLst>
                                    </p:anim>
                                    <p:anim calcmode="lin" valueType="num">
                                      <p:cBhvr>
                                        <p:cTn id="585" dur="2000" fill="hold"/>
                                        <p:tgtEl>
                                          <p:spTgt spid="49"/>
                                        </p:tgtEl>
                                        <p:attrNameLst>
                                          <p:attrName>style.rotation</p:attrName>
                                        </p:attrNameLst>
                                      </p:cBhvr>
                                      <p:tavLst>
                                        <p:tav tm="0">
                                          <p:val>
                                            <p:fltVal val="90"/>
                                          </p:val>
                                        </p:tav>
                                        <p:tav tm="100000">
                                          <p:val>
                                            <p:fltVal val="0"/>
                                          </p:val>
                                        </p:tav>
                                      </p:tavLst>
                                    </p:anim>
                                    <p:animEffect transition="in" filter="fade">
                                      <p:cBhvr>
                                        <p:cTn id="586" dur="2000"/>
                                        <p:tgtEl>
                                          <p:spTgt spid="49"/>
                                        </p:tgtEl>
                                      </p:cBhvr>
                                    </p:animEffect>
                                  </p:childTnLst>
                                </p:cTn>
                              </p:par>
                              <p:par>
                                <p:cTn id="587" presetID="31" presetClass="entr" presetSubtype="0" fill="hold" grpId="0" nodeType="withEffect">
                                  <p:stCondLst>
                                    <p:cond delay="0"/>
                                  </p:stCondLst>
                                  <p:childTnLst>
                                    <p:set>
                                      <p:cBhvr>
                                        <p:cTn id="588" dur="1" fill="hold">
                                          <p:stCondLst>
                                            <p:cond delay="0"/>
                                          </p:stCondLst>
                                        </p:cTn>
                                        <p:tgtEl>
                                          <p:spTgt spid="50"/>
                                        </p:tgtEl>
                                        <p:attrNameLst>
                                          <p:attrName>style.visibility</p:attrName>
                                        </p:attrNameLst>
                                      </p:cBhvr>
                                      <p:to>
                                        <p:strVal val="visible"/>
                                      </p:to>
                                    </p:set>
                                    <p:anim calcmode="lin" valueType="num">
                                      <p:cBhvr>
                                        <p:cTn id="589" dur="2000" fill="hold"/>
                                        <p:tgtEl>
                                          <p:spTgt spid="50"/>
                                        </p:tgtEl>
                                        <p:attrNameLst>
                                          <p:attrName>ppt_w</p:attrName>
                                        </p:attrNameLst>
                                      </p:cBhvr>
                                      <p:tavLst>
                                        <p:tav tm="0">
                                          <p:val>
                                            <p:fltVal val="0"/>
                                          </p:val>
                                        </p:tav>
                                        <p:tav tm="100000">
                                          <p:val>
                                            <p:strVal val="#ppt_w"/>
                                          </p:val>
                                        </p:tav>
                                      </p:tavLst>
                                    </p:anim>
                                    <p:anim calcmode="lin" valueType="num">
                                      <p:cBhvr>
                                        <p:cTn id="590" dur="2000" fill="hold"/>
                                        <p:tgtEl>
                                          <p:spTgt spid="50"/>
                                        </p:tgtEl>
                                        <p:attrNameLst>
                                          <p:attrName>ppt_h</p:attrName>
                                        </p:attrNameLst>
                                      </p:cBhvr>
                                      <p:tavLst>
                                        <p:tav tm="0">
                                          <p:val>
                                            <p:fltVal val="0"/>
                                          </p:val>
                                        </p:tav>
                                        <p:tav tm="100000">
                                          <p:val>
                                            <p:strVal val="#ppt_h"/>
                                          </p:val>
                                        </p:tav>
                                      </p:tavLst>
                                    </p:anim>
                                    <p:anim calcmode="lin" valueType="num">
                                      <p:cBhvr>
                                        <p:cTn id="591" dur="2000" fill="hold"/>
                                        <p:tgtEl>
                                          <p:spTgt spid="50"/>
                                        </p:tgtEl>
                                        <p:attrNameLst>
                                          <p:attrName>style.rotation</p:attrName>
                                        </p:attrNameLst>
                                      </p:cBhvr>
                                      <p:tavLst>
                                        <p:tav tm="0">
                                          <p:val>
                                            <p:fltVal val="90"/>
                                          </p:val>
                                        </p:tav>
                                        <p:tav tm="100000">
                                          <p:val>
                                            <p:fltVal val="0"/>
                                          </p:val>
                                        </p:tav>
                                      </p:tavLst>
                                    </p:anim>
                                    <p:animEffect transition="in" filter="fade">
                                      <p:cBhvr>
                                        <p:cTn id="592" dur="2000"/>
                                        <p:tgtEl>
                                          <p:spTgt spid="50"/>
                                        </p:tgtEl>
                                      </p:cBhvr>
                                    </p:animEffect>
                                  </p:childTnLst>
                                </p:cTn>
                              </p:par>
                            </p:childTnLst>
                          </p:cTn>
                        </p:par>
                        <p:par>
                          <p:cTn id="593" fill="hold">
                            <p:stCondLst>
                              <p:cond delay="218000"/>
                            </p:stCondLst>
                            <p:childTnLst>
                              <p:par>
                                <p:cTn id="594" presetID="23" presetClass="exit" presetSubtype="32" fill="hold" grpId="1" nodeType="afterEffect">
                                  <p:stCondLst>
                                    <p:cond delay="5000"/>
                                  </p:stCondLst>
                                  <p:childTnLst>
                                    <p:anim calcmode="lin" valueType="num">
                                      <p:cBhvr>
                                        <p:cTn id="595" dur="2000"/>
                                        <p:tgtEl>
                                          <p:spTgt spid="49"/>
                                        </p:tgtEl>
                                        <p:attrNameLst>
                                          <p:attrName>ppt_w</p:attrName>
                                        </p:attrNameLst>
                                      </p:cBhvr>
                                      <p:tavLst>
                                        <p:tav tm="0">
                                          <p:val>
                                            <p:strVal val="ppt_w"/>
                                          </p:val>
                                        </p:tav>
                                        <p:tav tm="100000">
                                          <p:val>
                                            <p:fltVal val="0"/>
                                          </p:val>
                                        </p:tav>
                                      </p:tavLst>
                                    </p:anim>
                                    <p:anim calcmode="lin" valueType="num">
                                      <p:cBhvr>
                                        <p:cTn id="596" dur="2000"/>
                                        <p:tgtEl>
                                          <p:spTgt spid="49"/>
                                        </p:tgtEl>
                                        <p:attrNameLst>
                                          <p:attrName>ppt_h</p:attrName>
                                        </p:attrNameLst>
                                      </p:cBhvr>
                                      <p:tavLst>
                                        <p:tav tm="0">
                                          <p:val>
                                            <p:strVal val="ppt_h"/>
                                          </p:val>
                                        </p:tav>
                                        <p:tav tm="100000">
                                          <p:val>
                                            <p:fltVal val="0"/>
                                          </p:val>
                                        </p:tav>
                                      </p:tavLst>
                                    </p:anim>
                                    <p:set>
                                      <p:cBhvr>
                                        <p:cTn id="597" dur="1" fill="hold">
                                          <p:stCondLst>
                                            <p:cond delay="1999"/>
                                          </p:stCondLst>
                                        </p:cTn>
                                        <p:tgtEl>
                                          <p:spTgt spid="49"/>
                                        </p:tgtEl>
                                        <p:attrNameLst>
                                          <p:attrName>style.visibility</p:attrName>
                                        </p:attrNameLst>
                                      </p:cBhvr>
                                      <p:to>
                                        <p:strVal val="hidden"/>
                                      </p:to>
                                    </p:set>
                                  </p:childTnLst>
                                </p:cTn>
                              </p:par>
                              <p:par>
                                <p:cTn id="598" presetID="23" presetClass="exit" presetSubtype="32" fill="hold" grpId="1" nodeType="withEffect">
                                  <p:stCondLst>
                                    <p:cond delay="5000"/>
                                  </p:stCondLst>
                                  <p:childTnLst>
                                    <p:anim calcmode="lin" valueType="num">
                                      <p:cBhvr>
                                        <p:cTn id="599" dur="2000"/>
                                        <p:tgtEl>
                                          <p:spTgt spid="50"/>
                                        </p:tgtEl>
                                        <p:attrNameLst>
                                          <p:attrName>ppt_w</p:attrName>
                                        </p:attrNameLst>
                                      </p:cBhvr>
                                      <p:tavLst>
                                        <p:tav tm="0">
                                          <p:val>
                                            <p:strVal val="ppt_w"/>
                                          </p:val>
                                        </p:tav>
                                        <p:tav tm="100000">
                                          <p:val>
                                            <p:fltVal val="0"/>
                                          </p:val>
                                        </p:tav>
                                      </p:tavLst>
                                    </p:anim>
                                    <p:anim calcmode="lin" valueType="num">
                                      <p:cBhvr>
                                        <p:cTn id="600" dur="2000"/>
                                        <p:tgtEl>
                                          <p:spTgt spid="50"/>
                                        </p:tgtEl>
                                        <p:attrNameLst>
                                          <p:attrName>ppt_h</p:attrName>
                                        </p:attrNameLst>
                                      </p:cBhvr>
                                      <p:tavLst>
                                        <p:tav tm="0">
                                          <p:val>
                                            <p:strVal val="ppt_h"/>
                                          </p:val>
                                        </p:tav>
                                        <p:tav tm="100000">
                                          <p:val>
                                            <p:fltVal val="0"/>
                                          </p:val>
                                        </p:tav>
                                      </p:tavLst>
                                    </p:anim>
                                    <p:set>
                                      <p:cBhvr>
                                        <p:cTn id="601" dur="1" fill="hold">
                                          <p:stCondLst>
                                            <p:cond delay="1999"/>
                                          </p:stCondLst>
                                        </p:cTn>
                                        <p:tgtEl>
                                          <p:spTgt spid="50"/>
                                        </p:tgtEl>
                                        <p:attrNameLst>
                                          <p:attrName>style.visibility</p:attrName>
                                        </p:attrNameLst>
                                      </p:cBhvr>
                                      <p:to>
                                        <p:strVal val="hidden"/>
                                      </p:to>
                                    </p:set>
                                  </p:childTnLst>
                                </p:cTn>
                              </p:par>
                            </p:childTnLst>
                          </p:cTn>
                        </p:par>
                        <p:par>
                          <p:cTn id="602" fill="hold">
                            <p:stCondLst>
                              <p:cond delay="225000"/>
                            </p:stCondLst>
                            <p:childTnLst>
                              <p:par>
                                <p:cTn id="603" presetID="49" presetClass="entr" presetSubtype="0" decel="100000" fill="hold" grpId="0" nodeType="afterEffect">
                                  <p:stCondLst>
                                    <p:cond delay="0"/>
                                  </p:stCondLst>
                                  <p:childTnLst>
                                    <p:set>
                                      <p:cBhvr>
                                        <p:cTn id="604" dur="1" fill="hold">
                                          <p:stCondLst>
                                            <p:cond delay="0"/>
                                          </p:stCondLst>
                                        </p:cTn>
                                        <p:tgtEl>
                                          <p:spTgt spid="51"/>
                                        </p:tgtEl>
                                        <p:attrNameLst>
                                          <p:attrName>style.visibility</p:attrName>
                                        </p:attrNameLst>
                                      </p:cBhvr>
                                      <p:to>
                                        <p:strVal val="visible"/>
                                      </p:to>
                                    </p:set>
                                    <p:anim calcmode="lin" valueType="num">
                                      <p:cBhvr>
                                        <p:cTn id="605" dur="2000" fill="hold"/>
                                        <p:tgtEl>
                                          <p:spTgt spid="51"/>
                                        </p:tgtEl>
                                        <p:attrNameLst>
                                          <p:attrName>ppt_w</p:attrName>
                                        </p:attrNameLst>
                                      </p:cBhvr>
                                      <p:tavLst>
                                        <p:tav tm="0">
                                          <p:val>
                                            <p:fltVal val="0"/>
                                          </p:val>
                                        </p:tav>
                                        <p:tav tm="100000">
                                          <p:val>
                                            <p:strVal val="#ppt_w"/>
                                          </p:val>
                                        </p:tav>
                                      </p:tavLst>
                                    </p:anim>
                                    <p:anim calcmode="lin" valueType="num">
                                      <p:cBhvr>
                                        <p:cTn id="606" dur="2000" fill="hold"/>
                                        <p:tgtEl>
                                          <p:spTgt spid="51"/>
                                        </p:tgtEl>
                                        <p:attrNameLst>
                                          <p:attrName>ppt_h</p:attrName>
                                        </p:attrNameLst>
                                      </p:cBhvr>
                                      <p:tavLst>
                                        <p:tav tm="0">
                                          <p:val>
                                            <p:fltVal val="0"/>
                                          </p:val>
                                        </p:tav>
                                        <p:tav tm="100000">
                                          <p:val>
                                            <p:strVal val="#ppt_h"/>
                                          </p:val>
                                        </p:tav>
                                      </p:tavLst>
                                    </p:anim>
                                    <p:anim calcmode="lin" valueType="num">
                                      <p:cBhvr>
                                        <p:cTn id="607" dur="2000" fill="hold"/>
                                        <p:tgtEl>
                                          <p:spTgt spid="51"/>
                                        </p:tgtEl>
                                        <p:attrNameLst>
                                          <p:attrName>style.rotation</p:attrName>
                                        </p:attrNameLst>
                                      </p:cBhvr>
                                      <p:tavLst>
                                        <p:tav tm="0">
                                          <p:val>
                                            <p:fltVal val="360"/>
                                          </p:val>
                                        </p:tav>
                                        <p:tav tm="100000">
                                          <p:val>
                                            <p:fltVal val="0"/>
                                          </p:val>
                                        </p:tav>
                                      </p:tavLst>
                                    </p:anim>
                                    <p:animEffect transition="in" filter="fade">
                                      <p:cBhvr>
                                        <p:cTn id="608" dur="2000"/>
                                        <p:tgtEl>
                                          <p:spTgt spid="51"/>
                                        </p:tgtEl>
                                      </p:cBhvr>
                                    </p:animEffect>
                                  </p:childTnLst>
                                </p:cTn>
                              </p:par>
                              <p:par>
                                <p:cTn id="609" presetID="49" presetClass="entr" presetSubtype="0" decel="100000" fill="hold" grpId="0" nodeType="withEffect">
                                  <p:stCondLst>
                                    <p:cond delay="0"/>
                                  </p:stCondLst>
                                  <p:childTnLst>
                                    <p:set>
                                      <p:cBhvr>
                                        <p:cTn id="610" dur="1" fill="hold">
                                          <p:stCondLst>
                                            <p:cond delay="0"/>
                                          </p:stCondLst>
                                        </p:cTn>
                                        <p:tgtEl>
                                          <p:spTgt spid="52"/>
                                        </p:tgtEl>
                                        <p:attrNameLst>
                                          <p:attrName>style.visibility</p:attrName>
                                        </p:attrNameLst>
                                      </p:cBhvr>
                                      <p:to>
                                        <p:strVal val="visible"/>
                                      </p:to>
                                    </p:set>
                                    <p:anim calcmode="lin" valueType="num">
                                      <p:cBhvr>
                                        <p:cTn id="611" dur="2000" fill="hold"/>
                                        <p:tgtEl>
                                          <p:spTgt spid="52"/>
                                        </p:tgtEl>
                                        <p:attrNameLst>
                                          <p:attrName>ppt_w</p:attrName>
                                        </p:attrNameLst>
                                      </p:cBhvr>
                                      <p:tavLst>
                                        <p:tav tm="0">
                                          <p:val>
                                            <p:fltVal val="0"/>
                                          </p:val>
                                        </p:tav>
                                        <p:tav tm="100000">
                                          <p:val>
                                            <p:strVal val="#ppt_w"/>
                                          </p:val>
                                        </p:tav>
                                      </p:tavLst>
                                    </p:anim>
                                    <p:anim calcmode="lin" valueType="num">
                                      <p:cBhvr>
                                        <p:cTn id="612" dur="2000" fill="hold"/>
                                        <p:tgtEl>
                                          <p:spTgt spid="52"/>
                                        </p:tgtEl>
                                        <p:attrNameLst>
                                          <p:attrName>ppt_h</p:attrName>
                                        </p:attrNameLst>
                                      </p:cBhvr>
                                      <p:tavLst>
                                        <p:tav tm="0">
                                          <p:val>
                                            <p:fltVal val="0"/>
                                          </p:val>
                                        </p:tav>
                                        <p:tav tm="100000">
                                          <p:val>
                                            <p:strVal val="#ppt_h"/>
                                          </p:val>
                                        </p:tav>
                                      </p:tavLst>
                                    </p:anim>
                                    <p:anim calcmode="lin" valueType="num">
                                      <p:cBhvr>
                                        <p:cTn id="613" dur="2000" fill="hold"/>
                                        <p:tgtEl>
                                          <p:spTgt spid="52"/>
                                        </p:tgtEl>
                                        <p:attrNameLst>
                                          <p:attrName>style.rotation</p:attrName>
                                        </p:attrNameLst>
                                      </p:cBhvr>
                                      <p:tavLst>
                                        <p:tav tm="0">
                                          <p:val>
                                            <p:fltVal val="360"/>
                                          </p:val>
                                        </p:tav>
                                        <p:tav tm="100000">
                                          <p:val>
                                            <p:fltVal val="0"/>
                                          </p:val>
                                        </p:tav>
                                      </p:tavLst>
                                    </p:anim>
                                    <p:animEffect transition="in" filter="fade">
                                      <p:cBhvr>
                                        <p:cTn id="614" dur="2000"/>
                                        <p:tgtEl>
                                          <p:spTgt spid="52"/>
                                        </p:tgtEl>
                                      </p:cBhvr>
                                    </p:animEffect>
                                  </p:childTnLst>
                                </p:cTn>
                              </p:par>
                            </p:childTnLst>
                          </p:cTn>
                        </p:par>
                        <p:par>
                          <p:cTn id="615" fill="hold">
                            <p:stCondLst>
                              <p:cond delay="227000"/>
                            </p:stCondLst>
                            <p:childTnLst>
                              <p:par>
                                <p:cTn id="616" presetID="15" presetClass="exit" presetSubtype="0" fill="hold" grpId="1" nodeType="afterEffect">
                                  <p:stCondLst>
                                    <p:cond delay="5000"/>
                                  </p:stCondLst>
                                  <p:childTnLst>
                                    <p:anim calcmode="lin" valueType="num">
                                      <p:cBhvr>
                                        <p:cTn id="617" dur="2000"/>
                                        <p:tgtEl>
                                          <p:spTgt spid="51"/>
                                        </p:tgtEl>
                                        <p:attrNameLst>
                                          <p:attrName>ppt_w</p:attrName>
                                        </p:attrNameLst>
                                      </p:cBhvr>
                                      <p:tavLst>
                                        <p:tav tm="0">
                                          <p:val>
                                            <p:strVal val="ppt_w"/>
                                          </p:val>
                                        </p:tav>
                                        <p:tav tm="100000">
                                          <p:val>
                                            <p:fltVal val="0"/>
                                          </p:val>
                                        </p:tav>
                                      </p:tavLst>
                                    </p:anim>
                                    <p:anim calcmode="lin" valueType="num">
                                      <p:cBhvr>
                                        <p:cTn id="618" dur="2000"/>
                                        <p:tgtEl>
                                          <p:spTgt spid="51"/>
                                        </p:tgtEl>
                                        <p:attrNameLst>
                                          <p:attrName>ppt_h</p:attrName>
                                        </p:attrNameLst>
                                      </p:cBhvr>
                                      <p:tavLst>
                                        <p:tav tm="0">
                                          <p:val>
                                            <p:strVal val="ppt_h"/>
                                          </p:val>
                                        </p:tav>
                                        <p:tav tm="100000">
                                          <p:val>
                                            <p:fltVal val="0"/>
                                          </p:val>
                                        </p:tav>
                                      </p:tavLst>
                                    </p:anim>
                                    <p:anim calcmode="lin" valueType="num">
                                      <p:cBhvr>
                                        <p:cTn id="619" dur="2000"/>
                                        <p:tgtEl>
                                          <p:spTgt spid="5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20" dur="2000"/>
                                        <p:tgtEl>
                                          <p:spTgt spid="5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1" dur="1" fill="hold">
                                          <p:stCondLst>
                                            <p:cond delay="1999"/>
                                          </p:stCondLst>
                                        </p:cTn>
                                        <p:tgtEl>
                                          <p:spTgt spid="51"/>
                                        </p:tgtEl>
                                        <p:attrNameLst>
                                          <p:attrName>style.visibility</p:attrName>
                                        </p:attrNameLst>
                                      </p:cBhvr>
                                      <p:to>
                                        <p:strVal val="hidden"/>
                                      </p:to>
                                    </p:set>
                                  </p:childTnLst>
                                </p:cTn>
                              </p:par>
                              <p:par>
                                <p:cTn id="622" presetID="49" presetClass="exit" presetSubtype="0" accel="100000" fill="hold" grpId="1" nodeType="withEffect">
                                  <p:stCondLst>
                                    <p:cond delay="5000"/>
                                  </p:stCondLst>
                                  <p:childTnLst>
                                    <p:anim calcmode="lin" valueType="num">
                                      <p:cBhvr>
                                        <p:cTn id="623" dur="2000"/>
                                        <p:tgtEl>
                                          <p:spTgt spid="52"/>
                                        </p:tgtEl>
                                        <p:attrNameLst>
                                          <p:attrName>ppt_w</p:attrName>
                                        </p:attrNameLst>
                                      </p:cBhvr>
                                      <p:tavLst>
                                        <p:tav tm="0">
                                          <p:val>
                                            <p:strVal val="ppt_w"/>
                                          </p:val>
                                        </p:tav>
                                        <p:tav tm="100000">
                                          <p:val>
                                            <p:fltVal val="0"/>
                                          </p:val>
                                        </p:tav>
                                      </p:tavLst>
                                    </p:anim>
                                    <p:anim calcmode="lin" valueType="num">
                                      <p:cBhvr>
                                        <p:cTn id="624" dur="2000"/>
                                        <p:tgtEl>
                                          <p:spTgt spid="52"/>
                                        </p:tgtEl>
                                        <p:attrNameLst>
                                          <p:attrName>ppt_h</p:attrName>
                                        </p:attrNameLst>
                                      </p:cBhvr>
                                      <p:tavLst>
                                        <p:tav tm="0">
                                          <p:val>
                                            <p:strVal val="ppt_h"/>
                                          </p:val>
                                        </p:tav>
                                        <p:tav tm="100000">
                                          <p:val>
                                            <p:fltVal val="0"/>
                                          </p:val>
                                        </p:tav>
                                      </p:tavLst>
                                    </p:anim>
                                    <p:anim calcmode="lin" valueType="num">
                                      <p:cBhvr>
                                        <p:cTn id="625" dur="2000"/>
                                        <p:tgtEl>
                                          <p:spTgt spid="52"/>
                                        </p:tgtEl>
                                        <p:attrNameLst>
                                          <p:attrName>style.rotation</p:attrName>
                                        </p:attrNameLst>
                                      </p:cBhvr>
                                      <p:tavLst>
                                        <p:tav tm="0">
                                          <p:val>
                                            <p:fltVal val="0"/>
                                          </p:val>
                                        </p:tav>
                                        <p:tav tm="100000">
                                          <p:val>
                                            <p:fltVal val="360"/>
                                          </p:val>
                                        </p:tav>
                                      </p:tavLst>
                                    </p:anim>
                                    <p:animEffect transition="out" filter="fade">
                                      <p:cBhvr>
                                        <p:cTn id="626" dur="2000"/>
                                        <p:tgtEl>
                                          <p:spTgt spid="52"/>
                                        </p:tgtEl>
                                      </p:cBhvr>
                                    </p:animEffect>
                                    <p:set>
                                      <p:cBhvr>
                                        <p:cTn id="627" dur="1" fill="hold">
                                          <p:stCondLst>
                                            <p:cond delay="1999"/>
                                          </p:stCondLst>
                                        </p:cTn>
                                        <p:tgtEl>
                                          <p:spTgt spid="52"/>
                                        </p:tgtEl>
                                        <p:attrNameLst>
                                          <p:attrName>style.visibility</p:attrName>
                                        </p:attrNameLst>
                                      </p:cBhvr>
                                      <p:to>
                                        <p:strVal val="hidden"/>
                                      </p:to>
                                    </p:set>
                                  </p:childTnLst>
                                </p:cTn>
                              </p:par>
                            </p:childTnLst>
                          </p:cTn>
                        </p:par>
                        <p:par>
                          <p:cTn id="628" fill="hold">
                            <p:stCondLst>
                              <p:cond delay="234000"/>
                            </p:stCondLst>
                            <p:childTnLst>
                              <p:par>
                                <p:cTn id="629" presetID="23" presetClass="entr" presetSubtype="272" fill="hold" grpId="0" nodeType="afterEffect">
                                  <p:stCondLst>
                                    <p:cond delay="0"/>
                                  </p:stCondLst>
                                  <p:childTnLst>
                                    <p:set>
                                      <p:cBhvr>
                                        <p:cTn id="630" dur="1" fill="hold">
                                          <p:stCondLst>
                                            <p:cond delay="0"/>
                                          </p:stCondLst>
                                        </p:cTn>
                                        <p:tgtEl>
                                          <p:spTgt spid="53"/>
                                        </p:tgtEl>
                                        <p:attrNameLst>
                                          <p:attrName>style.visibility</p:attrName>
                                        </p:attrNameLst>
                                      </p:cBhvr>
                                      <p:to>
                                        <p:strVal val="visible"/>
                                      </p:to>
                                    </p:set>
                                    <p:anim calcmode="lin" valueType="num">
                                      <p:cBhvr>
                                        <p:cTn id="631" dur="2000" fill="hold"/>
                                        <p:tgtEl>
                                          <p:spTgt spid="53"/>
                                        </p:tgtEl>
                                        <p:attrNameLst>
                                          <p:attrName>ppt_w</p:attrName>
                                        </p:attrNameLst>
                                      </p:cBhvr>
                                      <p:tavLst>
                                        <p:tav tm="0">
                                          <p:val>
                                            <p:strVal val="2/3*#ppt_w"/>
                                          </p:val>
                                        </p:tav>
                                        <p:tav tm="100000">
                                          <p:val>
                                            <p:strVal val="#ppt_w"/>
                                          </p:val>
                                        </p:tav>
                                      </p:tavLst>
                                    </p:anim>
                                    <p:anim calcmode="lin" valueType="num">
                                      <p:cBhvr>
                                        <p:cTn id="632" dur="2000" fill="hold"/>
                                        <p:tgtEl>
                                          <p:spTgt spid="53"/>
                                        </p:tgtEl>
                                        <p:attrNameLst>
                                          <p:attrName>ppt_h</p:attrName>
                                        </p:attrNameLst>
                                      </p:cBhvr>
                                      <p:tavLst>
                                        <p:tav tm="0">
                                          <p:val>
                                            <p:strVal val="2/3*#ppt_h"/>
                                          </p:val>
                                        </p:tav>
                                        <p:tav tm="100000">
                                          <p:val>
                                            <p:strVal val="#ppt_h"/>
                                          </p:val>
                                        </p:tav>
                                      </p:tavLst>
                                    </p:anim>
                                  </p:childTnLst>
                                </p:cTn>
                              </p:par>
                              <p:par>
                                <p:cTn id="633" presetID="23" presetClass="entr" presetSubtype="272" fill="hold" grpId="0" nodeType="withEffect">
                                  <p:stCondLst>
                                    <p:cond delay="0"/>
                                  </p:stCondLst>
                                  <p:childTnLst>
                                    <p:set>
                                      <p:cBhvr>
                                        <p:cTn id="634" dur="1" fill="hold">
                                          <p:stCondLst>
                                            <p:cond delay="0"/>
                                          </p:stCondLst>
                                        </p:cTn>
                                        <p:tgtEl>
                                          <p:spTgt spid="54"/>
                                        </p:tgtEl>
                                        <p:attrNameLst>
                                          <p:attrName>style.visibility</p:attrName>
                                        </p:attrNameLst>
                                      </p:cBhvr>
                                      <p:to>
                                        <p:strVal val="visible"/>
                                      </p:to>
                                    </p:set>
                                    <p:anim calcmode="lin" valueType="num">
                                      <p:cBhvr>
                                        <p:cTn id="635" dur="2000" fill="hold"/>
                                        <p:tgtEl>
                                          <p:spTgt spid="54"/>
                                        </p:tgtEl>
                                        <p:attrNameLst>
                                          <p:attrName>ppt_w</p:attrName>
                                        </p:attrNameLst>
                                      </p:cBhvr>
                                      <p:tavLst>
                                        <p:tav tm="0">
                                          <p:val>
                                            <p:strVal val="2/3*#ppt_w"/>
                                          </p:val>
                                        </p:tav>
                                        <p:tav tm="100000">
                                          <p:val>
                                            <p:strVal val="#ppt_w"/>
                                          </p:val>
                                        </p:tav>
                                      </p:tavLst>
                                    </p:anim>
                                    <p:anim calcmode="lin" valueType="num">
                                      <p:cBhvr>
                                        <p:cTn id="636" dur="2000" fill="hold"/>
                                        <p:tgtEl>
                                          <p:spTgt spid="54"/>
                                        </p:tgtEl>
                                        <p:attrNameLst>
                                          <p:attrName>ppt_h</p:attrName>
                                        </p:attrNameLst>
                                      </p:cBhvr>
                                      <p:tavLst>
                                        <p:tav tm="0">
                                          <p:val>
                                            <p:strVal val="2/3*#ppt_h"/>
                                          </p:val>
                                        </p:tav>
                                        <p:tav tm="100000">
                                          <p:val>
                                            <p:strVal val="#ppt_h"/>
                                          </p:val>
                                        </p:tav>
                                      </p:tavLst>
                                    </p:anim>
                                  </p:childTnLst>
                                </p:cTn>
                              </p:par>
                            </p:childTnLst>
                          </p:cTn>
                        </p:par>
                        <p:par>
                          <p:cTn id="637" fill="hold">
                            <p:stCondLst>
                              <p:cond delay="236000"/>
                            </p:stCondLst>
                            <p:childTnLst>
                              <p:par>
                                <p:cTn id="638" presetID="15" presetClass="exit" presetSubtype="0" fill="hold" grpId="1" nodeType="afterEffect">
                                  <p:stCondLst>
                                    <p:cond delay="5000"/>
                                  </p:stCondLst>
                                  <p:childTnLst>
                                    <p:anim calcmode="lin" valueType="num">
                                      <p:cBhvr>
                                        <p:cTn id="639" dur="2000"/>
                                        <p:tgtEl>
                                          <p:spTgt spid="53"/>
                                        </p:tgtEl>
                                        <p:attrNameLst>
                                          <p:attrName>ppt_w</p:attrName>
                                        </p:attrNameLst>
                                      </p:cBhvr>
                                      <p:tavLst>
                                        <p:tav tm="0">
                                          <p:val>
                                            <p:strVal val="ppt_w"/>
                                          </p:val>
                                        </p:tav>
                                        <p:tav tm="100000">
                                          <p:val>
                                            <p:fltVal val="0"/>
                                          </p:val>
                                        </p:tav>
                                      </p:tavLst>
                                    </p:anim>
                                    <p:anim calcmode="lin" valueType="num">
                                      <p:cBhvr>
                                        <p:cTn id="640" dur="2000"/>
                                        <p:tgtEl>
                                          <p:spTgt spid="53"/>
                                        </p:tgtEl>
                                        <p:attrNameLst>
                                          <p:attrName>ppt_h</p:attrName>
                                        </p:attrNameLst>
                                      </p:cBhvr>
                                      <p:tavLst>
                                        <p:tav tm="0">
                                          <p:val>
                                            <p:strVal val="ppt_h"/>
                                          </p:val>
                                        </p:tav>
                                        <p:tav tm="100000">
                                          <p:val>
                                            <p:fltVal val="0"/>
                                          </p:val>
                                        </p:tav>
                                      </p:tavLst>
                                    </p:anim>
                                    <p:anim calcmode="lin" valueType="num">
                                      <p:cBhvr>
                                        <p:cTn id="641" dur="2000"/>
                                        <p:tgtEl>
                                          <p:spTgt spid="5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42" dur="2000"/>
                                        <p:tgtEl>
                                          <p:spTgt spid="5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3" dur="1" fill="hold">
                                          <p:stCondLst>
                                            <p:cond delay="1999"/>
                                          </p:stCondLst>
                                        </p:cTn>
                                        <p:tgtEl>
                                          <p:spTgt spid="53"/>
                                        </p:tgtEl>
                                        <p:attrNameLst>
                                          <p:attrName>style.visibility</p:attrName>
                                        </p:attrNameLst>
                                      </p:cBhvr>
                                      <p:to>
                                        <p:strVal val="hidden"/>
                                      </p:to>
                                    </p:set>
                                  </p:childTnLst>
                                </p:cTn>
                              </p:par>
                              <p:par>
                                <p:cTn id="644" presetID="15" presetClass="exit" presetSubtype="0" fill="hold" grpId="1" nodeType="withEffect">
                                  <p:stCondLst>
                                    <p:cond delay="5000"/>
                                  </p:stCondLst>
                                  <p:childTnLst>
                                    <p:anim calcmode="lin" valueType="num">
                                      <p:cBhvr>
                                        <p:cTn id="645" dur="2000"/>
                                        <p:tgtEl>
                                          <p:spTgt spid="54"/>
                                        </p:tgtEl>
                                        <p:attrNameLst>
                                          <p:attrName>ppt_w</p:attrName>
                                        </p:attrNameLst>
                                      </p:cBhvr>
                                      <p:tavLst>
                                        <p:tav tm="0">
                                          <p:val>
                                            <p:strVal val="ppt_w"/>
                                          </p:val>
                                        </p:tav>
                                        <p:tav tm="100000">
                                          <p:val>
                                            <p:fltVal val="0"/>
                                          </p:val>
                                        </p:tav>
                                      </p:tavLst>
                                    </p:anim>
                                    <p:anim calcmode="lin" valueType="num">
                                      <p:cBhvr>
                                        <p:cTn id="646" dur="2000"/>
                                        <p:tgtEl>
                                          <p:spTgt spid="54"/>
                                        </p:tgtEl>
                                        <p:attrNameLst>
                                          <p:attrName>ppt_h</p:attrName>
                                        </p:attrNameLst>
                                      </p:cBhvr>
                                      <p:tavLst>
                                        <p:tav tm="0">
                                          <p:val>
                                            <p:strVal val="ppt_h"/>
                                          </p:val>
                                        </p:tav>
                                        <p:tav tm="100000">
                                          <p:val>
                                            <p:fltVal val="0"/>
                                          </p:val>
                                        </p:tav>
                                      </p:tavLst>
                                    </p:anim>
                                    <p:anim calcmode="lin" valueType="num">
                                      <p:cBhvr>
                                        <p:cTn id="647" dur="2000"/>
                                        <p:tgtEl>
                                          <p:spTgt spid="5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48" dur="2000"/>
                                        <p:tgtEl>
                                          <p:spTgt spid="5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9" dur="1" fill="hold">
                                          <p:stCondLst>
                                            <p:cond delay="1999"/>
                                          </p:stCondLst>
                                        </p:cTn>
                                        <p:tgtEl>
                                          <p:spTgt spid="54"/>
                                        </p:tgtEl>
                                        <p:attrNameLst>
                                          <p:attrName>style.visibility</p:attrName>
                                        </p:attrNameLst>
                                      </p:cBhvr>
                                      <p:to>
                                        <p:strVal val="hidden"/>
                                      </p:to>
                                    </p:set>
                                  </p:childTnLst>
                                </p:cTn>
                              </p:par>
                            </p:childTnLst>
                          </p:cTn>
                        </p:par>
                        <p:par>
                          <p:cTn id="650" fill="hold">
                            <p:stCondLst>
                              <p:cond delay="243000"/>
                            </p:stCondLst>
                            <p:childTnLst>
                              <p:par>
                                <p:cTn id="651" presetID="30" presetClass="entr" presetSubtype="0" fill="hold" grpId="0" nodeType="afterEffect">
                                  <p:stCondLst>
                                    <p:cond delay="0"/>
                                  </p:stCondLst>
                                  <p:childTnLst>
                                    <p:set>
                                      <p:cBhvr>
                                        <p:cTn id="652" dur="1" fill="hold">
                                          <p:stCondLst>
                                            <p:cond delay="0"/>
                                          </p:stCondLst>
                                        </p:cTn>
                                        <p:tgtEl>
                                          <p:spTgt spid="55"/>
                                        </p:tgtEl>
                                        <p:attrNameLst>
                                          <p:attrName>style.visibility</p:attrName>
                                        </p:attrNameLst>
                                      </p:cBhvr>
                                      <p:to>
                                        <p:strVal val="visible"/>
                                      </p:to>
                                    </p:set>
                                    <p:animEffect transition="in" filter="fade">
                                      <p:cBhvr>
                                        <p:cTn id="653" dur="1600" decel="100000"/>
                                        <p:tgtEl>
                                          <p:spTgt spid="55"/>
                                        </p:tgtEl>
                                      </p:cBhvr>
                                    </p:animEffect>
                                    <p:anim calcmode="lin" valueType="num">
                                      <p:cBhvr>
                                        <p:cTn id="654" dur="1600" decel="100000" fill="hold"/>
                                        <p:tgtEl>
                                          <p:spTgt spid="55"/>
                                        </p:tgtEl>
                                        <p:attrNameLst>
                                          <p:attrName>style.rotation</p:attrName>
                                        </p:attrNameLst>
                                      </p:cBhvr>
                                      <p:tavLst>
                                        <p:tav tm="0">
                                          <p:val>
                                            <p:fltVal val="-90"/>
                                          </p:val>
                                        </p:tav>
                                        <p:tav tm="100000">
                                          <p:val>
                                            <p:fltVal val="0"/>
                                          </p:val>
                                        </p:tav>
                                      </p:tavLst>
                                    </p:anim>
                                    <p:anim calcmode="lin" valueType="num">
                                      <p:cBhvr>
                                        <p:cTn id="655" dur="1600" decel="100000" fill="hold"/>
                                        <p:tgtEl>
                                          <p:spTgt spid="55"/>
                                        </p:tgtEl>
                                        <p:attrNameLst>
                                          <p:attrName>ppt_x</p:attrName>
                                        </p:attrNameLst>
                                      </p:cBhvr>
                                      <p:tavLst>
                                        <p:tav tm="0">
                                          <p:val>
                                            <p:strVal val="#ppt_x+0.4"/>
                                          </p:val>
                                        </p:tav>
                                        <p:tav tm="100000">
                                          <p:val>
                                            <p:strVal val="#ppt_x-0.05"/>
                                          </p:val>
                                        </p:tav>
                                      </p:tavLst>
                                    </p:anim>
                                    <p:anim calcmode="lin" valueType="num">
                                      <p:cBhvr>
                                        <p:cTn id="656" dur="1600" decel="100000" fill="hold"/>
                                        <p:tgtEl>
                                          <p:spTgt spid="55"/>
                                        </p:tgtEl>
                                        <p:attrNameLst>
                                          <p:attrName>ppt_y</p:attrName>
                                        </p:attrNameLst>
                                      </p:cBhvr>
                                      <p:tavLst>
                                        <p:tav tm="0">
                                          <p:val>
                                            <p:strVal val="#ppt_y-0.4"/>
                                          </p:val>
                                        </p:tav>
                                        <p:tav tm="100000">
                                          <p:val>
                                            <p:strVal val="#ppt_y+0.1"/>
                                          </p:val>
                                        </p:tav>
                                      </p:tavLst>
                                    </p:anim>
                                    <p:anim calcmode="lin" valueType="num">
                                      <p:cBhvr>
                                        <p:cTn id="657" dur="400" accel="100000" fill="hold">
                                          <p:stCondLst>
                                            <p:cond delay="1600"/>
                                          </p:stCondLst>
                                        </p:cTn>
                                        <p:tgtEl>
                                          <p:spTgt spid="55"/>
                                        </p:tgtEl>
                                        <p:attrNameLst>
                                          <p:attrName>ppt_x</p:attrName>
                                        </p:attrNameLst>
                                      </p:cBhvr>
                                      <p:tavLst>
                                        <p:tav tm="0">
                                          <p:val>
                                            <p:strVal val="#ppt_x-0.05"/>
                                          </p:val>
                                        </p:tav>
                                        <p:tav tm="100000">
                                          <p:val>
                                            <p:strVal val="#ppt_x"/>
                                          </p:val>
                                        </p:tav>
                                      </p:tavLst>
                                    </p:anim>
                                    <p:anim calcmode="lin" valueType="num">
                                      <p:cBhvr>
                                        <p:cTn id="658" dur="400" accel="100000" fill="hold">
                                          <p:stCondLst>
                                            <p:cond delay="1600"/>
                                          </p:stCondLst>
                                        </p:cTn>
                                        <p:tgtEl>
                                          <p:spTgt spid="55"/>
                                        </p:tgtEl>
                                        <p:attrNameLst>
                                          <p:attrName>ppt_y</p:attrName>
                                        </p:attrNameLst>
                                      </p:cBhvr>
                                      <p:tavLst>
                                        <p:tav tm="0">
                                          <p:val>
                                            <p:strVal val="#ppt_y+0.1"/>
                                          </p:val>
                                        </p:tav>
                                        <p:tav tm="100000">
                                          <p:val>
                                            <p:strVal val="#ppt_y"/>
                                          </p:val>
                                        </p:tav>
                                      </p:tavLst>
                                    </p:anim>
                                  </p:childTnLst>
                                </p:cTn>
                              </p:par>
                              <p:par>
                                <p:cTn id="659" presetID="30" presetClass="entr" presetSubtype="0" fill="hold" grpId="0" nodeType="withEffect">
                                  <p:stCondLst>
                                    <p:cond delay="0"/>
                                  </p:stCondLst>
                                  <p:childTnLst>
                                    <p:set>
                                      <p:cBhvr>
                                        <p:cTn id="660" dur="1" fill="hold">
                                          <p:stCondLst>
                                            <p:cond delay="0"/>
                                          </p:stCondLst>
                                        </p:cTn>
                                        <p:tgtEl>
                                          <p:spTgt spid="56"/>
                                        </p:tgtEl>
                                        <p:attrNameLst>
                                          <p:attrName>style.visibility</p:attrName>
                                        </p:attrNameLst>
                                      </p:cBhvr>
                                      <p:to>
                                        <p:strVal val="visible"/>
                                      </p:to>
                                    </p:set>
                                    <p:animEffect transition="in" filter="fade">
                                      <p:cBhvr>
                                        <p:cTn id="661" dur="1600" decel="100000"/>
                                        <p:tgtEl>
                                          <p:spTgt spid="56"/>
                                        </p:tgtEl>
                                      </p:cBhvr>
                                    </p:animEffect>
                                    <p:anim calcmode="lin" valueType="num">
                                      <p:cBhvr>
                                        <p:cTn id="662" dur="1600" decel="100000" fill="hold"/>
                                        <p:tgtEl>
                                          <p:spTgt spid="56"/>
                                        </p:tgtEl>
                                        <p:attrNameLst>
                                          <p:attrName>style.rotation</p:attrName>
                                        </p:attrNameLst>
                                      </p:cBhvr>
                                      <p:tavLst>
                                        <p:tav tm="0">
                                          <p:val>
                                            <p:fltVal val="-90"/>
                                          </p:val>
                                        </p:tav>
                                        <p:tav tm="100000">
                                          <p:val>
                                            <p:fltVal val="0"/>
                                          </p:val>
                                        </p:tav>
                                      </p:tavLst>
                                    </p:anim>
                                    <p:anim calcmode="lin" valueType="num">
                                      <p:cBhvr>
                                        <p:cTn id="663" dur="1600" decel="100000" fill="hold"/>
                                        <p:tgtEl>
                                          <p:spTgt spid="56"/>
                                        </p:tgtEl>
                                        <p:attrNameLst>
                                          <p:attrName>ppt_x</p:attrName>
                                        </p:attrNameLst>
                                      </p:cBhvr>
                                      <p:tavLst>
                                        <p:tav tm="0">
                                          <p:val>
                                            <p:strVal val="#ppt_x+0.4"/>
                                          </p:val>
                                        </p:tav>
                                        <p:tav tm="100000">
                                          <p:val>
                                            <p:strVal val="#ppt_x-0.05"/>
                                          </p:val>
                                        </p:tav>
                                      </p:tavLst>
                                    </p:anim>
                                    <p:anim calcmode="lin" valueType="num">
                                      <p:cBhvr>
                                        <p:cTn id="664" dur="1600" decel="100000" fill="hold"/>
                                        <p:tgtEl>
                                          <p:spTgt spid="56"/>
                                        </p:tgtEl>
                                        <p:attrNameLst>
                                          <p:attrName>ppt_y</p:attrName>
                                        </p:attrNameLst>
                                      </p:cBhvr>
                                      <p:tavLst>
                                        <p:tav tm="0">
                                          <p:val>
                                            <p:strVal val="#ppt_y-0.4"/>
                                          </p:val>
                                        </p:tav>
                                        <p:tav tm="100000">
                                          <p:val>
                                            <p:strVal val="#ppt_y+0.1"/>
                                          </p:val>
                                        </p:tav>
                                      </p:tavLst>
                                    </p:anim>
                                    <p:anim calcmode="lin" valueType="num">
                                      <p:cBhvr>
                                        <p:cTn id="665" dur="400" accel="100000" fill="hold">
                                          <p:stCondLst>
                                            <p:cond delay="1600"/>
                                          </p:stCondLst>
                                        </p:cTn>
                                        <p:tgtEl>
                                          <p:spTgt spid="56"/>
                                        </p:tgtEl>
                                        <p:attrNameLst>
                                          <p:attrName>ppt_x</p:attrName>
                                        </p:attrNameLst>
                                      </p:cBhvr>
                                      <p:tavLst>
                                        <p:tav tm="0">
                                          <p:val>
                                            <p:strVal val="#ppt_x-0.05"/>
                                          </p:val>
                                        </p:tav>
                                        <p:tav tm="100000">
                                          <p:val>
                                            <p:strVal val="#ppt_x"/>
                                          </p:val>
                                        </p:tav>
                                      </p:tavLst>
                                    </p:anim>
                                    <p:anim calcmode="lin" valueType="num">
                                      <p:cBhvr>
                                        <p:cTn id="666" dur="400" accel="100000" fill="hold">
                                          <p:stCondLst>
                                            <p:cond delay="1600"/>
                                          </p:stCondLst>
                                        </p:cTn>
                                        <p:tgtEl>
                                          <p:spTgt spid="5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6" grpId="0" animBg="1"/>
      <p:bldP spid="5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rganigramme : Connecteur 1"/>
          <p:cNvSpPr/>
          <p:nvPr/>
        </p:nvSpPr>
        <p:spPr>
          <a:xfrm>
            <a:off x="6156176" y="260648"/>
            <a:ext cx="2592288" cy="2376264"/>
          </a:xfrm>
          <a:prstGeom prst="flowChartConnector">
            <a:avLst/>
          </a:prstGeom>
          <a:blipFill dpi="0" rotWithShape="1">
            <a:blip r:embed="rId3" cstate="print">
              <a:extLst>
                <a:ext uri="{28A0092B-C50C-407E-A947-70E740481C1C}">
                  <a14:useLocalDpi xmlns:a14="http://schemas.microsoft.com/office/drawing/2010/main" val="0"/>
                </a:ext>
              </a:extLst>
            </a:blip>
            <a:srcRect/>
            <a:stretch>
              <a:fillRect/>
            </a:stretch>
          </a:blipFill>
          <a:ln w="38100">
            <a:noFill/>
          </a:ln>
          <a:effectLst>
            <a:glow rad="101600">
              <a:schemeClr val="accent2">
                <a:satMod val="175000"/>
                <a:alpha val="4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Rectangle 3"/>
          <p:cNvSpPr/>
          <p:nvPr/>
        </p:nvSpPr>
        <p:spPr>
          <a:xfrm>
            <a:off x="683568" y="777846"/>
            <a:ext cx="4869026" cy="923330"/>
          </a:xfrm>
          <a:prstGeom prst="rect">
            <a:avLst/>
          </a:prstGeom>
          <a:noFill/>
        </p:spPr>
        <p:txBody>
          <a:bodyPr wrap="none" lIns="91440" tIns="45720" rIns="91440" bIns="45720">
            <a:prstTxWarp prst="textInflate">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Porque me voy !</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ZoneTexte 4"/>
          <p:cNvSpPr txBox="1"/>
          <p:nvPr/>
        </p:nvSpPr>
        <p:spPr>
          <a:xfrm>
            <a:off x="323395" y="2764732"/>
            <a:ext cx="8424936" cy="4093428"/>
          </a:xfrm>
          <a:prstGeom prst="rect">
            <a:avLst/>
          </a:prstGeom>
          <a:noFill/>
        </p:spPr>
        <p:txBody>
          <a:bodyPr wrap="square" rtlCol="0">
            <a:spAutoFit/>
          </a:bodyPr>
          <a:lstStyle/>
          <a:p>
            <a:r>
              <a:rPr lang="fr-FR" sz="2000" dirty="0" smtClean="0">
                <a:solidFill>
                  <a:srgbClr val="FFC000"/>
                </a:solidFill>
                <a:latin typeface="Informal Roman" pitchFamily="66" charset="0"/>
              </a:rPr>
              <a:t>Hola !</a:t>
            </a:r>
          </a:p>
          <a:p>
            <a:r>
              <a:rPr lang="fr-FR" sz="2000" dirty="0" smtClean="0">
                <a:solidFill>
                  <a:srgbClr val="FFC000"/>
                </a:solidFill>
                <a:latin typeface="Informal Roman" pitchFamily="66" charset="0"/>
              </a:rPr>
              <a:t>Que me gustaria a mi en estos momentos espresarme, como Olga, o Antonia Rodrigo, o porque no, con mucho sentimiento, y simpatia como « La Morena » « Liz » o sea Rosa Treceño, mujer, que admiro mucho por su simplicidad.</a:t>
            </a:r>
          </a:p>
          <a:p>
            <a:r>
              <a:rPr lang="fr-FR" sz="2000" dirty="0" smtClean="0">
                <a:solidFill>
                  <a:srgbClr val="FFC000"/>
                </a:solidFill>
                <a:latin typeface="Informal Roman" pitchFamily="66" charset="0"/>
              </a:rPr>
              <a:t>Un mes casi que no intervengo en la web, ni escribir, ni poner pps, me he retenido, por respecto a lo que sucedio, y me retube </a:t>
            </a:r>
            <a:r>
              <a:rPr lang="fr-FR" sz="2000" dirty="0" smtClean="0">
                <a:solidFill>
                  <a:srgbClr val="FFC000"/>
                </a:solidFill>
                <a:latin typeface="Informal Roman" pitchFamily="66" charset="0"/>
              </a:rPr>
              <a:t>a </a:t>
            </a:r>
            <a:r>
              <a:rPr lang="fr-FR" sz="2000" dirty="0" smtClean="0">
                <a:solidFill>
                  <a:srgbClr val="FFC000"/>
                </a:solidFill>
                <a:latin typeface="Informal Roman" pitchFamily="66" charset="0"/>
              </a:rPr>
              <a:t>la reaccion del 14 de Abril de la parte del administrador, en el apartado de los PPS !</a:t>
            </a:r>
          </a:p>
          <a:p>
            <a:r>
              <a:rPr lang="fr-FR" sz="2000" dirty="0" smtClean="0">
                <a:solidFill>
                  <a:srgbClr val="FFC000"/>
                </a:solidFill>
                <a:latin typeface="Informal Roman" pitchFamily="66" charset="0"/>
              </a:rPr>
              <a:t>Quien me hiba a decir a mi, que despues de haber invitado a nuestro amigo Domingo de poner su pps en el apartado reservado a los pps, El Administrador, reaccionara, sin ningun escrupulo, y autoridad totalitaria de esa manera !</a:t>
            </a:r>
          </a:p>
          <a:p>
            <a:r>
              <a:rPr lang="fr-FR" sz="2000" dirty="0" smtClean="0">
                <a:solidFill>
                  <a:srgbClr val="FFC000"/>
                </a:solidFill>
                <a:latin typeface="Informal Roman" pitchFamily="66" charset="0"/>
              </a:rPr>
              <a:t>La manera, la forma, me ha chocado mucho, y me ha herido ! A esto le llamo yo « Complot »             </a:t>
            </a:r>
          </a:p>
          <a:p>
            <a:r>
              <a:rPr lang="fr-FR" sz="2000" dirty="0">
                <a:solidFill>
                  <a:srgbClr val="FFC000"/>
                </a:solidFill>
                <a:latin typeface="Informal Roman" pitchFamily="66" charset="0"/>
              </a:rPr>
              <a:t> </a:t>
            </a:r>
            <a:r>
              <a:rPr lang="fr-FR" sz="2000" dirty="0" smtClean="0">
                <a:solidFill>
                  <a:srgbClr val="FFC000"/>
                </a:solidFill>
                <a:latin typeface="Informal Roman" pitchFamily="66" charset="0"/>
              </a:rPr>
              <a:t>                                                                              …/…</a:t>
            </a:r>
            <a:endParaRPr lang="fr-FR" sz="2000" dirty="0">
              <a:solidFill>
                <a:srgbClr val="FFC000"/>
              </a:solidFill>
              <a:latin typeface="Informal Roman" pitchFamily="66" charset="0"/>
            </a:endParaRPr>
          </a:p>
        </p:txBody>
      </p:sp>
    </p:spTree>
    <p:extLst>
      <p:ext uri="{BB962C8B-B14F-4D97-AF65-F5344CB8AC3E}">
        <p14:creationId xmlns:p14="http://schemas.microsoft.com/office/powerpoint/2010/main" val="873747601"/>
      </p:ext>
    </p:extLst>
  </p:cSld>
  <p:clrMapOvr>
    <a:masterClrMapping/>
  </p:clrMapOvr>
  <mc:AlternateContent xmlns:mc="http://schemas.openxmlformats.org/markup-compatibility/2006">
    <mc:Choice xmlns:p14="http://schemas.microsoft.com/office/powerpoint/2010/main" Requires="p14">
      <p:transition spd="slow" p14:dur="2000" advTm="61991">
        <p:sndAc>
          <p:stSnd loop="1">
            <p:snd r:embed="rId2" name="adieu mon pays ENRICO MACIAS  LIVE.wav"/>
          </p:stSnd>
        </p:sndAc>
      </p:transition>
    </mc:Choice>
    <mc:Fallback>
      <p:transition spd="slow" advTm="61991">
        <p:sndAc>
          <p:stSnd loop="1">
            <p:snd r:embed="rId2" name="adieu mon pays ENRICO MACIAS  LI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2/3*#ppt_w"/>
                                          </p:val>
                                        </p:tav>
                                        <p:tav tm="100000">
                                          <p:val>
                                            <p:strVal val="#ppt_w"/>
                                          </p:val>
                                        </p:tav>
                                      </p:tavLst>
                                    </p:anim>
                                    <p:anim calcmode="lin" valueType="num">
                                      <p:cBhvr>
                                        <p:cTn id="8" dur="2000" fill="hold"/>
                                        <p:tgtEl>
                                          <p:spTgt spid="2"/>
                                        </p:tgtEl>
                                        <p:attrNameLst>
                                          <p:attrName>ppt_h</p:attrName>
                                        </p:attrNameLst>
                                      </p:cBhvr>
                                      <p:tavLst>
                                        <p:tav tm="0">
                                          <p:val>
                                            <p:strVal val="2/3*#ppt_h"/>
                                          </p:val>
                                        </p:tav>
                                        <p:tav tm="100000">
                                          <p:val>
                                            <p:strVal val="#ppt_h"/>
                                          </p:val>
                                        </p:tav>
                                      </p:tavLst>
                                    </p:anim>
                                  </p:childTnLst>
                                </p:cTn>
                              </p:par>
                            </p:childTnLst>
                          </p:cTn>
                        </p:par>
                        <p:par>
                          <p:cTn id="9" fill="hold">
                            <p:stCondLst>
                              <p:cond delay="20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3" dur="2000" fill="hold"/>
                                        <p:tgtEl>
                                          <p:spTgt spid="4"/>
                                        </p:tgtEl>
                                        <p:attrNameLst>
                                          <p:attrName>ppt_y</p:attrName>
                                        </p:attrNameLst>
                                      </p:cBhvr>
                                      <p:tavLst>
                                        <p:tav tm="0">
                                          <p:val>
                                            <p:strVal val="#ppt_y"/>
                                          </p:val>
                                        </p:tav>
                                        <p:tav tm="100000">
                                          <p:val>
                                            <p:strVal val="#ppt_y"/>
                                          </p:val>
                                        </p:tav>
                                      </p:tavLst>
                                    </p:anim>
                                    <p:anim calcmode="lin" valueType="num">
                                      <p:cBhvr>
                                        <p:cTn id="14" dur="2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5" dur="2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2000" tmFilter="0,0; .5, 1; 1, 1"/>
                                        <p:tgtEl>
                                          <p:spTgt spid="4"/>
                                        </p:tgtEl>
                                      </p:cBhvr>
                                    </p:animEffect>
                                  </p:childTnLst>
                                </p:cTn>
                              </p:par>
                            </p:childTnLst>
                          </p:cTn>
                        </p:par>
                        <p:par>
                          <p:cTn id="17" fill="hold">
                            <p:stCondLst>
                              <p:cond delay="6200"/>
                            </p:stCondLst>
                            <p:childTnLst>
                              <p:par>
                                <p:cTn id="18" presetID="22" presetClass="emph" presetSubtype="0" repeatCount="indefinite" fill="hold" grpId="1" nodeType="afterEffect">
                                  <p:stCondLst>
                                    <p:cond delay="0"/>
                                  </p:stCondLst>
                                  <p:iterate type="lt">
                                    <p:tmPct val="0"/>
                                  </p:iterate>
                                  <p:childTnLst>
                                    <p:animClr clrSpc="hsl" dir="cw">
                                      <p:cBhvr override="childStyle">
                                        <p:cTn id="19" dur="2000" fill="hold"/>
                                        <p:tgtEl>
                                          <p:spTgt spid="4"/>
                                        </p:tgtEl>
                                        <p:attrNameLst>
                                          <p:attrName>style.color</p:attrName>
                                        </p:attrNameLst>
                                      </p:cBhvr>
                                      <p:by>
                                        <p:hsl h="-7200000" s="0" l="0"/>
                                      </p:by>
                                    </p:animClr>
                                    <p:animClr clrSpc="hsl" dir="cw">
                                      <p:cBhvr>
                                        <p:cTn id="20" dur="2000" fill="hold"/>
                                        <p:tgtEl>
                                          <p:spTgt spid="4"/>
                                        </p:tgtEl>
                                        <p:attrNameLst>
                                          <p:attrName>fillcolor</p:attrName>
                                        </p:attrNameLst>
                                      </p:cBhvr>
                                      <p:by>
                                        <p:hsl h="-7200000" s="0" l="0"/>
                                      </p:by>
                                    </p:animClr>
                                    <p:animClr clrSpc="hsl" dir="cw">
                                      <p:cBhvr>
                                        <p:cTn id="21" dur="2000" fill="hold"/>
                                        <p:tgtEl>
                                          <p:spTgt spid="4"/>
                                        </p:tgtEl>
                                        <p:attrNameLst>
                                          <p:attrName>stroke.color</p:attrName>
                                        </p:attrNameLst>
                                      </p:cBhvr>
                                      <p:by>
                                        <p:hsl h="-7200000" s="0" l="0"/>
                                      </p:by>
                                    </p:animClr>
                                    <p:set>
                                      <p:cBhvr>
                                        <p:cTn id="22" dur="2000" fill="hold"/>
                                        <p:tgtEl>
                                          <p:spTgt spid="4"/>
                                        </p:tgtEl>
                                        <p:attrNameLst>
                                          <p:attrName>fill.type</p:attrName>
                                        </p:attrNameLst>
                                      </p:cBhvr>
                                      <p:to>
                                        <p:strVal val="solid"/>
                                      </p:to>
                                    </p:set>
                                  </p:childTnLst>
                                </p:cTn>
                              </p:par>
                            </p:childTnLst>
                          </p:cTn>
                        </p:par>
                        <p:par>
                          <p:cTn id="23" fill="hold">
                            <p:stCondLst>
                              <p:cond delay="8200"/>
                            </p:stCondLst>
                            <p:childTnLst>
                              <p:par>
                                <p:cTn id="24" presetID="38" presetClass="entr" presetSubtype="0" accel="5000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set>
                                      <p:cBhvr>
                                        <p:cTn id="26" dur="455" fill="hold">
                                          <p:stCondLst>
                                            <p:cond delay="0"/>
                                          </p:stCondLst>
                                        </p:cTn>
                                        <p:tgtEl>
                                          <p:spTgt spid="5"/>
                                        </p:tgtEl>
                                        <p:attrNameLst>
                                          <p:attrName>style.rotation</p:attrName>
                                        </p:attrNameLst>
                                      </p:cBhvr>
                                      <p:to>
                                        <p:strVal val="-45.0"/>
                                      </p:to>
                                    </p:set>
                                    <p:anim calcmode="lin" valueType="num">
                                      <p:cBhvr>
                                        <p:cTn id="27"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4" grpId="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79512" y="332656"/>
            <a:ext cx="8640960" cy="6555641"/>
          </a:xfrm>
          <a:prstGeom prst="rect">
            <a:avLst/>
          </a:prstGeom>
          <a:noFill/>
        </p:spPr>
        <p:txBody>
          <a:bodyPr wrap="square" rtlCol="0">
            <a:spAutoFit/>
          </a:bodyPr>
          <a:lstStyle/>
          <a:p>
            <a:r>
              <a:rPr lang="fr-FR" sz="2000" dirty="0" smtClean="0">
                <a:solidFill>
                  <a:srgbClr val="FFC000"/>
                </a:solidFill>
                <a:latin typeface="Informal Roman" pitchFamily="66" charset="0"/>
              </a:rPr>
              <a:t>…/…</a:t>
            </a:r>
          </a:p>
          <a:p>
            <a:r>
              <a:rPr lang="fr-FR" sz="2000" dirty="0" smtClean="0">
                <a:solidFill>
                  <a:srgbClr val="FFC000"/>
                </a:solidFill>
                <a:latin typeface="Informal Roman" pitchFamily="66" charset="0"/>
              </a:rPr>
              <a:t>El Administrador, urgentemente, contacta directamente Juan Lahesa, o por medio de un amigo intimo, Marcel, que desde mucho tiempo deseaba ver los pps de su amigo en la web ‘(a mi mismo me pidio que pusiera uno de su amigo), Ricardo buzca 2 pps en sus archivos, lo envia a Partage facile, para recuperar el enlace y lo coloca el en la web (thema Tanger, con fechas diferentes, etc….) y le abre las puertas y </a:t>
            </a:r>
            <a:r>
              <a:rPr lang="fr-FR" sz="2000" dirty="0" smtClean="0">
                <a:solidFill>
                  <a:srgbClr val="FFC000"/>
                </a:solidFill>
                <a:latin typeface="Informal Roman" pitchFamily="66" charset="0"/>
              </a:rPr>
              <a:t>le </a:t>
            </a:r>
            <a:r>
              <a:rPr lang="fr-FR" sz="2000" dirty="0" smtClean="0">
                <a:solidFill>
                  <a:srgbClr val="FFC000"/>
                </a:solidFill>
                <a:latin typeface="Informal Roman" pitchFamily="66" charset="0"/>
              </a:rPr>
              <a:t>presenta, no un silla un trono a Juan Lahesa, que se precipita en fabricar enlaces, y inunda el apartado de pps.</a:t>
            </a:r>
          </a:p>
          <a:p>
            <a:r>
              <a:rPr lang="fr-FR" sz="2000" dirty="0" smtClean="0">
                <a:solidFill>
                  <a:srgbClr val="FFC000"/>
                </a:solidFill>
                <a:latin typeface="Informal Roman" pitchFamily="66" charset="0"/>
              </a:rPr>
              <a:t>Tube la curiosidad, de ir a miembros y coger informaciones de Juan Lahesa ! Sorpresa, es miembre desde 2008, nunca a participado en la web, </a:t>
            </a:r>
            <a:r>
              <a:rPr lang="fr-FR" sz="2000" dirty="0" smtClean="0">
                <a:solidFill>
                  <a:srgbClr val="FFC000"/>
                </a:solidFill>
                <a:latin typeface="Informal Roman" pitchFamily="66" charset="0"/>
              </a:rPr>
              <a:t>si, </a:t>
            </a:r>
            <a:r>
              <a:rPr lang="fr-FR" sz="2000" dirty="0" smtClean="0">
                <a:solidFill>
                  <a:srgbClr val="FFC000"/>
                </a:solidFill>
                <a:latin typeface="Informal Roman" pitchFamily="66" charset="0"/>
              </a:rPr>
              <a:t>su presentacion, y ayuda a Ricardo, para que le regle el problema de Serving, que por cierto que mismo con el apoyo de Marcel, nuca ha tenido respuesta, que yo sepa !!!!! El 14 de Abril nos inunda de pps, que la majoria de </a:t>
            </a:r>
            <a:r>
              <a:rPr lang="fr-FR" sz="2000" dirty="0" smtClean="0">
                <a:solidFill>
                  <a:srgbClr val="FFC000"/>
                </a:solidFill>
                <a:latin typeface="Informal Roman" pitchFamily="66" charset="0"/>
              </a:rPr>
              <a:t>nosotros hemos </a:t>
            </a:r>
            <a:r>
              <a:rPr lang="fr-FR" sz="2000" dirty="0" smtClean="0">
                <a:solidFill>
                  <a:srgbClr val="FFC000"/>
                </a:solidFill>
                <a:latin typeface="Informal Roman" pitchFamily="66" charset="0"/>
              </a:rPr>
              <a:t>visto por internet !</a:t>
            </a:r>
          </a:p>
          <a:p>
            <a:r>
              <a:rPr lang="fr-FR" sz="2000" dirty="0" smtClean="0">
                <a:solidFill>
                  <a:srgbClr val="FFC000"/>
                </a:solidFill>
                <a:latin typeface="Informal Roman" pitchFamily="66" charset="0"/>
              </a:rPr>
              <a:t>Yo pienzo, que quizas, Ricardo, quiera estructurar su Web y traer sangre Nueva?</a:t>
            </a:r>
          </a:p>
          <a:p>
            <a:r>
              <a:rPr lang="fr-FR" sz="2000" dirty="0" smtClean="0">
                <a:solidFill>
                  <a:srgbClr val="FFC000"/>
                </a:solidFill>
                <a:latin typeface="Informal Roman" pitchFamily="66" charset="0"/>
              </a:rPr>
              <a:t>Una </a:t>
            </a:r>
            <a:r>
              <a:rPr lang="fr-FR" sz="2000" dirty="0" smtClean="0">
                <a:solidFill>
                  <a:srgbClr val="FFC000"/>
                </a:solidFill>
                <a:latin typeface="Informal Roman" pitchFamily="66" charset="0"/>
              </a:rPr>
              <a:t>constatacion en el apartado de los pps : Nuestro amigo Domingo, señala, que 2 enlaces, no funciona</a:t>
            </a:r>
            <a:r>
              <a:rPr lang="fr-FR" sz="2000" dirty="0" smtClean="0">
                <a:solidFill>
                  <a:srgbClr val="FFC000"/>
                </a:solidFill>
                <a:latin typeface="Informal Roman" pitchFamily="66" charset="0"/>
              </a:rPr>
              <a:t>, ni  </a:t>
            </a:r>
            <a:r>
              <a:rPr lang="fr-FR" sz="2000" dirty="0" smtClean="0">
                <a:solidFill>
                  <a:srgbClr val="FFC000"/>
                </a:solidFill>
                <a:latin typeface="Informal Roman" pitchFamily="66" charset="0"/>
              </a:rPr>
              <a:t>el Autor </a:t>
            </a:r>
            <a:r>
              <a:rPr lang="fr-FR" sz="2000" dirty="0" smtClean="0">
                <a:solidFill>
                  <a:srgbClr val="FFC000"/>
                </a:solidFill>
                <a:latin typeface="Informal Roman" pitchFamily="66" charset="0"/>
              </a:rPr>
              <a:t>ni  </a:t>
            </a:r>
            <a:r>
              <a:rPr lang="fr-FR" sz="2000" dirty="0" smtClean="0">
                <a:solidFill>
                  <a:srgbClr val="FFC000"/>
                </a:solidFill>
                <a:latin typeface="Informal Roman" pitchFamily="66" charset="0"/>
              </a:rPr>
              <a:t>el </a:t>
            </a:r>
            <a:r>
              <a:rPr lang="fr-FR" sz="2000" dirty="0" smtClean="0">
                <a:solidFill>
                  <a:srgbClr val="FFC000"/>
                </a:solidFill>
                <a:latin typeface="Informal Roman" pitchFamily="66" charset="0"/>
              </a:rPr>
              <a:t>Administrador ni </a:t>
            </a:r>
            <a:r>
              <a:rPr lang="fr-FR" sz="2000" dirty="0" smtClean="0">
                <a:solidFill>
                  <a:srgbClr val="FFC000"/>
                </a:solidFill>
                <a:latin typeface="Informal Roman" pitchFamily="66" charset="0"/>
              </a:rPr>
              <a:t>en ausencia del administrador, el Hermano Jose, pero es Danielle, con mucho merito e eficacia, regla el problema ! Perfecto ! Pero me pregunto, quizas Ricardo ha preferido delegar sus poderes a Danielle, no me estrañaria ! Pero, que dice el Ojo de Moscu ?</a:t>
            </a:r>
          </a:p>
          <a:p>
            <a:r>
              <a:rPr lang="fr-FR" sz="2000" dirty="0" smtClean="0">
                <a:solidFill>
                  <a:srgbClr val="FFC000"/>
                </a:solidFill>
                <a:latin typeface="Informal Roman" pitchFamily="66" charset="0"/>
              </a:rPr>
              <a:t>Yo creo que si esto se avera verdad, pues, los miembros deberian estar informado no ?</a:t>
            </a:r>
          </a:p>
          <a:p>
            <a:r>
              <a:rPr lang="fr-FR" sz="2000" dirty="0" smtClean="0">
                <a:solidFill>
                  <a:srgbClr val="FFC000"/>
                </a:solidFill>
                <a:latin typeface="Informal Roman" pitchFamily="66" charset="0"/>
              </a:rPr>
              <a:t>Ya vereis con el tiempo que pasa, yo por lo meno no !</a:t>
            </a:r>
          </a:p>
          <a:p>
            <a:r>
              <a:rPr lang="fr-FR" sz="2000" dirty="0">
                <a:solidFill>
                  <a:srgbClr val="FFC000"/>
                </a:solidFill>
                <a:latin typeface="Informal Roman" pitchFamily="66" charset="0"/>
              </a:rPr>
              <a:t> </a:t>
            </a:r>
            <a:r>
              <a:rPr lang="fr-FR" sz="2000" dirty="0" smtClean="0">
                <a:solidFill>
                  <a:srgbClr val="FFC000"/>
                </a:solidFill>
                <a:latin typeface="Informal Roman" pitchFamily="66" charset="0"/>
              </a:rPr>
              <a:t>                                                                              …/…</a:t>
            </a:r>
            <a:endParaRPr lang="fr-FR" sz="2000" dirty="0">
              <a:solidFill>
                <a:srgbClr val="FFC000"/>
              </a:solidFill>
              <a:latin typeface="Informal Roman" pitchFamily="66" charset="0"/>
            </a:endParaRPr>
          </a:p>
        </p:txBody>
      </p:sp>
    </p:spTree>
    <p:extLst>
      <p:ext uri="{BB962C8B-B14F-4D97-AF65-F5344CB8AC3E}">
        <p14:creationId xmlns:p14="http://schemas.microsoft.com/office/powerpoint/2010/main" val="4235395824"/>
      </p:ext>
    </p:extLst>
  </p:cSld>
  <p:clrMapOvr>
    <a:masterClrMapping/>
  </p:clrMapOvr>
  <mc:AlternateContent xmlns:mc="http://schemas.openxmlformats.org/markup-compatibility/2006">
    <mc:Choice xmlns:p14="http://schemas.microsoft.com/office/powerpoint/2010/main" Requires="p14">
      <p:transition spd="slow" p14:dur="2000" advTm="141970"/>
    </mc:Choice>
    <mc:Fallback>
      <p:transition spd="slow" advTm="1419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set>
                                      <p:cBhvr>
                                        <p:cTn id="7" dur="910" fill="hold">
                                          <p:stCondLst>
                                            <p:cond delay="0"/>
                                          </p:stCondLst>
                                        </p:cTn>
                                        <p:tgtEl>
                                          <p:spTgt spid="2"/>
                                        </p:tgtEl>
                                        <p:attrNameLst>
                                          <p:attrName>style.rotation</p:attrName>
                                        </p:attrNameLst>
                                      </p:cBhvr>
                                      <p:to>
                                        <p:strVal val="-45.0"/>
                                      </p:to>
                                    </p:set>
                                    <p:anim calcmode="lin" valueType="num">
                                      <p:cBhvr>
                                        <p:cTn id="8" dur="910" fill="hold">
                                          <p:stCondLst>
                                            <p:cond delay="910"/>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910"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312" decel="50000" autoRev="1" fill="hold">
                                          <p:stCondLst>
                                            <p:cond delay="910"/>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272" fill="hold">
                                          <p:stCondLst>
                                            <p:cond delay="1728"/>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683569" y="59207"/>
            <a:ext cx="7272086" cy="6463308"/>
          </a:xfrm>
          <a:prstGeom prst="rect">
            <a:avLst/>
          </a:prstGeom>
          <a:noFill/>
        </p:spPr>
        <p:txBody>
          <a:bodyPr wrap="square" rtlCol="0">
            <a:spAutoFit/>
          </a:bodyPr>
          <a:lstStyle/>
          <a:p>
            <a:r>
              <a:rPr lang="fr-FR" dirty="0" smtClean="0">
                <a:solidFill>
                  <a:srgbClr val="FFC000"/>
                </a:solidFill>
                <a:latin typeface="Informal Roman" pitchFamily="66" charset="0"/>
              </a:rPr>
              <a:t>…/…</a:t>
            </a:r>
          </a:p>
          <a:p>
            <a:r>
              <a:rPr lang="fr-FR" dirty="0" smtClean="0">
                <a:solidFill>
                  <a:srgbClr val="FFC000"/>
                </a:solidFill>
                <a:latin typeface="Informal Roman" pitchFamily="66" charset="0"/>
              </a:rPr>
              <a:t>Mi  </a:t>
            </a:r>
            <a:r>
              <a:rPr lang="fr-FR" dirty="0" smtClean="0">
                <a:solidFill>
                  <a:srgbClr val="FFC000"/>
                </a:solidFill>
                <a:latin typeface="Informal Roman" pitchFamily="66" charset="0"/>
              </a:rPr>
              <a:t>inscripcion en esta web, la hizo desde mi pc en Istres, Ricardo, hace unos años.</a:t>
            </a:r>
          </a:p>
          <a:p>
            <a:r>
              <a:rPr lang="fr-FR" dirty="0" smtClean="0">
                <a:solidFill>
                  <a:srgbClr val="FFC000"/>
                </a:solidFill>
                <a:latin typeface="Informal Roman" pitchFamily="66" charset="0"/>
              </a:rPr>
              <a:t>El Felix, 	Fina y Vidocq, han participado 2 años consecutivos a Encuentros en Tanger, y he depositado, unicamente en los 2 viajaes, mas de 2 000 fotos, Videos, PPS infinitos dedicados unicamente a los Tertulianos, sin contar las fotos </a:t>
            </a:r>
            <a:r>
              <a:rPr lang="fr-FR" dirty="0" smtClean="0">
                <a:solidFill>
                  <a:srgbClr val="FFC000"/>
                </a:solidFill>
                <a:latin typeface="Informal Roman" pitchFamily="66" charset="0"/>
              </a:rPr>
              <a:t>trucadas por </a:t>
            </a:r>
            <a:r>
              <a:rPr lang="fr-FR" dirty="0" smtClean="0">
                <a:solidFill>
                  <a:srgbClr val="FFC000"/>
                </a:solidFill>
                <a:latin typeface="Informal Roman" pitchFamily="66" charset="0"/>
              </a:rPr>
              <a:t>Serving : Enfin que me voy con la cabeza bien Alta, bien contento, lleno de recuerdos, pero no le dare mas la oportunida al Administrador, que se juegue mi cabeza, y me ridiculise de esta manera, como ya ha hecho otra vez !!!!</a:t>
            </a:r>
          </a:p>
          <a:p>
            <a:r>
              <a:rPr lang="fr-FR" dirty="0" smtClean="0">
                <a:solidFill>
                  <a:srgbClr val="FFC000"/>
                </a:solidFill>
                <a:latin typeface="Informal Roman" pitchFamily="66" charset="0"/>
              </a:rPr>
              <a:t>Ya que estoy vaciando mi bolsa, tengo un pensamiento un poco especial a la </a:t>
            </a:r>
            <a:r>
              <a:rPr lang="fr-FR" dirty="0" smtClean="0">
                <a:solidFill>
                  <a:srgbClr val="FFC000"/>
                </a:solidFill>
                <a:latin typeface="Informal Roman" pitchFamily="66" charset="0"/>
              </a:rPr>
              <a:t>cariñosa </a:t>
            </a:r>
            <a:r>
              <a:rPr lang="fr-FR" dirty="0" smtClean="0">
                <a:solidFill>
                  <a:srgbClr val="FFC000"/>
                </a:solidFill>
                <a:latin typeface="Informal Roman" pitchFamily="66" charset="0"/>
              </a:rPr>
              <a:t>Carmen Garcia Portillo, le diria, que no se precipite mucho, cada vez que el Administrador interviene en la web, y </a:t>
            </a:r>
            <a:r>
              <a:rPr lang="fr-FR" dirty="0" smtClean="0">
                <a:solidFill>
                  <a:srgbClr val="FFC000"/>
                </a:solidFill>
                <a:latin typeface="Informal Roman" pitchFamily="66" charset="0"/>
              </a:rPr>
              <a:t>aportar ciegamente  </a:t>
            </a:r>
            <a:r>
              <a:rPr lang="fr-FR" dirty="0" smtClean="0">
                <a:solidFill>
                  <a:srgbClr val="FFC000"/>
                </a:solidFill>
                <a:latin typeface="Informal Roman" pitchFamily="66" charset="0"/>
              </a:rPr>
              <a:t>una pagina llena de aplausos !</a:t>
            </a:r>
          </a:p>
          <a:p>
            <a:r>
              <a:rPr lang="fr-FR" dirty="0" smtClean="0">
                <a:solidFill>
                  <a:srgbClr val="FFC000"/>
                </a:solidFill>
                <a:latin typeface="Informal Roman" pitchFamily="66" charset="0"/>
              </a:rPr>
              <a:t>No se lo que habra pasado, pero ha habido un corte de circuito entro nosotros, y no se el porque ? Te hubieras gustado que te hiciese una super produccion tambien ? Pues te dire, que tube la intencion, pero me retube, por evitar que la direccion de la web me censure otra vez ! Al verte en foto montada en el camello quise darte el papel de « Laurence d’Arabie » Ves Carmen , que no </a:t>
            </a:r>
            <a:r>
              <a:rPr lang="fr-FR" dirty="0" smtClean="0">
                <a:solidFill>
                  <a:srgbClr val="FFC000"/>
                </a:solidFill>
                <a:latin typeface="Informal Roman" pitchFamily="66" charset="0"/>
              </a:rPr>
              <a:t>pierdo </a:t>
            </a:r>
            <a:r>
              <a:rPr lang="fr-FR" dirty="0" smtClean="0">
                <a:solidFill>
                  <a:srgbClr val="FFC000"/>
                </a:solidFill>
                <a:latin typeface="Informal Roman" pitchFamily="66" charset="0"/>
              </a:rPr>
              <a:t>a la vejez mi humor !!!!!</a:t>
            </a:r>
          </a:p>
          <a:p>
            <a:r>
              <a:rPr lang="fr-FR" dirty="0" smtClean="0">
                <a:solidFill>
                  <a:srgbClr val="FFC000"/>
                </a:solidFill>
                <a:latin typeface="Informal Roman" pitchFamily="66" charset="0"/>
              </a:rPr>
              <a:t>Ante de despedirme, quisiera auntar, que si por casualidad me encontrais por la calle, por favor, no cambies de acera, que no muerdo !</a:t>
            </a:r>
          </a:p>
          <a:p>
            <a:r>
              <a:rPr lang="fr-FR" dirty="0" smtClean="0">
                <a:solidFill>
                  <a:srgbClr val="FFC000"/>
                </a:solidFill>
                <a:latin typeface="Informal Roman" pitchFamily="66" charset="0"/>
              </a:rPr>
              <a:t>Bisous à Tous</a:t>
            </a:r>
          </a:p>
          <a:p>
            <a:r>
              <a:rPr lang="fr-FR" dirty="0" smtClean="0">
                <a:solidFill>
                  <a:srgbClr val="FFC000"/>
                </a:solidFill>
                <a:latin typeface="Informal Roman" pitchFamily="66" charset="0"/>
              </a:rPr>
              <a:t>NB:  Un ultimo, favor : Para que el apartado de lo s pps, no se convierte en un cementerio de pps (Mi intencion era, al contrario, hacer revivir en forma de Archivo, gracia al nuevo alojador) Quita mi avatar, y cambien el titulo a tu gusto</a:t>
            </a:r>
            <a:endParaRPr lang="fr-FR" dirty="0">
              <a:solidFill>
                <a:srgbClr val="FFC000"/>
              </a:solidFill>
              <a:latin typeface="Informal Roman" pitchFamily="66" charset="0"/>
            </a:endParaRP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2320" y="5203504"/>
            <a:ext cx="858900" cy="462717"/>
          </a:xfrm>
          <a:prstGeom prst="rect">
            <a:avLst/>
          </a:prstGeom>
        </p:spPr>
      </p:pic>
    </p:spTree>
    <p:extLst>
      <p:ext uri="{BB962C8B-B14F-4D97-AF65-F5344CB8AC3E}">
        <p14:creationId xmlns:p14="http://schemas.microsoft.com/office/powerpoint/2010/main" val="3972531053"/>
      </p:ext>
    </p:extLst>
  </p:cSld>
  <p:clrMapOvr>
    <a:masterClrMapping/>
  </p:clrMapOvr>
  <mc:AlternateContent xmlns:mc="http://schemas.openxmlformats.org/markup-compatibility/2006">
    <mc:Choice xmlns:p14="http://schemas.microsoft.com/office/powerpoint/2010/main" Requires="p14">
      <p:transition spd="slow" p14:dur="2000" advTm="150377"/>
    </mc:Choice>
    <mc:Fallback>
      <p:transition spd="slow" advTm="150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set>
                                      <p:cBhvr>
                                        <p:cTn id="7" dur="910" fill="hold">
                                          <p:stCondLst>
                                            <p:cond delay="0"/>
                                          </p:stCondLst>
                                        </p:cTn>
                                        <p:tgtEl>
                                          <p:spTgt spid="2"/>
                                        </p:tgtEl>
                                        <p:attrNameLst>
                                          <p:attrName>style.rotation</p:attrName>
                                        </p:attrNameLst>
                                      </p:cBhvr>
                                      <p:to>
                                        <p:strVal val="-45.0"/>
                                      </p:to>
                                    </p:set>
                                    <p:anim calcmode="lin" valueType="num">
                                      <p:cBhvr>
                                        <p:cTn id="8" dur="910" fill="hold">
                                          <p:stCondLst>
                                            <p:cond delay="910"/>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910"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312" decel="50000" autoRev="1" fill="hold">
                                          <p:stCondLst>
                                            <p:cond delay="910"/>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272" fill="hold">
                                          <p:stCondLst>
                                            <p:cond delay="1728"/>
                                          </p:stCondLst>
                                        </p:cTn>
                                        <p:tgtEl>
                                          <p:spTgt spid="2"/>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000"/>
                            </p:stCondLst>
                            <p:childTnLst>
                              <p:par>
                                <p:cTn id="13" presetID="15"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anim calcmode="lin" valueType="num">
                                      <p:cBhvr>
                                        <p:cTn id="17"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9" fill="hold">
                            <p:stCondLst>
                              <p:cond delay="4000"/>
                            </p:stCondLst>
                            <p:childTnLst>
                              <p:par>
                                <p:cTn id="20" presetID="15"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ppt_w</p:attrName>
                                        </p:attrNameLst>
                                      </p:cBhvr>
                                      <p:tavLst>
                                        <p:tav tm="0">
                                          <p:val>
                                            <p:fltVal val="0"/>
                                          </p:val>
                                        </p:tav>
                                        <p:tav tm="100000">
                                          <p:val>
                                            <p:strVal val="#ppt_w"/>
                                          </p:val>
                                        </p:tav>
                                      </p:tavLst>
                                    </p:anim>
                                    <p:anim calcmode="lin" valueType="num">
                                      <p:cBhvr>
                                        <p:cTn id="23" dur="2000" fill="hold"/>
                                        <p:tgtEl>
                                          <p:spTgt spid="3"/>
                                        </p:tgtEl>
                                        <p:attrNameLst>
                                          <p:attrName>ppt_h</p:attrName>
                                        </p:attrNameLst>
                                      </p:cBhvr>
                                      <p:tavLst>
                                        <p:tav tm="0">
                                          <p:val>
                                            <p:fltVal val="0"/>
                                          </p:val>
                                        </p:tav>
                                        <p:tav tm="100000">
                                          <p:val>
                                            <p:strVal val="#ppt_h"/>
                                          </p:val>
                                        </p:tav>
                                      </p:tavLst>
                                    </p:anim>
                                    <p:anim calcmode="lin" valueType="num">
                                      <p:cBhvr>
                                        <p:cTn id="24"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1496</TotalTime>
  <Words>420</Words>
  <Application>Microsoft Office PowerPoint</Application>
  <PresentationFormat>Affichage à l'écran (4:3)</PresentationFormat>
  <Paragraphs>28</Paragraphs>
  <Slides>5</Slides>
  <Notes>1</Notes>
  <HiddenSlides>0</HiddenSlides>
  <MMClips>0</MMClips>
  <ScaleCrop>false</ScaleCrop>
  <HeadingPairs>
    <vt:vector size="4" baseType="variant">
      <vt:variant>
        <vt:lpstr>Thème</vt:lpstr>
      </vt:variant>
      <vt:variant>
        <vt:i4>1</vt:i4>
      </vt:variant>
      <vt:variant>
        <vt:lpstr>Titres des diapositives</vt:lpstr>
      </vt:variant>
      <vt:variant>
        <vt:i4>5</vt:i4>
      </vt:variant>
    </vt:vector>
  </HeadingPairs>
  <TitlesOfParts>
    <vt:vector size="6" baseType="lpstr">
      <vt:lpstr>Thème Office</vt:lpstr>
      <vt:lpstr>Présentation PowerPoint</vt:lpstr>
      <vt:lpstr>Présentation PowerPoint</vt:lpstr>
      <vt:lpstr>Présentation PowerPoint</vt:lpstr>
      <vt:lpstr>Présentation PowerPoint</vt:lpstr>
      <vt:lpstr>Présentation PowerPoint</vt:lpstr>
    </vt:vector>
  </TitlesOfParts>
  <Company>TeamLSD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LSD</dc:creator>
  <cp:lastModifiedBy>LSD</cp:lastModifiedBy>
  <cp:revision>79</cp:revision>
  <dcterms:created xsi:type="dcterms:W3CDTF">2011-05-06T13:13:32Z</dcterms:created>
  <dcterms:modified xsi:type="dcterms:W3CDTF">2011-05-10T15:08:48Z</dcterms:modified>
</cp:coreProperties>
</file>