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8" r:id="rId11"/>
    <p:sldId id="259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5" r:id="rId26"/>
    <p:sldId id="287" r:id="rId27"/>
    <p:sldId id="280" r:id="rId28"/>
    <p:sldId id="281" r:id="rId29"/>
    <p:sldId id="283" r:id="rId30"/>
    <p:sldId id="284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8" r:id="rId41"/>
    <p:sldId id="297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3" r:id="rId66"/>
    <p:sldId id="324" r:id="rId67"/>
    <p:sldId id="325" r:id="rId68"/>
    <p:sldId id="326" r:id="rId69"/>
    <p:sldId id="327" r:id="rId70"/>
    <p:sldId id="328" r:id="rId71"/>
    <p:sldId id="329" r:id="rId72"/>
    <p:sldId id="330" r:id="rId73"/>
    <p:sldId id="331" r:id="rId74"/>
    <p:sldId id="332" r:id="rId75"/>
    <p:sldId id="333" r:id="rId76"/>
    <p:sldId id="334" r:id="rId77"/>
    <p:sldId id="335" r:id="rId78"/>
    <p:sldId id="337" r:id="rId79"/>
    <p:sldId id="336" r:id="rId80"/>
    <p:sldId id="338" r:id="rId81"/>
    <p:sldId id="339" r:id="rId82"/>
    <p:sldId id="340" r:id="rId83"/>
    <p:sldId id="341" r:id="rId84"/>
    <p:sldId id="342" r:id="rId8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angle rect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grpSp>
        <p:nvGrpSpPr>
          <p:cNvPr id="2" name="Groupe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e lib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orme lib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orme lib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email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Connecteur droit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iangle rect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email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Connecteur droit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e libre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iangle rect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email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Connecteur droit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AC8D280-16FE-47B3-9A23-F5BD902BC395}" type="datetimeFigureOut">
              <a:rPr lang="fr-FR" smtClean="0"/>
              <a:pPr/>
              <a:t>04/05/2011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F0E3192-8104-464C-B887-CA6DE812BB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H:\Documents%20and%20Settings\Dominique\Mes%20documents\Ma%20musique\Artiste%20inconnu\Album%20inconnu%20(27-12-2009%2011-10-03)\06%20Piste%206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71600" y="548680"/>
            <a:ext cx="7488832" cy="5112568"/>
          </a:xfrm>
        </p:spPr>
        <p:txBody>
          <a:bodyPr>
            <a:normAutofit/>
          </a:bodyPr>
          <a:lstStyle/>
          <a:p>
            <a:pPr algn="ctr"/>
            <a:r>
              <a:rPr lang="fr-FR" sz="6600" dirty="0" smtClean="0">
                <a:latin typeface="Blackadder ITC" pitchFamily="82" charset="0"/>
              </a:rPr>
              <a:t>Portugal</a:t>
            </a:r>
            <a:r>
              <a:rPr lang="fr-FR" sz="6600" dirty="0" smtClean="0"/>
              <a:t/>
            </a:r>
            <a:br>
              <a:rPr lang="fr-FR" sz="6600" dirty="0" smtClean="0"/>
            </a:br>
            <a:r>
              <a:rPr lang="fr-FR" sz="6600" dirty="0" smtClean="0"/>
              <a:t/>
            </a:r>
            <a:br>
              <a:rPr lang="fr-FR" sz="6600" dirty="0" smtClean="0"/>
            </a:br>
            <a:r>
              <a:rPr lang="fr-FR" sz="6600" dirty="0" smtClean="0">
                <a:latin typeface="Blackadder ITC" pitchFamily="82" charset="0"/>
              </a:rPr>
              <a:t>Algarve</a:t>
            </a:r>
            <a:endParaRPr lang="fr-FR" sz="6600" dirty="0">
              <a:latin typeface="Blackadder ITC" pitchFamily="82" charset="0"/>
            </a:endParaRPr>
          </a:p>
        </p:txBody>
      </p:sp>
      <p:pic>
        <p:nvPicPr>
          <p:cNvPr id="3" name="06 Piste 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email"/>
          <a:stretch>
            <a:fillRect/>
          </a:stretch>
        </p:blipFill>
        <p:spPr>
          <a:xfrm>
            <a:off x="899592" y="5805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3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45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323528" y="4221089"/>
            <a:ext cx="84735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chemeClr val="tx1">
                    <a:lumMod val="95000"/>
                  </a:schemeClr>
                </a:solidFill>
                <a:latin typeface="Edwardian Script ITC" pitchFamily="66" charset="0"/>
              </a:rPr>
              <a:t>Le Cap St  Vincent, Pointe de Sagres, l’</a:t>
            </a:r>
            <a:r>
              <a:rPr lang="fr-FR" sz="4400" dirty="0" err="1" smtClean="0">
                <a:solidFill>
                  <a:schemeClr val="tx1">
                    <a:lumMod val="95000"/>
                  </a:schemeClr>
                </a:solidFill>
                <a:latin typeface="Edwardian Script ITC" pitchFamily="66" charset="0"/>
              </a:rPr>
              <a:t>extrème</a:t>
            </a:r>
            <a:r>
              <a:rPr lang="fr-FR" sz="4400" dirty="0" smtClean="0">
                <a:solidFill>
                  <a:schemeClr val="tx1">
                    <a:lumMod val="95000"/>
                  </a:schemeClr>
                </a:solidFill>
                <a:latin typeface="Edwardian Script ITC" pitchFamily="66" charset="0"/>
              </a:rPr>
              <a:t> sud-ouest de l’Europe  battu par les vents, un bout du monde tombant  à pic dans l’océan</a:t>
            </a:r>
            <a:endParaRPr lang="fr-FR" sz="4400" dirty="0">
              <a:solidFill>
                <a:schemeClr val="tx1">
                  <a:lumMod val="95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50.JPG"/>
          <p:cNvPicPr>
            <a:picLocks noChangeAspect="1"/>
          </p:cNvPicPr>
          <p:nvPr/>
        </p:nvPicPr>
        <p:blipFill>
          <a:blip r:embed="rId2" cstate="email">
            <a:lum bright="-2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152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19388556">
            <a:off x="0" y="548680"/>
            <a:ext cx="4788024" cy="3267744"/>
          </a:xfr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6" name="Espace réservé du contenu 5" descr="IMG_2153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4648200" y="2030827"/>
            <a:ext cx="4038600" cy="3426583"/>
          </a:xfrm>
          <a:ln w="76200">
            <a:solidFill>
              <a:schemeClr val="accent6">
                <a:lumMod val="50000"/>
              </a:schemeClr>
            </a:solidFill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 descr="IMG_2154.JPG"/>
          <p:cNvPicPr>
            <a:picLocks noGrp="1" noChangeAspect="1"/>
          </p:cNvPicPr>
          <p:nvPr>
            <p:ph sz="quarter" idx="2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ln w="76200">
            <a:solidFill>
              <a:schemeClr val="accent4">
                <a:lumMod val="50000"/>
              </a:schemeClr>
            </a:solidFill>
          </a:ln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59.JPG"/>
          <p:cNvPicPr>
            <a:picLocks noChangeAspect="1"/>
          </p:cNvPicPr>
          <p:nvPr/>
        </p:nvPicPr>
        <p:blipFill>
          <a:blip r:embed="rId2" cstate="email">
            <a:lum bright="-1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62.JPG"/>
          <p:cNvPicPr>
            <a:picLocks noChangeAspect="1"/>
          </p:cNvPicPr>
          <p:nvPr/>
        </p:nvPicPr>
        <p:blipFill>
          <a:blip r:embed="rId2" cstate="email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6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764704"/>
            <a:ext cx="57887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  </a:t>
            </a:r>
            <a:r>
              <a:rPr lang="fr-FR" sz="5400" dirty="0" smtClean="0">
                <a:solidFill>
                  <a:schemeClr val="bg1"/>
                </a:solidFill>
                <a:latin typeface="Blackadder ITC" pitchFamily="82" charset="0"/>
              </a:rPr>
              <a:t>cabotin… le goéland.!!!</a:t>
            </a:r>
            <a:endParaRPr lang="fr-FR" sz="5400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74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IMG_2161.JPG"/>
          <p:cNvPicPr>
            <a:picLocks noGrp="1" noChangeAspect="1"/>
          </p:cNvPicPr>
          <p:nvPr>
            <p:ph type="pic" idx="1"/>
          </p:nvPr>
        </p:nvPicPr>
        <p:blipFill>
          <a:blip r:embed="rId2" cstate="email">
            <a:lum contrast="20000"/>
          </a:blip>
          <a:srcRect/>
          <a:stretch>
            <a:fillRect/>
          </a:stretch>
        </p:blipFill>
        <p:spPr>
          <a:xfrm>
            <a:off x="467544" y="692696"/>
            <a:ext cx="8352928" cy="53992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 descr="IMG_2160.JPG"/>
          <p:cNvPicPr>
            <a:picLocks noChangeAspect="1"/>
          </p:cNvPicPr>
          <p:nvPr/>
        </p:nvPicPr>
        <p:blipFill>
          <a:blip r:embed="rId2" cstate="email">
            <a:lum bright="-1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pour une image  4" descr="IMG_2187.JPG"/>
          <p:cNvPicPr>
            <a:picLocks noGrp="1" noChangeAspect="1"/>
          </p:cNvPicPr>
          <p:nvPr>
            <p:ph type="pic" idx="1"/>
          </p:nvPr>
        </p:nvPicPr>
        <p:blipFill>
          <a:blip r:embed="rId2" cstate="email">
            <a:lum contrast="40000"/>
          </a:blip>
          <a:srcRect/>
          <a:stretch>
            <a:fillRect/>
          </a:stretch>
        </p:blipFill>
        <p:spPr>
          <a:xfrm>
            <a:off x="228600" y="189968"/>
            <a:ext cx="8686800" cy="5903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92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tretch>
            <a:fillRect/>
          </a:stretch>
        </p:blipFill>
        <p:spPr>
          <a:xfrm rot="5400000">
            <a:off x="1601416" y="-945232"/>
            <a:ext cx="6336704" cy="874846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193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400000">
            <a:off x="1525352" y="-1057808"/>
            <a:ext cx="6381328" cy="849694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07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11.JPG"/>
          <p:cNvPicPr>
            <a:picLocks noChangeAspect="1"/>
          </p:cNvPicPr>
          <p:nvPr/>
        </p:nvPicPr>
        <p:blipFill>
          <a:blip r:embed="rId2" cstate="email">
            <a:lum bright="-1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13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15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ZoneTexte 2"/>
          <p:cNvSpPr txBox="1"/>
          <p:nvPr/>
        </p:nvSpPr>
        <p:spPr>
          <a:xfrm>
            <a:off x="971600" y="6021288"/>
            <a:ext cx="2398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Porto </a:t>
            </a:r>
            <a:r>
              <a:rPr lang="fr-FR" dirty="0" err="1" smtClean="0"/>
              <a:t>das</a:t>
            </a:r>
            <a:r>
              <a:rPr lang="fr-FR" dirty="0" smtClean="0"/>
              <a:t> </a:t>
            </a:r>
            <a:r>
              <a:rPr lang="fr-FR" dirty="0" err="1" smtClean="0"/>
              <a:t>Barcas</a:t>
            </a:r>
            <a:endParaRPr lang="fr-FR" dirty="0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3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MG_2228.JPG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3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rot="5400000">
            <a:off x="1727684" y="-495436"/>
            <a:ext cx="6120680" cy="76328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Explosion 2 3"/>
          <p:cNvSpPr/>
          <p:nvPr/>
        </p:nvSpPr>
        <p:spPr>
          <a:xfrm rot="1821721">
            <a:off x="5242967" y="441266"/>
            <a:ext cx="3973589" cy="2088232"/>
          </a:xfrm>
          <a:prstGeom prst="irregularSeal2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latin typeface="Forte" pitchFamily="66" charset="0"/>
              </a:rPr>
              <a:t>Miam !!!...</a:t>
            </a:r>
            <a:endParaRPr lang="fr-FR" sz="2400" dirty="0">
              <a:latin typeface="Forte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051720" y="620688"/>
            <a:ext cx="33201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latin typeface="Blackadder ITC" pitchFamily="82" charset="0"/>
              </a:rPr>
              <a:t>La morue frite ….</a:t>
            </a:r>
            <a:endParaRPr lang="fr-FR" sz="4000" dirty="0">
              <a:latin typeface="Blackadder ITC" pitchFamily="82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35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38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42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43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24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467544" y="476672"/>
            <a:ext cx="8208912" cy="6048672"/>
          </a:xfrm>
          <a:prstGeom prst="rect">
            <a:avLst/>
          </a:prstGeom>
          <a:ln w="190500" cap="sq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Espace réservé du contenu 6" descr="IMG_2222.JPG"/>
          <p:cNvPicPr>
            <a:picLocks noGrp="1" noChangeAspect="1"/>
          </p:cNvPicPr>
          <p:nvPr>
            <p:ph sz="quarter" idx="2"/>
          </p:nvPr>
        </p:nvPicPr>
        <p:blipFill>
          <a:blip r:embed="rId2" cstate="email">
            <a:lum contrast="40000"/>
          </a:blip>
          <a:stretch>
            <a:fillRect/>
          </a:stretch>
        </p:blipFill>
        <p:spPr>
          <a:xfrm rot="20580285">
            <a:off x="354624" y="1072974"/>
            <a:ext cx="4040188" cy="3030141"/>
          </a:xfrm>
          <a:prstGeom prst="rect">
            <a:avLst/>
          </a:prstGeom>
          <a:ln w="190500" cap="sq">
            <a:solidFill>
              <a:schemeClr val="accent4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Espace réservé du contenu 7" descr="IMG_2232.JPG"/>
          <p:cNvPicPr>
            <a:picLocks noGrp="1" noChangeAspect="1"/>
          </p:cNvPicPr>
          <p:nvPr>
            <p:ph sz="quarter" idx="4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>
            <a:off x="4645920" y="1900512"/>
            <a:ext cx="4039985" cy="3029989"/>
          </a:xfrm>
          <a:prstGeom prst="rect">
            <a:avLst/>
          </a:prstGeom>
          <a:ln w="190500" cap="sq">
            <a:solidFill>
              <a:schemeClr val="accent4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4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46.JPG"/>
          <p:cNvPicPr>
            <a:picLocks noChangeAspect="1"/>
          </p:cNvPicPr>
          <p:nvPr/>
        </p:nvPicPr>
        <p:blipFill>
          <a:blip r:embed="rId2" cstate="email">
            <a:lum contrast="40000"/>
          </a:blip>
          <a:srcRect t="-148"/>
          <a:stretch>
            <a:fillRect/>
          </a:stretch>
        </p:blipFill>
        <p:spPr>
          <a:xfrm rot="5400000">
            <a:off x="1727684" y="-63388"/>
            <a:ext cx="5472608" cy="65527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000" algn="tl" rotWithShape="0">
              <a:srgbClr val="000000">
                <a:alpha val="41000"/>
              </a:srgbClr>
            </a:outerShdw>
          </a:effectLst>
          <a:scene3d>
            <a:camera prst="isometricOffAxis1Righ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61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63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64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400000">
            <a:off x="1165312" y="310344"/>
            <a:ext cx="6525344" cy="590465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65.JPG"/>
          <p:cNvPicPr>
            <a:picLocks noChangeAspect="1"/>
          </p:cNvPicPr>
          <p:nvPr/>
        </p:nvPicPr>
        <p:blipFill>
          <a:blip r:embed="rId2" cstate="email">
            <a:lum contrast="10000"/>
          </a:blip>
          <a:stretch>
            <a:fillRect/>
          </a:stretch>
        </p:blipFill>
        <p:spPr>
          <a:xfrm rot="5400000">
            <a:off x="1957400" y="22312"/>
            <a:ext cx="6597352" cy="655272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IMG_2266.JPG"/>
          <p:cNvPicPr>
            <a:picLocks noGrp="1" noChangeAspect="1"/>
          </p:cNvPicPr>
          <p:nvPr>
            <p:ph sz="quarter" idx="2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21087056">
            <a:off x="323528" y="2636912"/>
            <a:ext cx="4039985" cy="3029989"/>
          </a:xfrm>
          <a:ln w="76200">
            <a:solidFill>
              <a:schemeClr val="tx2">
                <a:lumMod val="50000"/>
              </a:schemeClr>
            </a:solidFill>
            <a:prstDash val="solid"/>
          </a:ln>
        </p:spPr>
      </p:pic>
      <p:pic>
        <p:nvPicPr>
          <p:cNvPr id="8" name="Espace réservé du contenu 7" descr="IMG_2270.JPG"/>
          <p:cNvPicPr>
            <a:picLocks noGrp="1" noChangeAspect="1"/>
          </p:cNvPicPr>
          <p:nvPr>
            <p:ph sz="quarter" idx="4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 rot="990176">
            <a:off x="4644008" y="908720"/>
            <a:ext cx="4039985" cy="3029989"/>
          </a:xfrm>
          <a:ln w="76200">
            <a:solidFill>
              <a:schemeClr val="tx2">
                <a:lumMod val="50000"/>
              </a:schemeClr>
            </a:solidFill>
            <a:prstDash val="solid"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Espace réservé du contenu 6" descr="IMG_2267.JPG"/>
          <p:cNvPicPr>
            <a:picLocks noGrp="1" noChangeAspect="1"/>
          </p:cNvPicPr>
          <p:nvPr>
            <p:ph sz="quarter" idx="2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 rot="4867195">
            <a:off x="541887" y="857494"/>
            <a:ext cx="4392488" cy="3972158"/>
          </a:xfrm>
          <a:ln>
            <a:solidFill>
              <a:srgbClr val="002060"/>
            </a:solidFill>
          </a:ln>
          <a:effectLst>
            <a:softEdge rad="317500"/>
          </a:effectLst>
        </p:spPr>
      </p:pic>
      <p:pic>
        <p:nvPicPr>
          <p:cNvPr id="8" name="Espace réservé du contenu 7" descr="IMG_2272.JPG"/>
          <p:cNvPicPr>
            <a:picLocks noGrp="1" noChangeAspect="1"/>
          </p:cNvPicPr>
          <p:nvPr>
            <p:ph sz="quarter" idx="4"/>
          </p:nvPr>
        </p:nvPicPr>
        <p:blipFill>
          <a:blip r:embed="rId3" cstate="email">
            <a:lum contrast="20000"/>
          </a:blip>
          <a:srcRect/>
          <a:stretch>
            <a:fillRect/>
          </a:stretch>
        </p:blipFill>
        <p:spPr>
          <a:xfrm rot="5400000">
            <a:off x="4463988" y="1448780"/>
            <a:ext cx="4464496" cy="3960440"/>
          </a:xfrm>
          <a:ln>
            <a:solidFill>
              <a:srgbClr val="002060"/>
            </a:solidFill>
          </a:ln>
          <a:effectLst>
            <a:softEdge rad="3175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80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ZoneTexte 2"/>
          <p:cNvSpPr txBox="1"/>
          <p:nvPr/>
        </p:nvSpPr>
        <p:spPr>
          <a:xfrm>
            <a:off x="539552" y="548680"/>
            <a:ext cx="77027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err="1" smtClean="0">
                <a:solidFill>
                  <a:schemeClr val="tx2">
                    <a:lumMod val="25000"/>
                  </a:schemeClr>
                </a:solidFill>
                <a:latin typeface="Blackadder ITC" pitchFamily="82" charset="0"/>
              </a:rPr>
              <a:t>Odeceixe</a:t>
            </a:r>
            <a:r>
              <a:rPr lang="fr-FR" sz="3200" dirty="0" smtClean="0">
                <a:solidFill>
                  <a:schemeClr val="tx2">
                    <a:lumMod val="25000"/>
                  </a:schemeClr>
                </a:solidFill>
                <a:latin typeface="Blackadder ITC" pitchFamily="82" charset="0"/>
              </a:rPr>
              <a:t>…</a:t>
            </a:r>
          </a:p>
          <a:p>
            <a:r>
              <a:rPr lang="fr-FR" sz="3200" dirty="0" smtClean="0">
                <a:solidFill>
                  <a:schemeClr val="tx2">
                    <a:lumMod val="25000"/>
                  </a:schemeClr>
                </a:solidFill>
                <a:latin typeface="Blackadder ITC" pitchFamily="82" charset="0"/>
              </a:rPr>
              <a:t>Un petit fleuve côtier dont l’embouchure forme une plage</a:t>
            </a:r>
            <a:endParaRPr lang="fr-FR" sz="3200" dirty="0">
              <a:solidFill>
                <a:schemeClr val="tx2">
                  <a:lumMod val="2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81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82.JPG"/>
          <p:cNvPicPr>
            <a:picLocks noChangeAspect="1"/>
          </p:cNvPicPr>
          <p:nvPr/>
        </p:nvPicPr>
        <p:blipFill>
          <a:blip r:embed="rId2" cstate="email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83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86.JPG"/>
          <p:cNvPicPr>
            <a:picLocks noChangeAspect="1"/>
          </p:cNvPicPr>
          <p:nvPr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89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287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03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ZoneTexte 2"/>
          <p:cNvSpPr txBox="1"/>
          <p:nvPr/>
        </p:nvSpPr>
        <p:spPr>
          <a:xfrm>
            <a:off x="2267744" y="6021288"/>
            <a:ext cx="38218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Blackadder ITC" pitchFamily="82" charset="0"/>
              </a:rPr>
              <a:t>Le marché de </a:t>
            </a:r>
            <a:r>
              <a:rPr lang="fr-FR" sz="4400" dirty="0" err="1" smtClean="0">
                <a:latin typeface="Blackadder ITC" pitchFamily="82" charset="0"/>
              </a:rPr>
              <a:t>Loulé</a:t>
            </a:r>
            <a:endParaRPr lang="fr-FR" sz="4400" dirty="0">
              <a:latin typeface="Blackadder ITC" pitchFamily="82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295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 rot="5044715">
            <a:off x="470752" y="1439496"/>
            <a:ext cx="4737481" cy="3831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pic>
        <p:nvPicPr>
          <p:cNvPr id="6" name="Espace réservé du contenu 5" descr="IMG_2297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 rot="5621845">
            <a:off x="4323064" y="1340984"/>
            <a:ext cx="4818263" cy="4033343"/>
          </a:xfr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299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 rot="4877383">
            <a:off x="457200" y="2229644"/>
            <a:ext cx="4038600" cy="3028950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Espace réservé du contenu 5" descr="IMG_2300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 rot="5400000">
            <a:off x="4648200" y="2229644"/>
            <a:ext cx="4038600" cy="3028950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01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 rot="5901079">
            <a:off x="126740" y="1464159"/>
            <a:ext cx="5255120" cy="3411922"/>
          </a:xfrm>
          <a:effectLst>
            <a:softEdge rad="635000"/>
          </a:effectLst>
        </p:spPr>
      </p:pic>
      <p:pic>
        <p:nvPicPr>
          <p:cNvPr id="6" name="Espace réservé du contenu 5" descr="IMG_2304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 rot="6717536">
            <a:off x="4191538" y="1118688"/>
            <a:ext cx="5090038" cy="4172864"/>
          </a:xfrm>
          <a:effectLst>
            <a:softEdge rad="6350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06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20888160">
            <a:off x="457199" y="1700808"/>
            <a:ext cx="4743715" cy="3557786"/>
          </a:xfrm>
          <a:effectLst>
            <a:softEdge rad="635000"/>
          </a:effectLst>
        </p:spPr>
      </p:pic>
      <p:pic>
        <p:nvPicPr>
          <p:cNvPr id="6" name="Espace réservé du contenu 5" descr="IMG_2305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 rot="769294">
            <a:off x="3863413" y="1844824"/>
            <a:ext cx="5280587" cy="3960440"/>
          </a:xfrm>
          <a:effectLst>
            <a:softEdge rad="6350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07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40000"/>
          </a:blip>
          <a:stretch>
            <a:fillRect/>
          </a:stretch>
        </p:blipFill>
        <p:spPr>
          <a:xfrm rot="21150496">
            <a:off x="428924" y="227051"/>
            <a:ext cx="5160296" cy="4576016"/>
          </a:xfrm>
          <a:effectLst>
            <a:softEdge rad="635000"/>
          </a:effectLst>
        </p:spPr>
      </p:pic>
      <p:pic>
        <p:nvPicPr>
          <p:cNvPr id="6" name="Espace réservé du contenu 5" descr="IMG_2308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 rot="1147794">
            <a:off x="4598648" y="2108821"/>
            <a:ext cx="4454986" cy="4145661"/>
          </a:xfrm>
          <a:effectLst>
            <a:softEdge rad="6350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11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40000"/>
          </a:blip>
          <a:stretch>
            <a:fillRect/>
          </a:stretch>
        </p:blipFill>
        <p:spPr>
          <a:xfrm>
            <a:off x="0" y="548680"/>
            <a:ext cx="5220072" cy="3917826"/>
          </a:xfrm>
          <a:effectLst>
            <a:softEdge rad="635000"/>
          </a:effectLst>
        </p:spPr>
      </p:pic>
      <p:pic>
        <p:nvPicPr>
          <p:cNvPr id="6" name="Espace réservé du contenu 5" descr="IMG_2313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>
            <a:off x="4139952" y="2276872"/>
            <a:ext cx="5004048" cy="3821038"/>
          </a:xfrm>
          <a:effectLst>
            <a:softEdge rad="6350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16.JPG"/>
          <p:cNvPicPr>
            <a:picLocks noChangeAspect="1"/>
          </p:cNvPicPr>
          <p:nvPr/>
        </p:nvPicPr>
        <p:blipFill>
          <a:blip r:embed="rId2" cstate="email">
            <a:lum contrast="40000"/>
          </a:blip>
          <a:srcRect/>
          <a:stretch>
            <a:fillRect/>
          </a:stretch>
        </p:blipFill>
        <p:spPr>
          <a:xfrm>
            <a:off x="467544" y="0"/>
            <a:ext cx="8676456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19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 rot="5400000">
            <a:off x="572480" y="1163824"/>
            <a:ext cx="4038600" cy="3816424"/>
          </a:xfrm>
          <a:effectLst>
            <a:softEdge rad="635000"/>
          </a:effectLst>
        </p:spPr>
      </p:pic>
      <p:pic>
        <p:nvPicPr>
          <p:cNvPr id="6" name="Espace réservé du contenu 5" descr="IMG_2322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 rot="966996">
            <a:off x="4357033" y="1712114"/>
            <a:ext cx="4382132" cy="3537174"/>
          </a:xfrm>
          <a:effectLst>
            <a:softEdge rad="6350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25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703228">
            <a:off x="467745" y="705691"/>
            <a:ext cx="4628656" cy="4152287"/>
          </a:xfrm>
          <a:effectLst>
            <a:softEdge rad="317500"/>
          </a:effectLst>
        </p:spPr>
      </p:pic>
      <p:pic>
        <p:nvPicPr>
          <p:cNvPr id="6" name="Espace réservé du contenu 5" descr="IMG_2326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40000"/>
          </a:blip>
          <a:stretch>
            <a:fillRect/>
          </a:stretch>
        </p:blipFill>
        <p:spPr>
          <a:xfrm>
            <a:off x="4648200" y="1700808"/>
            <a:ext cx="4316288" cy="3557786"/>
          </a:xfrm>
          <a:effectLst>
            <a:softEdge rad="317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31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ZoneTexte 2"/>
          <p:cNvSpPr txBox="1"/>
          <p:nvPr/>
        </p:nvSpPr>
        <p:spPr>
          <a:xfrm>
            <a:off x="2915816" y="5733256"/>
            <a:ext cx="29819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latin typeface="Blackadder ITC" pitchFamily="82" charset="0"/>
              </a:rPr>
              <a:t>Les </a:t>
            </a:r>
            <a:r>
              <a:rPr lang="fr-FR" sz="4000" dirty="0" err="1" smtClean="0">
                <a:latin typeface="Blackadder ITC" pitchFamily="82" charset="0"/>
              </a:rPr>
              <a:t>chenes</a:t>
            </a:r>
            <a:r>
              <a:rPr lang="fr-FR" sz="4000" dirty="0" smtClean="0">
                <a:latin typeface="Blackadder ITC" pitchFamily="82" charset="0"/>
              </a:rPr>
              <a:t> </a:t>
            </a:r>
            <a:r>
              <a:rPr lang="fr-FR" sz="4000" dirty="0" err="1" smtClean="0">
                <a:latin typeface="Blackadder ITC" pitchFamily="82" charset="0"/>
              </a:rPr>
              <a:t>lieges</a:t>
            </a:r>
            <a:endParaRPr lang="fr-FR" sz="4000" dirty="0">
              <a:latin typeface="Blackadder ITC" pitchFamily="82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32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 rot="4833563">
            <a:off x="602043" y="-151806"/>
            <a:ext cx="4847440" cy="5328592"/>
          </a:xfrm>
          <a:effectLst>
            <a:softEdge rad="635000"/>
          </a:effectLst>
        </p:spPr>
      </p:pic>
      <p:pic>
        <p:nvPicPr>
          <p:cNvPr id="6" name="Espace réservé du contenu 5" descr="IMG_2333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4427984" y="2609528"/>
            <a:ext cx="4495800" cy="4248472"/>
          </a:xfrm>
          <a:effectLst>
            <a:softEdge rad="6350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38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400000">
            <a:off x="1938636" y="85700"/>
            <a:ext cx="593204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40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683568" y="332656"/>
            <a:ext cx="8064896" cy="619268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46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457200" y="1340768"/>
            <a:ext cx="4690864" cy="3917826"/>
          </a:xfrm>
          <a:effectLst>
            <a:softEdge rad="635000"/>
          </a:effectLst>
        </p:spPr>
      </p:pic>
      <p:pic>
        <p:nvPicPr>
          <p:cNvPr id="6" name="Espace réservé du contenu 5" descr="IMG_2349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 rot="5400000">
            <a:off x="4397127" y="1016547"/>
            <a:ext cx="5502769" cy="3990975"/>
          </a:xfrm>
          <a:effectLst>
            <a:softEdge rad="6350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dirty="0" smtClean="0">
                <a:latin typeface="Blackadder ITC" pitchFamily="82" charset="0"/>
              </a:rPr>
              <a:t>Les fleurs de cistes</a:t>
            </a:r>
            <a:endParaRPr lang="fr-FR" sz="4400" dirty="0">
              <a:latin typeface="Blackadder ITC" pitchFamily="82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5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56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457200" y="1268760"/>
            <a:ext cx="4186808" cy="3989834"/>
          </a:xfrm>
          <a:effectLst>
            <a:softEdge rad="635000"/>
          </a:effectLst>
        </p:spPr>
      </p:pic>
      <p:pic>
        <p:nvPicPr>
          <p:cNvPr id="6" name="Espace réservé du contenu 5" descr="IMG_2353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4211960" y="620688"/>
            <a:ext cx="4752528" cy="5544616"/>
          </a:xfrm>
          <a:effectLst>
            <a:softEdge rad="6350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6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72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sp>
        <p:nvSpPr>
          <p:cNvPr id="3" name="ZoneTexte 2"/>
          <p:cNvSpPr txBox="1"/>
          <p:nvPr/>
        </p:nvSpPr>
        <p:spPr>
          <a:xfrm>
            <a:off x="409124" y="6309320"/>
            <a:ext cx="2002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 smtClean="0">
                <a:solidFill>
                  <a:schemeClr val="accent5">
                    <a:lumMod val="50000"/>
                  </a:schemeClr>
                </a:solidFill>
              </a:rPr>
              <a:t>Carvoeiro</a:t>
            </a:r>
            <a:endParaRPr lang="fr-FR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74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rcRect/>
          <a:stretch>
            <a:fillRect/>
          </a:stretch>
        </p:blipFill>
        <p:spPr>
          <a:xfrm>
            <a:off x="683568" y="0"/>
            <a:ext cx="8460432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76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79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380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398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 rot="5400000">
            <a:off x="-15591" y="1463862"/>
            <a:ext cx="4854699" cy="3744415"/>
          </a:xfrm>
          <a:effectLst>
            <a:softEdge rad="317500"/>
          </a:effectLst>
        </p:spPr>
      </p:pic>
      <p:pic>
        <p:nvPicPr>
          <p:cNvPr id="7" name="Espace réservé du contenu 6" descr="IMG_2393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648200" y="1700808"/>
            <a:ext cx="4316288" cy="3557786"/>
          </a:xfrm>
          <a:effectLst>
            <a:softEdge rad="317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latin typeface="Blackadder ITC" pitchFamily="82" charset="0"/>
              </a:rPr>
              <a:t>Le marché aux poissons de Faro… très animé…</a:t>
            </a:r>
            <a:br>
              <a:rPr lang="fr-FR" dirty="0" smtClean="0">
                <a:latin typeface="Blackadder ITC" pitchFamily="82" charset="0"/>
              </a:rPr>
            </a:br>
            <a:r>
              <a:rPr lang="fr-FR" dirty="0" err="1" smtClean="0">
                <a:latin typeface="Blackadder ITC" pitchFamily="82" charset="0"/>
              </a:rPr>
              <a:t>Hummm</a:t>
            </a:r>
            <a:r>
              <a:rPr lang="fr-FR" dirty="0" smtClean="0">
                <a:latin typeface="Blackadder ITC" pitchFamily="82" charset="0"/>
              </a:rPr>
              <a:t> !!!! La défonce…….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402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457200" y="2229644"/>
            <a:ext cx="4038600" cy="3028950"/>
          </a:xfrm>
          <a:effectLst>
            <a:softEdge rad="317500"/>
          </a:effectLst>
        </p:spPr>
      </p:pic>
      <p:pic>
        <p:nvPicPr>
          <p:cNvPr id="6" name="Espace réservé du contenu 5" descr="IMG_2397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4644008" y="2132856"/>
            <a:ext cx="4038600" cy="3028950"/>
          </a:xfrm>
          <a:effectLst>
            <a:softEdge rad="317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latin typeface="Blackadder ITC" pitchFamily="82" charset="0"/>
              </a:rPr>
              <a:t>Le marché aux fruits et légumes de Faro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428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0" y="908720"/>
            <a:ext cx="4495800" cy="4349874"/>
          </a:xfrm>
          <a:effectLst>
            <a:softEdge rad="635000"/>
          </a:effectLst>
        </p:spPr>
      </p:pic>
      <p:pic>
        <p:nvPicPr>
          <p:cNvPr id="6" name="Espace réservé du contenu 5" descr="IMG_2430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4648200" y="908720"/>
            <a:ext cx="4495800" cy="4349874"/>
          </a:xfrm>
          <a:effectLst>
            <a:softEdge rad="317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433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457200" y="1772816"/>
            <a:ext cx="4402832" cy="3485778"/>
          </a:xfrm>
          <a:effectLst>
            <a:softEdge rad="317500"/>
          </a:effectLst>
        </p:spPr>
      </p:pic>
      <p:pic>
        <p:nvPicPr>
          <p:cNvPr id="6" name="Espace réservé du contenu 5" descr="IMG_2434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 rot="6189506">
            <a:off x="4980783" y="2049181"/>
            <a:ext cx="4038600" cy="3632460"/>
          </a:xfrm>
          <a:effectLst>
            <a:softEdge rad="317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Obidos</a:t>
            </a:r>
            <a:r>
              <a:rPr lang="fr-FR" dirty="0" smtClean="0"/>
              <a:t>, région de l’ Alentejo</a:t>
            </a:r>
            <a:endParaRPr lang="fr-FR" dirty="0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447.JPG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400000">
            <a:off x="1871700" y="468052"/>
            <a:ext cx="6912768" cy="597666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452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611560" y="1484784"/>
            <a:ext cx="4186808" cy="3629794"/>
          </a:xfrm>
          <a:effectLst>
            <a:softEdge rad="317500"/>
          </a:effectLst>
        </p:spPr>
      </p:pic>
      <p:pic>
        <p:nvPicPr>
          <p:cNvPr id="6" name="Espace réservé du contenu 5" descr="IMG_2448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 rot="6134471">
            <a:off x="4840104" y="2133224"/>
            <a:ext cx="4038600" cy="3362928"/>
          </a:xfrm>
          <a:effectLst>
            <a:softEdge rad="317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 descr="IMG_2439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400000">
            <a:off x="4343374" y="1286323"/>
            <a:ext cx="5286747" cy="3667447"/>
          </a:xfrm>
          <a:effectLst>
            <a:softEdge rad="317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 descr="IMG_2467.JPG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179512" y="1052736"/>
            <a:ext cx="4824536" cy="42058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449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400000">
            <a:off x="-15592" y="1031815"/>
            <a:ext cx="5286748" cy="4176463"/>
          </a:xfrm>
          <a:effectLst>
            <a:softEdge rad="317500"/>
          </a:effectLst>
        </p:spPr>
      </p:pic>
      <p:pic>
        <p:nvPicPr>
          <p:cNvPr id="6" name="Espace réservé du contenu 5" descr="IMG_2459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 rot="5400000">
            <a:off x="4034417" y="1451261"/>
            <a:ext cx="5832649" cy="3595439"/>
          </a:xfrm>
          <a:effectLst>
            <a:softEdge rad="3175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453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908720"/>
            <a:ext cx="4495800" cy="4349874"/>
          </a:xfrm>
          <a:effectLst>
            <a:softEdge rad="635000"/>
          </a:effectLst>
        </p:spPr>
      </p:pic>
      <p:pic>
        <p:nvPicPr>
          <p:cNvPr id="6" name="Espace réservé du contenu 5" descr="IMG_2465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 rot="659021">
            <a:off x="3995936" y="1196752"/>
            <a:ext cx="4932040" cy="4565898"/>
          </a:xfrm>
          <a:effectLst>
            <a:softEdge rad="317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45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IMG_246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rot="6204917">
            <a:off x="4907574" y="233505"/>
            <a:ext cx="4608512" cy="403244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47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IMG_245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rot="5895192">
            <a:off x="4786309" y="793587"/>
            <a:ext cx="5004048" cy="302433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46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rot="5400000">
            <a:off x="1309328" y="-725152"/>
            <a:ext cx="6525344" cy="864096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475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4716980">
            <a:off x="-464707" y="1166510"/>
            <a:ext cx="5980336" cy="4610319"/>
          </a:xfrm>
          <a:effectLst>
            <a:softEdge rad="317500"/>
          </a:effectLst>
        </p:spPr>
      </p:pic>
      <p:pic>
        <p:nvPicPr>
          <p:cNvPr id="6" name="Espace réservé du contenu 5" descr="IMG_2466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 rot="6291892">
            <a:off x="4064548" y="904220"/>
            <a:ext cx="5802509" cy="4456277"/>
          </a:xfrm>
          <a:effectLst>
            <a:softEdge rad="6350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495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457200" y="2229644"/>
            <a:ext cx="4038600" cy="3028950"/>
          </a:xfrm>
        </p:spPr>
      </p:pic>
      <p:pic>
        <p:nvPicPr>
          <p:cNvPr id="6" name="Espace réservé du contenu 5" descr="IMG_2496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4648200" y="2229644"/>
            <a:ext cx="4038600" cy="3028950"/>
          </a:xfrm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latin typeface="Bradley Hand ITC" pitchFamily="66" charset="0"/>
              </a:rPr>
              <a:t>Citadelle de Peniche ancienne prison politique….</a:t>
            </a:r>
            <a:endParaRPr lang="fr-FR" dirty="0">
              <a:latin typeface="Bradley Hand ITC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2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490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052436">
            <a:off x="-189090" y="305703"/>
            <a:ext cx="4656310" cy="4399142"/>
          </a:xfrm>
        </p:spPr>
      </p:pic>
      <p:pic>
        <p:nvPicPr>
          <p:cNvPr id="6" name="Espace réservé du contenu 5" descr="IMG_2491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10000"/>
          </a:blip>
          <a:stretch>
            <a:fillRect/>
          </a:stretch>
        </p:blipFill>
        <p:spPr>
          <a:xfrm rot="5687247">
            <a:off x="3647131" y="1033866"/>
            <a:ext cx="5675156" cy="4610820"/>
          </a:xfrm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501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 rot="4489822">
            <a:off x="93997" y="1216463"/>
            <a:ext cx="5176864" cy="3764288"/>
          </a:xfrm>
        </p:spPr>
      </p:pic>
      <p:pic>
        <p:nvPicPr>
          <p:cNvPr id="6" name="Espace réservé du contenu 5" descr="IMG_2505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 rot="922719">
            <a:off x="4648200" y="2229644"/>
            <a:ext cx="4038600" cy="3359596"/>
          </a:xfrm>
          <a:prstGeom prst="verticalScroll">
            <a:avLst/>
          </a:prstGeom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506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 rot="5400000">
            <a:off x="457200" y="2229644"/>
            <a:ext cx="4038600" cy="3028950"/>
          </a:xfrm>
        </p:spPr>
      </p:pic>
      <p:pic>
        <p:nvPicPr>
          <p:cNvPr id="6" name="Espace réservé du contenu 5" descr="IMG_2508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 rot="5400000">
            <a:off x="4648200" y="2229644"/>
            <a:ext cx="4038600" cy="3028950"/>
          </a:xfrm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512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400000">
            <a:off x="457200" y="2229644"/>
            <a:ext cx="4038600" cy="3028950"/>
          </a:xfrm>
        </p:spPr>
      </p:pic>
      <p:pic>
        <p:nvPicPr>
          <p:cNvPr id="6" name="Espace réservé du contenu 5" descr="IMG_2513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>
            <a:off x="4648200" y="2229644"/>
            <a:ext cx="4038600" cy="3028950"/>
          </a:xfrm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latin typeface="Blackadder ITC" pitchFamily="82" charset="0"/>
              </a:rPr>
              <a:t>La bouillabaisse portugaise </a:t>
            </a:r>
            <a:br>
              <a:rPr lang="fr-FR" dirty="0" smtClean="0">
                <a:latin typeface="Blackadder ITC" pitchFamily="82" charset="0"/>
              </a:rPr>
            </a:br>
            <a:r>
              <a:rPr lang="fr-FR" dirty="0" smtClean="0">
                <a:latin typeface="Blackadder ITC" pitchFamily="82" charset="0"/>
              </a:rPr>
              <a:t>(pour 2…..)… du </a:t>
            </a:r>
            <a:r>
              <a:rPr lang="fr-FR" dirty="0" err="1" smtClean="0">
                <a:latin typeface="Blackadder ITC" pitchFamily="82" charset="0"/>
              </a:rPr>
              <a:t>délir</a:t>
            </a:r>
            <a:r>
              <a:rPr lang="fr-FR" dirty="0" smtClean="0">
                <a:latin typeface="Blackadder ITC" pitchFamily="82" charset="0"/>
              </a:rPr>
              <a:t> !!!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2515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30000"/>
          </a:blip>
          <a:stretch>
            <a:fillRect/>
          </a:stretch>
        </p:blipFill>
        <p:spPr>
          <a:xfrm rot="5400000">
            <a:off x="-87599" y="1463862"/>
            <a:ext cx="4926707" cy="3672408"/>
          </a:xfrm>
          <a:effectLst>
            <a:softEdge rad="317500"/>
          </a:effectLst>
        </p:spPr>
      </p:pic>
      <p:pic>
        <p:nvPicPr>
          <p:cNvPr id="6" name="Espace réservé du contenu 5" descr="IMG_2516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contrast="30000"/>
          </a:blip>
          <a:stretch>
            <a:fillRect/>
          </a:stretch>
        </p:blipFill>
        <p:spPr>
          <a:xfrm rot="5400000">
            <a:off x="4196877" y="1283843"/>
            <a:ext cx="4998715" cy="3960440"/>
          </a:xfrm>
          <a:effectLst>
            <a:softEdge rad="317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187624" y="3212976"/>
            <a:ext cx="723627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 smtClean="0">
                <a:latin typeface="Blackadder ITC" pitchFamily="82" charset="0"/>
              </a:rPr>
              <a:t>C’est fini…</a:t>
            </a:r>
          </a:p>
          <a:p>
            <a:r>
              <a:rPr lang="fr-FR" sz="6000" dirty="0" smtClean="0">
                <a:latin typeface="Blackadder ITC" pitchFamily="82" charset="0"/>
              </a:rPr>
              <a:t> on rentre à la </a:t>
            </a:r>
            <a:r>
              <a:rPr lang="fr-FR" sz="6000" smtClean="0">
                <a:latin typeface="Blackadder ITC" pitchFamily="82" charset="0"/>
              </a:rPr>
              <a:t>maison !!!…..</a:t>
            </a:r>
            <a:endParaRPr lang="fr-FR" sz="6000" dirty="0">
              <a:latin typeface="Blackadder ITC" pitchFamily="82" charset="0"/>
            </a:endParaRPr>
          </a:p>
        </p:txBody>
      </p:sp>
      <p:pic>
        <p:nvPicPr>
          <p:cNvPr id="6" name="Image 5" descr="0043382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rot="1599885">
            <a:off x="6372200" y="1052736"/>
            <a:ext cx="1828572" cy="1828572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otonde">
  <a:themeElements>
    <a:clrScheme name="Rotond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Rotond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Rotond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2107</TotalTime>
  <Words>111</Words>
  <Application>Microsoft Office PowerPoint</Application>
  <PresentationFormat>Affichage à l'écran (4:3)</PresentationFormat>
  <Paragraphs>19</Paragraphs>
  <Slides>84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84</vt:i4>
      </vt:variant>
    </vt:vector>
  </HeadingPairs>
  <TitlesOfParts>
    <vt:vector size="85" baseType="lpstr">
      <vt:lpstr>Rotonde</vt:lpstr>
      <vt:lpstr>Portugal  Algarve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Les fleurs de cistes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Le marché aux poissons de Faro… très animé… Hummm !!!! La défonce…….</vt:lpstr>
      <vt:lpstr>Le marché aux fruits et légumes de Faro</vt:lpstr>
      <vt:lpstr>Diapositive 67</vt:lpstr>
      <vt:lpstr>Obidos, région de l’ Alentejo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Citadelle de Peniche ancienne prison politique….</vt:lpstr>
      <vt:lpstr>Diapositive 79</vt:lpstr>
      <vt:lpstr>Diapositive 80</vt:lpstr>
      <vt:lpstr>Diapositive 81</vt:lpstr>
      <vt:lpstr>La bouillabaisse portugaise  (pour 2…..)… du délir !!!</vt:lpstr>
      <vt:lpstr>Diapositive 83</vt:lpstr>
      <vt:lpstr>Diapositive 84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PORTUGAL</dc:title>
  <dc:creator>ESCARPE</dc:creator>
  <cp:lastModifiedBy>ESCARPE</cp:lastModifiedBy>
  <cp:revision>198</cp:revision>
  <dcterms:created xsi:type="dcterms:W3CDTF">2011-04-26T10:52:45Z</dcterms:created>
  <dcterms:modified xsi:type="dcterms:W3CDTF">2011-05-04T10:08:17Z</dcterms:modified>
</cp:coreProperties>
</file>