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FF00"/>
    </p:penClr>
  </p:showPr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46F6-0BAE-41B9-9C7D-30B9D4AA0781}" type="datetimeFigureOut">
              <a:rPr lang="fr-FR" smtClean="0"/>
              <a:pPr/>
              <a:t>06/06/2009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F2E25-9298-44A4-9354-BA8E19F2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F2E25-9298-44A4-9354-BA8E19F2A372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F2E25-9298-44A4-9354-BA8E19F2A372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F2E25-9298-44A4-9354-BA8E19F2A372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F2E25-9298-44A4-9354-BA8E19F2A372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F2E25-9298-44A4-9354-BA8E19F2A372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F2E25-9298-44A4-9354-BA8E19F2A372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250F-8BFB-4A84-B3CD-E5878C102011}" type="datetimeFigureOut">
              <a:rPr lang="fr-FR" smtClean="0"/>
              <a:pPr/>
              <a:t>06/06/2009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659D-E2D9-4F31-B9FB-DE951D7507F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250F-8BFB-4A84-B3CD-E5878C102011}" type="datetimeFigureOut">
              <a:rPr lang="fr-FR" smtClean="0"/>
              <a:pPr/>
              <a:t>06/06/2009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659D-E2D9-4F31-B9FB-DE951D7507F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250F-8BFB-4A84-B3CD-E5878C102011}" type="datetimeFigureOut">
              <a:rPr lang="fr-FR" smtClean="0"/>
              <a:pPr/>
              <a:t>06/06/2009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659D-E2D9-4F31-B9FB-DE951D7507F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250F-8BFB-4A84-B3CD-E5878C102011}" type="datetimeFigureOut">
              <a:rPr lang="fr-FR" smtClean="0"/>
              <a:pPr/>
              <a:t>06/06/2009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659D-E2D9-4F31-B9FB-DE951D7507F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250F-8BFB-4A84-B3CD-E5878C102011}" type="datetimeFigureOut">
              <a:rPr lang="fr-FR" smtClean="0"/>
              <a:pPr/>
              <a:t>06/06/2009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659D-E2D9-4F31-B9FB-DE951D7507F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250F-8BFB-4A84-B3CD-E5878C102011}" type="datetimeFigureOut">
              <a:rPr lang="fr-FR" smtClean="0"/>
              <a:pPr/>
              <a:t>06/06/2009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659D-E2D9-4F31-B9FB-DE951D7507F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250F-8BFB-4A84-B3CD-E5878C102011}" type="datetimeFigureOut">
              <a:rPr lang="fr-FR" smtClean="0"/>
              <a:pPr/>
              <a:t>06/06/2009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659D-E2D9-4F31-B9FB-DE951D7507F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250F-8BFB-4A84-B3CD-E5878C102011}" type="datetimeFigureOut">
              <a:rPr lang="fr-FR" smtClean="0"/>
              <a:pPr/>
              <a:t>06/06/2009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659D-E2D9-4F31-B9FB-DE951D7507F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250F-8BFB-4A84-B3CD-E5878C102011}" type="datetimeFigureOut">
              <a:rPr lang="fr-FR" smtClean="0"/>
              <a:pPr/>
              <a:t>06/06/2009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659D-E2D9-4F31-B9FB-DE951D7507F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250F-8BFB-4A84-B3CD-E5878C102011}" type="datetimeFigureOut">
              <a:rPr lang="fr-FR" smtClean="0"/>
              <a:pPr/>
              <a:t>06/06/2009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659D-E2D9-4F31-B9FB-DE951D7507F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250F-8BFB-4A84-B3CD-E5878C102011}" type="datetimeFigureOut">
              <a:rPr lang="fr-FR" smtClean="0"/>
              <a:pPr/>
              <a:t>06/06/2009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659D-E2D9-4F31-B9FB-DE951D7507F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4250F-8BFB-4A84-B3CD-E5878C102011}" type="datetimeFigureOut">
              <a:rPr lang="fr-FR" smtClean="0"/>
              <a:pPr/>
              <a:t>06/06/2009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B659D-E2D9-4F31-B9FB-DE951D7507F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Vista\Music\musique\Tryo%20-%20Je%20veux%20fumer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yo - Je veux fum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929710" y="6643710"/>
            <a:ext cx="214290" cy="2142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5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fr-FR" sz="8000" u="sng" dirty="0" smtClean="0">
                <a:solidFill>
                  <a:srgbClr val="00FF00"/>
                </a:solidFill>
                <a:latin typeface="Algerian" pitchFamily="82" charset="0"/>
              </a:rPr>
              <a:t>mailhac</a:t>
            </a:r>
            <a:endParaRPr lang="fr-FR" sz="8000" u="sng" dirty="0">
              <a:solidFill>
                <a:srgbClr val="00FF00"/>
              </a:solidFill>
              <a:latin typeface="Algerian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4414" y="4857760"/>
            <a:ext cx="6400800" cy="1752600"/>
          </a:xfrm>
        </p:spPr>
        <p:txBody>
          <a:bodyPr>
            <a:no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On est allé à </a:t>
            </a:r>
            <a:r>
              <a:rPr lang="fr-FR" sz="2000" dirty="0">
                <a:solidFill>
                  <a:schemeClr val="bg1"/>
                </a:solidFill>
              </a:rPr>
              <a:t>M</a:t>
            </a:r>
            <a:r>
              <a:rPr lang="fr-FR" sz="2000" dirty="0" smtClean="0">
                <a:solidFill>
                  <a:schemeClr val="bg1"/>
                </a:solidFill>
              </a:rPr>
              <a:t>ailhac pour les vacances de pacque c’était le cadeau des 50ans de mon </a:t>
            </a:r>
            <a:r>
              <a:rPr lang="fr-FR" sz="2000" u="sng" dirty="0" smtClean="0">
                <a:solidFill>
                  <a:schemeClr val="bg1"/>
                </a:solidFill>
              </a:rPr>
              <a:t>PAPA</a:t>
            </a:r>
            <a:r>
              <a:rPr lang="fr-FR" sz="2000" dirty="0" smtClean="0">
                <a:solidFill>
                  <a:schemeClr val="bg1"/>
                </a:solidFill>
              </a:rPr>
              <a:t>, parce que c’est là qu’habiter mes arrière grands-parents et mon papa adorer cet endroit ainsi que ses sœurs!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C’est trop beau là bas!...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4120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714488"/>
            <a:ext cx="4191029" cy="3143272"/>
          </a:xfrm>
          <a:prstGeom prst="roundRect">
            <a:avLst>
              <a:gd name="adj" fmla="val 146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 descr="P4180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678039">
            <a:off x="257823" y="437018"/>
            <a:ext cx="2099976" cy="157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P41804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33074">
            <a:off x="6778835" y="668394"/>
            <a:ext cx="2199381" cy="164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P41704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28001">
            <a:off x="6455433" y="4490151"/>
            <a:ext cx="2457165" cy="1842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P41704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68704"/>
            <a:ext cx="2385728" cy="178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4120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34817">
            <a:off x="4354600" y="5023106"/>
            <a:ext cx="2004725" cy="150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P4130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7547">
            <a:off x="2814297" y="569303"/>
            <a:ext cx="171451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P41704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47634">
            <a:off x="665575" y="4996953"/>
            <a:ext cx="1143008" cy="1524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P41704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49198">
            <a:off x="1490474" y="4451628"/>
            <a:ext cx="1143008" cy="1524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P41704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2714620"/>
            <a:ext cx="2381266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 1" descr="P41704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044675">
            <a:off x="1261457" y="1478740"/>
            <a:ext cx="4100240" cy="3075180"/>
          </a:xfrm>
          <a:prstGeom prst="foldedCorner">
            <a:avLst>
              <a:gd name="adj" fmla="val 13418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 descr="P41204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29520" y="0"/>
            <a:ext cx="1714480" cy="1285860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4170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857760"/>
            <a:ext cx="2028538" cy="1521403"/>
          </a:xfrm>
          <a:prstGeom prst="rect">
            <a:avLst/>
          </a:prstGeom>
        </p:spPr>
      </p:pic>
      <p:pic>
        <p:nvPicPr>
          <p:cNvPr id="8" name="Image 7" descr="P41204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434" y="3143248"/>
            <a:ext cx="2190765" cy="1643074"/>
          </a:xfrm>
          <a:prstGeom prst="rect">
            <a:avLst/>
          </a:prstGeom>
        </p:spPr>
      </p:pic>
      <p:pic>
        <p:nvPicPr>
          <p:cNvPr id="6" name="Image 5" descr="P41204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4024" y="5283018"/>
            <a:ext cx="2099976" cy="1574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46" y="0"/>
            <a:ext cx="4786346" cy="500066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00FF00"/>
                </a:solidFill>
              </a:rPr>
              <a:t>Tout le monde était chez soi…</a:t>
            </a:r>
            <a:endParaRPr lang="fr-FR" sz="2000" dirty="0">
              <a:solidFill>
                <a:srgbClr val="00FF00"/>
              </a:solidFill>
            </a:endParaRPr>
          </a:p>
        </p:txBody>
      </p:sp>
      <p:pic>
        <p:nvPicPr>
          <p:cNvPr id="5" name="Image 4" descr="P41604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714356"/>
            <a:ext cx="2290476" cy="1717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 descr="P41804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5984" y="1643050"/>
            <a:ext cx="4671743" cy="3503807"/>
          </a:xfrm>
          <a:prstGeom prst="roundRect">
            <a:avLst>
              <a:gd name="adj" fmla="val 140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4130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85728"/>
            <a:ext cx="2004725" cy="1503544"/>
          </a:xfrm>
          <a:prstGeom prst="roundRect">
            <a:avLst>
              <a:gd name="adj" fmla="val 1281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 descr="P4140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7166"/>
            <a:ext cx="1619262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P41404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857232"/>
            <a:ext cx="4460413" cy="52864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H="1">
            <a:off x="4071934" y="3214686"/>
            <a:ext cx="302867" cy="153966"/>
          </a:xfrm>
        </p:spPr>
        <p:txBody>
          <a:bodyPr>
            <a:noAutofit/>
          </a:bodyPr>
          <a:lstStyle/>
          <a:p>
            <a:r>
              <a:rPr lang="fr-FR" sz="800" dirty="0" smtClean="0"/>
              <a:t>J</a:t>
            </a:r>
            <a:endParaRPr lang="fr-FR" sz="800" dirty="0"/>
          </a:p>
        </p:txBody>
      </p:sp>
      <p:pic>
        <p:nvPicPr>
          <p:cNvPr id="6" name="Image 5" descr="P41404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4214818"/>
            <a:ext cx="3242984" cy="243223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4170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14818"/>
            <a:ext cx="1553759" cy="20716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age 5" descr="P41704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46652">
            <a:off x="1496528" y="2591415"/>
            <a:ext cx="2742918" cy="20571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 4" descr="P4130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61569">
            <a:off x="6327300" y="1987450"/>
            <a:ext cx="2292985" cy="1719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Image 2" descr="P41304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5" y="1000108"/>
            <a:ext cx="2357454" cy="17680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Image 3" descr="P41304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2344" y="3429000"/>
            <a:ext cx="2952771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 7" descr="P418047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06284">
            <a:off x="3643306" y="285728"/>
            <a:ext cx="2099975" cy="1574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 8" descr="P417046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71934" y="1857364"/>
            <a:ext cx="2357454" cy="17680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 9" descr="P413042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60626">
            <a:off x="3138584" y="4448813"/>
            <a:ext cx="2476517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0629074">
            <a:off x="2281029" y="2926705"/>
            <a:ext cx="4762083" cy="1154098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Oh! La belle vie sans soucis…</a:t>
            </a:r>
            <a:endParaRPr lang="fr-FR" sz="2800" dirty="0">
              <a:solidFill>
                <a:schemeClr val="bg1">
                  <a:lumMod val="50000"/>
                </a:schemeClr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67</Words>
  <Application>Microsoft Office PowerPoint</Application>
  <PresentationFormat>Affichage à l'écran (4:3)</PresentationFormat>
  <Paragraphs>12</Paragraphs>
  <Slides>6</Slides>
  <Notes>6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mailhac</vt:lpstr>
      <vt:lpstr>Diapositive 2</vt:lpstr>
      <vt:lpstr>Diapositive 3</vt:lpstr>
      <vt:lpstr>Tout le monde était chez soi…</vt:lpstr>
      <vt:lpstr>J</vt:lpstr>
      <vt:lpstr>Oh! La belle vie sans soucis…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MAILHAC</dc:title>
  <dc:creator>Vista</dc:creator>
  <cp:lastModifiedBy>Vista</cp:lastModifiedBy>
  <cp:revision>29</cp:revision>
  <dcterms:created xsi:type="dcterms:W3CDTF">2009-05-22T17:36:59Z</dcterms:created>
  <dcterms:modified xsi:type="dcterms:W3CDTF">2009-06-06T21:42:09Z</dcterms:modified>
</cp:coreProperties>
</file>