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6B8EB-9C82-4DDD-8F76-3C62F1E75B57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F5323-D24D-4339-927B-48E879749D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5323-D24D-4339-927B-48E879749DCC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6DF4-9013-4F94-B3C4-424DEB4F02CF}" type="datetimeFigureOut">
              <a:rPr lang="fr-FR" smtClean="0"/>
              <a:t>04/05/2011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0390-36A3-4F30-8B79-F1F9D3F2904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ona_Li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4094794" cy="6119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Joconde</a:t>
            </a:r>
            <a:br>
              <a:rPr lang="fr-F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6700" b="1" dirty="0"/>
              <a:t/>
            </a:r>
            <a:br>
              <a:rPr lang="fr-FR" sz="6700" b="1" dirty="0"/>
            </a:br>
            <a:r>
              <a:rPr lang="fr-FR" sz="6700" b="1" dirty="0" smtClean="0"/>
              <a:t/>
            </a:r>
            <a:br>
              <a:rPr lang="fr-FR" sz="6700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Léonard De Vinci</a:t>
            </a:r>
            <a:b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(1503 - 1506)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400800" cy="17526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15200" cy="72494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Léonard De Vinci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01317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Né en 1452 – Mort en 1519</a:t>
            </a:r>
          </a:p>
          <a:p>
            <a:pPr algn="ctr"/>
            <a:r>
              <a:rPr lang="fr-FR" sz="2400" b="1" dirty="0" smtClean="0"/>
              <a:t>Peintre, sculpteur, architecte, écrivain, philosophe, inventeur… </a:t>
            </a:r>
            <a:endParaRPr lang="fr-FR" sz="2400" b="1" dirty="0"/>
          </a:p>
        </p:txBody>
      </p:sp>
      <p:pic>
        <p:nvPicPr>
          <p:cNvPr id="10242" name="Picture 2" descr="http://maquetland.com/v2/images_articles/Leonardo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2160240" cy="338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générale 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Mona_Lis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3046534" cy="455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705678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Peinture à l’huile sur bois de peuplier</a:t>
            </a:r>
          </a:p>
          <a:p>
            <a:r>
              <a:rPr lang="fr-FR" sz="3600" dirty="0" smtClean="0"/>
              <a:t>Hauteur : 77 cm        ;      Largeur : 53 cm</a:t>
            </a:r>
          </a:p>
          <a:p>
            <a:r>
              <a:rPr lang="fr-FR" sz="3600" dirty="0" smtClean="0"/>
              <a:t>Musée du Louvre à Paris</a:t>
            </a:r>
          </a:p>
          <a:p>
            <a:r>
              <a:rPr lang="fr-FR" sz="3600" dirty="0" smtClean="0"/>
              <a:t>Mouvement artistique de la Renaissance</a:t>
            </a:r>
            <a:endParaRPr lang="fr-FR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Mona_Lis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96752"/>
            <a:ext cx="3539558" cy="5289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Œuvres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similaires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 descr="JocondeDali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274320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andywarholla joco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772816"/>
            <a:ext cx="2664296" cy="400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 rot="11894329" flipV="1">
            <a:off x="910359" y="601695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Salvador Dali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 rot="20585708">
            <a:off x="7129423" y="5811079"/>
            <a:ext cx="180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Andy Warhol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60</Words>
  <Application>Microsoft Office PowerPoint</Application>
  <PresentationFormat>Affichage à l'écran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Joconde      Léonard De Vinci (1503 - 1506)</vt:lpstr>
      <vt:lpstr>Léonard De Vinci </vt:lpstr>
      <vt:lpstr>Description générale </vt:lpstr>
      <vt:lpstr>Diapositive 4</vt:lpstr>
      <vt:lpstr>Description</vt:lpstr>
      <vt:lpstr>Œuvres similaires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Joconde - Léonard De Vinci (1503 - 1506)</dc:title>
  <dc:creator>LEFORT</dc:creator>
  <cp:lastModifiedBy>LEFORT</cp:lastModifiedBy>
  <cp:revision>14</cp:revision>
  <dcterms:created xsi:type="dcterms:W3CDTF">2011-05-04T13:23:14Z</dcterms:created>
  <dcterms:modified xsi:type="dcterms:W3CDTF">2011-05-04T14:55:34Z</dcterms:modified>
</cp:coreProperties>
</file>