
<file path=[Content_Types].xml><?xml version="1.0" encoding="utf-8"?>
<Types xmlns="http://schemas.openxmlformats.org/package/2006/content-types">
  <Default Extension="png" ContentType="image/png"/>
  <Default Extension="mpg" ContentType="vide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9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92846-32C1-4BE9-BDF1-6C39F297A41E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B80B54-710C-47F4-832E-6601ABB57F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445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647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765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89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738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31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26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5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593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058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920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86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049D2-F5CB-4AB0-B714-C369A669B432}" type="datetimeFigureOut">
              <a:rPr lang="fr-FR" smtClean="0"/>
              <a:t>02/05/2011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CBAAD-0694-4C05-BEC2-D0B5895C0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274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2.gif"/><Relationship Id="rId2" Type="http://schemas.openxmlformats.org/officeDocument/2006/relationships/video" Target="../media/media1.mpg"/><Relationship Id="rId1" Type="http://schemas.microsoft.com/office/2007/relationships/media" Target="../media/media1.mpg"/><Relationship Id="rId6" Type="http://schemas.microsoft.com/office/2007/relationships/hdphoto" Target="../media/hdphoto1.wdp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758208" cy="2348880"/>
          </a:xfrm>
          <a:prstGeom prst="flowChartMagneticDrum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slide0001_image003.gif">
            <a:hlinkClick r:id="" action="ppaction://noaction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404664"/>
            <a:ext cx="1080120" cy="720080"/>
          </a:xfrm>
          <a:prstGeom prst="rect">
            <a:avLst/>
          </a:prstGeom>
        </p:spPr>
      </p:pic>
      <p:pic>
        <p:nvPicPr>
          <p:cNvPr id="6" name="Image 5" descr="3dflagsdotcom_moroc_2fawm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1484784"/>
            <a:ext cx="800100" cy="542925"/>
          </a:xfrm>
          <a:prstGeom prst="rect">
            <a:avLst/>
          </a:prstGeom>
        </p:spPr>
      </p:pic>
      <p:pic>
        <p:nvPicPr>
          <p:cNvPr id="7" name="Image 6" descr="IS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2276872"/>
            <a:ext cx="1036915" cy="64807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619672" y="62068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92D050"/>
                </a:solidFill>
                <a:latin typeface="Blazed" pitchFamily="2" charset="0"/>
              </a:rPr>
              <a:t>Andalucia</a:t>
            </a:r>
            <a:endParaRPr lang="fr-FR" sz="2400" dirty="0">
              <a:solidFill>
                <a:srgbClr val="92D050"/>
              </a:solidFill>
              <a:latin typeface="Blazed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63688" y="14127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Blazed" pitchFamily="2" charset="0"/>
              </a:rPr>
              <a:t>Marruecos</a:t>
            </a:r>
            <a:endParaRPr lang="fr-FR" sz="2400" dirty="0">
              <a:solidFill>
                <a:srgbClr val="FF0000"/>
              </a:solidFill>
              <a:latin typeface="Blazed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47664" y="23488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  <a:latin typeface="Blazed" pitchFamily="2" charset="0"/>
              </a:rPr>
              <a:t>Israel</a:t>
            </a:r>
            <a:endParaRPr lang="fr-FR" sz="2400" dirty="0">
              <a:solidFill>
                <a:schemeClr val="accent3">
                  <a:lumMod val="75000"/>
                </a:schemeClr>
              </a:solidFill>
              <a:latin typeface="Blazed" pitchFamily="2" charset="0"/>
            </a:endParaRPr>
          </a:p>
        </p:txBody>
      </p:sp>
      <p:pic>
        <p:nvPicPr>
          <p:cNvPr id="11" name="Image 10" descr="Sans titre-4 copi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84377">
            <a:off x="3946594" y="334584"/>
            <a:ext cx="1258555" cy="1329063"/>
          </a:xfrm>
          <a:prstGeom prst="rect">
            <a:avLst/>
          </a:prstGeom>
        </p:spPr>
      </p:pic>
      <p:pic>
        <p:nvPicPr>
          <p:cNvPr id="13" name="Image 12" descr="Fez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340921">
            <a:off x="4121838" y="1283502"/>
            <a:ext cx="1000404" cy="754403"/>
          </a:xfrm>
          <a:prstGeom prst="rect">
            <a:avLst/>
          </a:prstGeom>
        </p:spPr>
      </p:pic>
      <p:pic>
        <p:nvPicPr>
          <p:cNvPr id="14" name="Image 13" descr="Sans titre-3 copi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285255">
            <a:off x="3799388" y="2047723"/>
            <a:ext cx="1402571" cy="1481147"/>
          </a:xfrm>
          <a:prstGeom prst="rect">
            <a:avLst/>
          </a:prstGeom>
        </p:spPr>
      </p:pic>
      <p:pic>
        <p:nvPicPr>
          <p:cNvPr id="21" name="Image 20" descr="Felix gig fin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092280" y="5589240"/>
            <a:ext cx="1512168" cy="73564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ZoneTexte 1"/>
          <p:cNvSpPr txBox="1"/>
          <p:nvPr/>
        </p:nvSpPr>
        <p:spPr>
          <a:xfrm>
            <a:off x="769977" y="3803778"/>
            <a:ext cx="78344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FFC000"/>
                </a:solidFill>
                <a:latin typeface="Blazed" pitchFamily="2" charset="0"/>
              </a:rPr>
              <a:t>Hoy, Presento un Especial</a:t>
            </a:r>
          </a:p>
          <a:p>
            <a:pPr algn="ctr"/>
            <a:r>
              <a:rPr lang="fr-FR" sz="2800" dirty="0" smtClean="0">
                <a:solidFill>
                  <a:srgbClr val="FFC000"/>
                </a:solidFill>
                <a:latin typeface="Blazed" pitchFamily="2" charset="0"/>
              </a:rPr>
              <a:t>ARCILA</a:t>
            </a:r>
            <a:endParaRPr lang="fr-FR" sz="2800" dirty="0">
              <a:solidFill>
                <a:srgbClr val="FFC000"/>
              </a:solidFill>
              <a:latin typeface="Blaz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468472"/>
      </p:ext>
    </p:extLst>
  </p:cSld>
  <p:clrMapOvr>
    <a:masterClrMapping/>
  </p:clrMapOvr>
  <p:transition spd="med" advTm="45000">
    <p:sndAc>
      <p:stSnd>
        <p:snd r:embed="rId3" name="Pour pps special Arci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0838" y="3212976"/>
            <a:ext cx="2753452" cy="2455114"/>
          </a:xfrm>
          <a:prstGeom prst="rect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FilmGrain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0" r="-7000"/>
            </a:stretch>
          </a:blipFill>
          <a:ln>
            <a:solidFill>
              <a:srgbClr val="C0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e 15"/>
          <p:cNvGrpSpPr/>
          <p:nvPr/>
        </p:nvGrpSpPr>
        <p:grpSpPr>
          <a:xfrm>
            <a:off x="300312" y="5458889"/>
            <a:ext cx="2673978" cy="550059"/>
            <a:chOff x="190954" y="1604341"/>
            <a:chExt cx="2673978" cy="550059"/>
          </a:xfrm>
          <a:solidFill>
            <a:srgbClr val="92D050"/>
          </a:solidFill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</p:grpSpPr>
        <p:sp>
          <p:nvSpPr>
            <p:cNvPr id="17" name="Rectangle 16"/>
            <p:cNvSpPr/>
            <p:nvPr/>
          </p:nvSpPr>
          <p:spPr>
            <a:xfrm>
              <a:off x="190954" y="1604341"/>
              <a:ext cx="2673978" cy="550059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190954" y="1604341"/>
              <a:ext cx="2673978" cy="550059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3000" b="1" i="1" kern="1200" dirty="0" smtClean="0">
                  <a:solidFill>
                    <a:schemeClr val="tx2"/>
                  </a:solidFill>
                  <a:latin typeface="Baskerville Old Face" pitchFamily="18" charset="0"/>
                </a:rPr>
                <a:t>Fotos de Arcila</a:t>
              </a:r>
              <a:endParaRPr lang="fr-FR" sz="3000" b="1" i="1" kern="1200" dirty="0">
                <a:solidFill>
                  <a:schemeClr val="tx2"/>
                </a:solidFill>
                <a:latin typeface="Baskerville Old Face" pitchFamily="18" charset="0"/>
              </a:endParaRPr>
            </a:p>
          </p:txBody>
        </p:sp>
      </p:grpSp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01" y="220671"/>
            <a:ext cx="1981200" cy="94297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64" y="1316046"/>
            <a:ext cx="1981200" cy="94297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609796"/>
            <a:ext cx="1981200" cy="94297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5621732"/>
            <a:ext cx="1981200" cy="942975"/>
          </a:xfrm>
          <a:prstGeom prst="rect">
            <a:avLst/>
          </a:prstGeom>
        </p:spPr>
      </p:pic>
      <p:pic>
        <p:nvPicPr>
          <p:cNvPr id="3" name="ARCILA de Olga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096101" y="1163646"/>
            <a:ext cx="4352941" cy="3561498"/>
          </a:xfrm>
          <a:prstGeom prst="round2SameRect">
            <a:avLst/>
          </a:prstGeom>
          <a:ln w="38100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99996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201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</Words>
  <Application>Microsoft Office PowerPoint</Application>
  <PresentationFormat>Affichage à l'écran (4:3)</PresentationFormat>
  <Paragraphs>7</Paragraphs>
  <Slides>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5</cp:revision>
  <dcterms:created xsi:type="dcterms:W3CDTF">2011-04-10T14:27:44Z</dcterms:created>
  <dcterms:modified xsi:type="dcterms:W3CDTF">2011-05-02T17:50:00Z</dcterms:modified>
</cp:coreProperties>
</file>