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wmv" ContentType="video/x-ms-wm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2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A2014-1299-4106-BB5E-7ED20AC314A1}" type="datetimeFigureOut">
              <a:rPr lang="fr-FR" smtClean="0"/>
              <a:t>30/04/2011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54A9-34EF-461D-9BEC-1D1D473914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960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A2014-1299-4106-BB5E-7ED20AC314A1}" type="datetimeFigureOut">
              <a:rPr lang="fr-FR" smtClean="0"/>
              <a:t>30/04/2011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54A9-34EF-461D-9BEC-1D1D473914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3254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A2014-1299-4106-BB5E-7ED20AC314A1}" type="datetimeFigureOut">
              <a:rPr lang="fr-FR" smtClean="0"/>
              <a:t>30/04/2011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54A9-34EF-461D-9BEC-1D1D473914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425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A2014-1299-4106-BB5E-7ED20AC314A1}" type="datetimeFigureOut">
              <a:rPr lang="fr-FR" smtClean="0"/>
              <a:t>30/04/2011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54A9-34EF-461D-9BEC-1D1D473914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250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A2014-1299-4106-BB5E-7ED20AC314A1}" type="datetimeFigureOut">
              <a:rPr lang="fr-FR" smtClean="0"/>
              <a:t>30/04/2011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54A9-34EF-461D-9BEC-1D1D473914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8950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A2014-1299-4106-BB5E-7ED20AC314A1}" type="datetimeFigureOut">
              <a:rPr lang="fr-FR" smtClean="0"/>
              <a:t>30/04/2011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54A9-34EF-461D-9BEC-1D1D473914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853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A2014-1299-4106-BB5E-7ED20AC314A1}" type="datetimeFigureOut">
              <a:rPr lang="fr-FR" smtClean="0"/>
              <a:t>30/04/2011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54A9-34EF-461D-9BEC-1D1D473914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858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A2014-1299-4106-BB5E-7ED20AC314A1}" type="datetimeFigureOut">
              <a:rPr lang="fr-FR" smtClean="0"/>
              <a:t>30/04/2011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54A9-34EF-461D-9BEC-1D1D473914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436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A2014-1299-4106-BB5E-7ED20AC314A1}" type="datetimeFigureOut">
              <a:rPr lang="fr-FR" smtClean="0"/>
              <a:t>30/04/2011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54A9-34EF-461D-9BEC-1D1D473914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593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A2014-1299-4106-BB5E-7ED20AC314A1}" type="datetimeFigureOut">
              <a:rPr lang="fr-FR" smtClean="0"/>
              <a:t>30/04/2011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54A9-34EF-461D-9BEC-1D1D473914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4224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A2014-1299-4106-BB5E-7ED20AC314A1}" type="datetimeFigureOut">
              <a:rPr lang="fr-FR" smtClean="0"/>
              <a:t>30/04/2011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54A9-34EF-461D-9BEC-1D1D473914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965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DA2014-1299-4106-BB5E-7ED20AC314A1}" type="datetimeFigureOut">
              <a:rPr lang="fr-FR" smtClean="0"/>
              <a:t>30/04/2011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D454A9-34EF-461D-9BEC-1D1D473914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288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13" Type="http://schemas.openxmlformats.org/officeDocument/2006/relationships/image" Target="../media/image13.jpg"/><Relationship Id="rId18" Type="http://schemas.openxmlformats.org/officeDocument/2006/relationships/image" Target="../media/image18.jpg"/><Relationship Id="rId3" Type="http://schemas.openxmlformats.org/officeDocument/2006/relationships/video" Target="../media/media1.wmv"/><Relationship Id="rId21" Type="http://schemas.openxmlformats.org/officeDocument/2006/relationships/image" Target="../media/image21.jpg"/><Relationship Id="rId7" Type="http://schemas.openxmlformats.org/officeDocument/2006/relationships/image" Target="../media/image7.jpg"/><Relationship Id="rId12" Type="http://schemas.openxmlformats.org/officeDocument/2006/relationships/image" Target="../media/image12.jpg"/><Relationship Id="rId17" Type="http://schemas.openxmlformats.org/officeDocument/2006/relationships/image" Target="../media/image17.jpg"/><Relationship Id="rId2" Type="http://schemas.microsoft.com/office/2007/relationships/media" Target="../media/media1.wmv"/><Relationship Id="rId16" Type="http://schemas.openxmlformats.org/officeDocument/2006/relationships/image" Target="../media/image16.jpg"/><Relationship Id="rId20" Type="http://schemas.openxmlformats.org/officeDocument/2006/relationships/image" Target="../media/image20.jpg"/><Relationship Id="rId1" Type="http://schemas.openxmlformats.org/officeDocument/2006/relationships/tags" Target="../tags/tag1.xml"/><Relationship Id="rId6" Type="http://schemas.openxmlformats.org/officeDocument/2006/relationships/image" Target="../media/image6.jpg"/><Relationship Id="rId11" Type="http://schemas.openxmlformats.org/officeDocument/2006/relationships/image" Target="../media/image11.jpg"/><Relationship Id="rId5" Type="http://schemas.openxmlformats.org/officeDocument/2006/relationships/image" Target="../media/image5.jpg"/><Relationship Id="rId15" Type="http://schemas.openxmlformats.org/officeDocument/2006/relationships/image" Target="../media/image15.jpg"/><Relationship Id="rId10" Type="http://schemas.openxmlformats.org/officeDocument/2006/relationships/image" Target="../media/image10.jpg"/><Relationship Id="rId19" Type="http://schemas.openxmlformats.org/officeDocument/2006/relationships/image" Target="../media/image19.jp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9.jpg"/><Relationship Id="rId14" Type="http://schemas.openxmlformats.org/officeDocument/2006/relationships/image" Target="../media/image14.jpg"/><Relationship Id="rId22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13" Type="http://schemas.openxmlformats.org/officeDocument/2006/relationships/image" Target="../media/image33.jpg"/><Relationship Id="rId18" Type="http://schemas.openxmlformats.org/officeDocument/2006/relationships/image" Target="../media/image38.jpg"/><Relationship Id="rId3" Type="http://schemas.openxmlformats.org/officeDocument/2006/relationships/image" Target="../media/image23.jpg"/><Relationship Id="rId21" Type="http://schemas.openxmlformats.org/officeDocument/2006/relationships/image" Target="../media/image41.jpg"/><Relationship Id="rId7" Type="http://schemas.openxmlformats.org/officeDocument/2006/relationships/image" Target="../media/image27.jpg"/><Relationship Id="rId12" Type="http://schemas.openxmlformats.org/officeDocument/2006/relationships/image" Target="../media/image32.jpg"/><Relationship Id="rId17" Type="http://schemas.openxmlformats.org/officeDocument/2006/relationships/image" Target="../media/image37.jpg"/><Relationship Id="rId2" Type="http://schemas.openxmlformats.org/officeDocument/2006/relationships/audio" Target="../media/audio2.wav"/><Relationship Id="rId16" Type="http://schemas.openxmlformats.org/officeDocument/2006/relationships/image" Target="../media/image36.jpg"/><Relationship Id="rId20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11" Type="http://schemas.openxmlformats.org/officeDocument/2006/relationships/image" Target="../media/image31.jpg"/><Relationship Id="rId5" Type="http://schemas.openxmlformats.org/officeDocument/2006/relationships/image" Target="../media/image25.jpg"/><Relationship Id="rId15" Type="http://schemas.openxmlformats.org/officeDocument/2006/relationships/image" Target="../media/image35.jpg"/><Relationship Id="rId10" Type="http://schemas.openxmlformats.org/officeDocument/2006/relationships/image" Target="../media/image30.jpg"/><Relationship Id="rId19" Type="http://schemas.openxmlformats.org/officeDocument/2006/relationships/image" Target="../media/image39.jpg"/><Relationship Id="rId4" Type="http://schemas.openxmlformats.org/officeDocument/2006/relationships/image" Target="../media/image24.jpg"/><Relationship Id="rId9" Type="http://schemas.openxmlformats.org/officeDocument/2006/relationships/image" Target="../media/image29.jpg"/><Relationship Id="rId14" Type="http://schemas.openxmlformats.org/officeDocument/2006/relationships/image" Target="../media/image34.jpg"/><Relationship Id="rId22" Type="http://schemas.openxmlformats.org/officeDocument/2006/relationships/image" Target="../media/image42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g"/><Relationship Id="rId13" Type="http://schemas.openxmlformats.org/officeDocument/2006/relationships/image" Target="../media/image54.jpg"/><Relationship Id="rId18" Type="http://schemas.openxmlformats.org/officeDocument/2006/relationships/image" Target="../media/image59.jpg"/><Relationship Id="rId26" Type="http://schemas.openxmlformats.org/officeDocument/2006/relationships/image" Target="../media/image67.jpg"/><Relationship Id="rId3" Type="http://schemas.openxmlformats.org/officeDocument/2006/relationships/image" Target="../media/image44.jpg"/><Relationship Id="rId21" Type="http://schemas.openxmlformats.org/officeDocument/2006/relationships/image" Target="../media/image62.jpg"/><Relationship Id="rId7" Type="http://schemas.openxmlformats.org/officeDocument/2006/relationships/image" Target="../media/image48.jpg"/><Relationship Id="rId12" Type="http://schemas.openxmlformats.org/officeDocument/2006/relationships/image" Target="../media/image53.jpg"/><Relationship Id="rId17" Type="http://schemas.openxmlformats.org/officeDocument/2006/relationships/image" Target="../media/image58.jpg"/><Relationship Id="rId25" Type="http://schemas.openxmlformats.org/officeDocument/2006/relationships/image" Target="../media/image66.jpg"/><Relationship Id="rId2" Type="http://schemas.openxmlformats.org/officeDocument/2006/relationships/image" Target="../media/image43.jpg"/><Relationship Id="rId16" Type="http://schemas.openxmlformats.org/officeDocument/2006/relationships/image" Target="../media/image57.jpg"/><Relationship Id="rId20" Type="http://schemas.openxmlformats.org/officeDocument/2006/relationships/image" Target="../media/image61.jpg"/><Relationship Id="rId29" Type="http://schemas.openxmlformats.org/officeDocument/2006/relationships/image" Target="../media/image7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g"/><Relationship Id="rId11" Type="http://schemas.openxmlformats.org/officeDocument/2006/relationships/image" Target="../media/image52.jpg"/><Relationship Id="rId24" Type="http://schemas.openxmlformats.org/officeDocument/2006/relationships/image" Target="../media/image65.jpg"/><Relationship Id="rId5" Type="http://schemas.openxmlformats.org/officeDocument/2006/relationships/image" Target="../media/image46.jpg"/><Relationship Id="rId15" Type="http://schemas.openxmlformats.org/officeDocument/2006/relationships/image" Target="../media/image56.jpg"/><Relationship Id="rId23" Type="http://schemas.openxmlformats.org/officeDocument/2006/relationships/image" Target="../media/image64.jpg"/><Relationship Id="rId28" Type="http://schemas.openxmlformats.org/officeDocument/2006/relationships/image" Target="../media/image69.jpg"/><Relationship Id="rId10" Type="http://schemas.openxmlformats.org/officeDocument/2006/relationships/image" Target="../media/image51.jpg"/><Relationship Id="rId19" Type="http://schemas.openxmlformats.org/officeDocument/2006/relationships/image" Target="../media/image60.jpg"/><Relationship Id="rId4" Type="http://schemas.openxmlformats.org/officeDocument/2006/relationships/image" Target="../media/image45.jpg"/><Relationship Id="rId9" Type="http://schemas.openxmlformats.org/officeDocument/2006/relationships/image" Target="../media/image50.jpg"/><Relationship Id="rId14" Type="http://schemas.openxmlformats.org/officeDocument/2006/relationships/image" Target="../media/image55.jpg"/><Relationship Id="rId22" Type="http://schemas.openxmlformats.org/officeDocument/2006/relationships/image" Target="../media/image63.jpg"/><Relationship Id="rId27" Type="http://schemas.openxmlformats.org/officeDocument/2006/relationships/image" Target="../media/image68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13" Type="http://schemas.openxmlformats.org/officeDocument/2006/relationships/image" Target="../media/image82.jpeg"/><Relationship Id="rId18" Type="http://schemas.openxmlformats.org/officeDocument/2006/relationships/image" Target="../media/image87.jpg"/><Relationship Id="rId3" Type="http://schemas.openxmlformats.org/officeDocument/2006/relationships/image" Target="../media/image72.jpeg"/><Relationship Id="rId21" Type="http://schemas.openxmlformats.org/officeDocument/2006/relationships/image" Target="../media/image90.jpg"/><Relationship Id="rId7" Type="http://schemas.openxmlformats.org/officeDocument/2006/relationships/image" Target="../media/image76.jpeg"/><Relationship Id="rId12" Type="http://schemas.openxmlformats.org/officeDocument/2006/relationships/image" Target="../media/image81.jpeg"/><Relationship Id="rId17" Type="http://schemas.openxmlformats.org/officeDocument/2006/relationships/image" Target="../media/image86.jpg"/><Relationship Id="rId25" Type="http://schemas.openxmlformats.org/officeDocument/2006/relationships/image" Target="../media/image94.gif"/><Relationship Id="rId2" Type="http://schemas.openxmlformats.org/officeDocument/2006/relationships/image" Target="../media/image71.jpg"/><Relationship Id="rId16" Type="http://schemas.openxmlformats.org/officeDocument/2006/relationships/image" Target="../media/image85.jpg"/><Relationship Id="rId20" Type="http://schemas.openxmlformats.org/officeDocument/2006/relationships/image" Target="../media/image8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11" Type="http://schemas.openxmlformats.org/officeDocument/2006/relationships/image" Target="../media/image80.jpeg"/><Relationship Id="rId24" Type="http://schemas.openxmlformats.org/officeDocument/2006/relationships/image" Target="../media/image93.jpg"/><Relationship Id="rId5" Type="http://schemas.openxmlformats.org/officeDocument/2006/relationships/image" Target="../media/image74.jpeg"/><Relationship Id="rId15" Type="http://schemas.openxmlformats.org/officeDocument/2006/relationships/image" Target="../media/image84.jpg"/><Relationship Id="rId23" Type="http://schemas.openxmlformats.org/officeDocument/2006/relationships/image" Target="../media/image92.jpg"/><Relationship Id="rId10" Type="http://schemas.openxmlformats.org/officeDocument/2006/relationships/image" Target="../media/image79.jpeg"/><Relationship Id="rId19" Type="http://schemas.openxmlformats.org/officeDocument/2006/relationships/image" Target="../media/image88.jpg"/><Relationship Id="rId4" Type="http://schemas.openxmlformats.org/officeDocument/2006/relationships/image" Target="../media/image73.jpeg"/><Relationship Id="rId9" Type="http://schemas.openxmlformats.org/officeDocument/2006/relationships/image" Target="../media/image78.jpeg"/><Relationship Id="rId14" Type="http://schemas.openxmlformats.org/officeDocument/2006/relationships/image" Target="../media/image83.jpeg"/><Relationship Id="rId22" Type="http://schemas.openxmlformats.org/officeDocument/2006/relationships/image" Target="../media/image91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jpg"/><Relationship Id="rId13" Type="http://schemas.openxmlformats.org/officeDocument/2006/relationships/image" Target="../media/image106.jpg"/><Relationship Id="rId3" Type="http://schemas.openxmlformats.org/officeDocument/2006/relationships/image" Target="../media/image96.jpg"/><Relationship Id="rId7" Type="http://schemas.openxmlformats.org/officeDocument/2006/relationships/image" Target="../media/image100.jpg"/><Relationship Id="rId12" Type="http://schemas.openxmlformats.org/officeDocument/2006/relationships/image" Target="../media/image105.jpg"/><Relationship Id="rId2" Type="http://schemas.openxmlformats.org/officeDocument/2006/relationships/image" Target="../media/image95.jpg"/><Relationship Id="rId16" Type="http://schemas.openxmlformats.org/officeDocument/2006/relationships/image" Target="../media/image10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jpg"/><Relationship Id="rId11" Type="http://schemas.openxmlformats.org/officeDocument/2006/relationships/image" Target="../media/image104.jpg"/><Relationship Id="rId5" Type="http://schemas.openxmlformats.org/officeDocument/2006/relationships/image" Target="../media/image98.jpg"/><Relationship Id="rId15" Type="http://schemas.openxmlformats.org/officeDocument/2006/relationships/image" Target="../media/image108.jpg"/><Relationship Id="rId10" Type="http://schemas.openxmlformats.org/officeDocument/2006/relationships/image" Target="../media/image103.jpg"/><Relationship Id="rId4" Type="http://schemas.openxmlformats.org/officeDocument/2006/relationships/image" Target="../media/image97.jpg"/><Relationship Id="rId9" Type="http://schemas.openxmlformats.org/officeDocument/2006/relationships/image" Target="../media/image102.jpg"/><Relationship Id="rId14" Type="http://schemas.openxmlformats.org/officeDocument/2006/relationships/image" Target="../media/image107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jpg"/><Relationship Id="rId3" Type="http://schemas.openxmlformats.org/officeDocument/2006/relationships/image" Target="../media/image111.jpg"/><Relationship Id="rId7" Type="http://schemas.openxmlformats.org/officeDocument/2006/relationships/image" Target="../media/image115.jpg"/><Relationship Id="rId2" Type="http://schemas.openxmlformats.org/officeDocument/2006/relationships/image" Target="../media/image1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4.jpg"/><Relationship Id="rId5" Type="http://schemas.openxmlformats.org/officeDocument/2006/relationships/image" Target="../media/image113.jpg"/><Relationship Id="rId10" Type="http://schemas.openxmlformats.org/officeDocument/2006/relationships/image" Target="../media/image118.jpg"/><Relationship Id="rId4" Type="http://schemas.openxmlformats.org/officeDocument/2006/relationships/image" Target="../media/image112.jpg"/><Relationship Id="rId9" Type="http://schemas.openxmlformats.org/officeDocument/2006/relationships/image" Target="../media/image117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jpg"/><Relationship Id="rId13" Type="http://schemas.openxmlformats.org/officeDocument/2006/relationships/image" Target="../media/image127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21.jpg"/><Relationship Id="rId12" Type="http://schemas.openxmlformats.org/officeDocument/2006/relationships/image" Target="../media/image126.png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120.jpg"/><Relationship Id="rId11" Type="http://schemas.openxmlformats.org/officeDocument/2006/relationships/image" Target="../media/image125.jpg"/><Relationship Id="rId5" Type="http://schemas.openxmlformats.org/officeDocument/2006/relationships/image" Target="../media/image119.jpg"/><Relationship Id="rId10" Type="http://schemas.openxmlformats.org/officeDocument/2006/relationships/image" Target="../media/image124.jpg"/><Relationship Id="rId4" Type="http://schemas.openxmlformats.org/officeDocument/2006/relationships/image" Target="../media/image5.jpg"/><Relationship Id="rId9" Type="http://schemas.openxmlformats.org/officeDocument/2006/relationships/image" Target="../media/image12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uage 1"/>
          <p:cNvSpPr/>
          <p:nvPr/>
        </p:nvSpPr>
        <p:spPr>
          <a:xfrm>
            <a:off x="5508104" y="332656"/>
            <a:ext cx="3240360" cy="2448272"/>
          </a:xfrm>
          <a:prstGeom prst="clou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07504" y="476672"/>
            <a:ext cx="4896544" cy="1569660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fr-FR" sz="2400" dirty="0" smtClean="0">
                <a:solidFill>
                  <a:srgbClr val="FFC000"/>
                </a:solidFill>
                <a:latin typeface="Baskerville Old Face" pitchFamily="18" charset="0"/>
              </a:rPr>
              <a:t>Suite à la série de PPS, sur l’Andalousie et le Maroc, Aujourd’hui, j’ai envi de présenter, un pays que j’aime particulièrement beaucoup :</a:t>
            </a:r>
            <a:endParaRPr lang="fr-FR" sz="24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03628"/>
            <a:ext cx="3384376" cy="451250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995936" y="3209200"/>
            <a:ext cx="4968552" cy="1015663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fr-FR" sz="6000" dirty="0" smtClean="0">
                <a:solidFill>
                  <a:srgbClr val="92D050"/>
                </a:solidFill>
                <a:latin typeface="Blazed" pitchFamily="2" charset="0"/>
              </a:rPr>
              <a:t>Israel</a:t>
            </a:r>
            <a:endParaRPr lang="fr-FR" sz="6000" dirty="0">
              <a:solidFill>
                <a:srgbClr val="92D050"/>
              </a:solidFill>
              <a:latin typeface="Blazed" pitchFamily="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489" y="5301208"/>
            <a:ext cx="2466975" cy="120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15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00">
        <p:sndAc>
          <p:stSnd>
            <p:snd r:embed="rId2" name="Harmonica juive.wav"/>
          </p:stSnd>
        </p:sndAc>
      </p:transition>
    </mc:Choice>
    <mc:Fallback xmlns="">
      <p:transition spd="slow" advTm="36000">
        <p:sndAc>
          <p:stSnd>
            <p:snd r:embed="rId7" name="Harmonica jui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3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23528" y="404664"/>
            <a:ext cx="8568952" cy="584775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fr-FR" sz="3200" dirty="0" smtClean="0">
                <a:solidFill>
                  <a:srgbClr val="FFC000"/>
                </a:solidFill>
                <a:latin typeface="Cooper Black" pitchFamily="18" charset="0"/>
              </a:rPr>
              <a:t>Vues en vrac d’Israel</a:t>
            </a:r>
            <a:endParaRPr lang="fr-FR" sz="3200" dirty="0">
              <a:solidFill>
                <a:srgbClr val="FFC000"/>
              </a:solidFill>
              <a:latin typeface="Cooper Black" pitchFamily="18" charset="0"/>
            </a:endParaRPr>
          </a:p>
        </p:txBody>
      </p:sp>
      <p:sp>
        <p:nvSpPr>
          <p:cNvPr id="3" name="Carré corné 2"/>
          <p:cNvSpPr/>
          <p:nvPr/>
        </p:nvSpPr>
        <p:spPr>
          <a:xfrm>
            <a:off x="323528" y="1988840"/>
            <a:ext cx="8568952" cy="4608512"/>
          </a:xfrm>
          <a:prstGeom prst="foldedCorner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Carré corné 3"/>
          <p:cNvSpPr/>
          <p:nvPr/>
        </p:nvSpPr>
        <p:spPr>
          <a:xfrm>
            <a:off x="323528" y="1988840"/>
            <a:ext cx="8568952" cy="4608512"/>
          </a:xfrm>
          <a:prstGeom prst="foldedCorner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Carré corné 4"/>
          <p:cNvSpPr/>
          <p:nvPr/>
        </p:nvSpPr>
        <p:spPr>
          <a:xfrm>
            <a:off x="323528" y="1988840"/>
            <a:ext cx="8640960" cy="4608512"/>
          </a:xfrm>
          <a:prstGeom prst="foldedCorne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Carré corné 5"/>
          <p:cNvSpPr/>
          <p:nvPr/>
        </p:nvSpPr>
        <p:spPr>
          <a:xfrm>
            <a:off x="323528" y="1988840"/>
            <a:ext cx="8640960" cy="4608512"/>
          </a:xfrm>
          <a:prstGeom prst="foldedCorner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Carré corné 6"/>
          <p:cNvSpPr/>
          <p:nvPr/>
        </p:nvSpPr>
        <p:spPr>
          <a:xfrm>
            <a:off x="323528" y="1988840"/>
            <a:ext cx="8640960" cy="4608512"/>
          </a:xfrm>
          <a:prstGeom prst="foldedCorner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Carré corné 7"/>
          <p:cNvSpPr/>
          <p:nvPr/>
        </p:nvSpPr>
        <p:spPr>
          <a:xfrm>
            <a:off x="323528" y="1988840"/>
            <a:ext cx="8640960" cy="4608512"/>
          </a:xfrm>
          <a:prstGeom prst="foldedCorner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Carré corné 8"/>
          <p:cNvSpPr/>
          <p:nvPr/>
        </p:nvSpPr>
        <p:spPr>
          <a:xfrm>
            <a:off x="323528" y="1988840"/>
            <a:ext cx="8640960" cy="4608512"/>
          </a:xfrm>
          <a:prstGeom prst="foldedCorne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Carré corné 9"/>
          <p:cNvSpPr/>
          <p:nvPr/>
        </p:nvSpPr>
        <p:spPr>
          <a:xfrm>
            <a:off x="323528" y="1988840"/>
            <a:ext cx="8640960" cy="4608512"/>
          </a:xfrm>
          <a:prstGeom prst="foldedCorner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Carré corné 10"/>
          <p:cNvSpPr/>
          <p:nvPr/>
        </p:nvSpPr>
        <p:spPr>
          <a:xfrm>
            <a:off x="323528" y="1988840"/>
            <a:ext cx="8640960" cy="4608512"/>
          </a:xfrm>
          <a:prstGeom prst="foldedCorner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Carré corné 11"/>
          <p:cNvSpPr/>
          <p:nvPr/>
        </p:nvSpPr>
        <p:spPr>
          <a:xfrm>
            <a:off x="323528" y="1988840"/>
            <a:ext cx="8640960" cy="4608512"/>
          </a:xfrm>
          <a:prstGeom prst="foldedCorner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Carré corné 13"/>
          <p:cNvSpPr/>
          <p:nvPr/>
        </p:nvSpPr>
        <p:spPr>
          <a:xfrm>
            <a:off x="323528" y="1988840"/>
            <a:ext cx="8640960" cy="4608512"/>
          </a:xfrm>
          <a:prstGeom prst="foldedCorner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Carré corné 14"/>
          <p:cNvSpPr/>
          <p:nvPr/>
        </p:nvSpPr>
        <p:spPr>
          <a:xfrm>
            <a:off x="323528" y="1988840"/>
            <a:ext cx="8640960" cy="4608512"/>
          </a:xfrm>
          <a:prstGeom prst="foldedCorner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Arrondir un rectangle avec un coin diagonal 16"/>
          <p:cNvSpPr/>
          <p:nvPr/>
        </p:nvSpPr>
        <p:spPr>
          <a:xfrm>
            <a:off x="323528" y="1988840"/>
            <a:ext cx="4320480" cy="2304256"/>
          </a:xfrm>
          <a:prstGeom prst="round2DiagRect">
            <a:avLst/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Arrondir un rectangle avec un coin diagonal 17"/>
          <p:cNvSpPr/>
          <p:nvPr/>
        </p:nvSpPr>
        <p:spPr>
          <a:xfrm>
            <a:off x="4633256" y="4293096"/>
            <a:ext cx="4320480" cy="2304256"/>
          </a:xfrm>
          <a:prstGeom prst="round2DiagRect">
            <a:avLst/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Arrondir un rectangle avec un coin diagonal 18"/>
          <p:cNvSpPr/>
          <p:nvPr/>
        </p:nvSpPr>
        <p:spPr>
          <a:xfrm>
            <a:off x="312776" y="4268061"/>
            <a:ext cx="4320480" cy="2304256"/>
          </a:xfrm>
          <a:prstGeom prst="round2DiagRect">
            <a:avLst/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Arrondir un rectangle avec un coin diagonal 19"/>
          <p:cNvSpPr/>
          <p:nvPr/>
        </p:nvSpPr>
        <p:spPr>
          <a:xfrm>
            <a:off x="4644008" y="2004597"/>
            <a:ext cx="4320480" cy="2304256"/>
          </a:xfrm>
          <a:prstGeom prst="round2DiagRect">
            <a:avLst/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ZoneTexte 20"/>
          <p:cNvSpPr txBox="1"/>
          <p:nvPr/>
        </p:nvSpPr>
        <p:spPr>
          <a:xfrm>
            <a:off x="290472" y="697051"/>
            <a:ext cx="8568952" cy="707886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4000" dirty="0" smtClean="0">
                <a:solidFill>
                  <a:srgbClr val="00B050"/>
                </a:solidFill>
                <a:latin typeface="Blazed" pitchFamily="2" charset="0"/>
              </a:rPr>
              <a:t>Vidéo d’Israel</a:t>
            </a:r>
            <a:endParaRPr lang="fr-FR" sz="4000" dirty="0">
              <a:solidFill>
                <a:srgbClr val="00B050"/>
              </a:solidFill>
              <a:latin typeface="Blazed" pitchFamily="2" charset="0"/>
            </a:endParaRPr>
          </a:p>
        </p:txBody>
      </p:sp>
      <p:pic>
        <p:nvPicPr>
          <p:cNvPr id="22" name="Hatikva The National Anthem of Israel.mpg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>
                  <p14:fade in="500" out="500"/>
                </p14:media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2255252" y="1772816"/>
            <a:ext cx="4705501" cy="3849955"/>
          </a:xfrm>
          <a:prstGeom prst="round2Diag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6781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110"/>
    </mc:Choice>
    <mc:Fallback xmlns="">
      <p:transition spd="slow" advTm="3031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350"/>
                            </p:stCondLst>
                            <p:childTnLst>
                              <p:par>
                                <p:cTn id="15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35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35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350"/>
                            </p:stCondLst>
                            <p:childTnLst>
                              <p:par>
                                <p:cTn id="36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1350"/>
                            </p:stCondLst>
                            <p:childTnLst>
                              <p:par>
                                <p:cTn id="43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835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635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3350"/>
                            </p:stCondLst>
                            <p:childTnLst>
                              <p:par>
                                <p:cTn id="64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350"/>
                            </p:stCondLst>
                            <p:childTnLst>
                              <p:par>
                                <p:cTn id="71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7350"/>
                            </p:stCondLst>
                            <p:childTnLst>
                              <p:par>
                                <p:cTn id="78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4350"/>
                            </p:stCondLst>
                            <p:childTnLst>
                              <p:par>
                                <p:cTn id="85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1350"/>
                            </p:stCondLst>
                            <p:childTnLst>
                              <p:par>
                                <p:cTn id="92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8350"/>
                            </p:stCondLst>
                            <p:childTnLst>
                              <p:par>
                                <p:cTn id="10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0350"/>
                            </p:stCondLst>
                            <p:childTnLst>
                              <p:par>
                                <p:cTn id="113" presetID="1" presetClass="exit" presetSubtype="0" fill="hold" grpId="1" nodeType="afterEffect">
                                  <p:stCondLst>
                                    <p:cond delay="5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35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95850"/>
                            </p:stCondLst>
                            <p:childTnLst>
                              <p:par>
                                <p:cTn id="128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97850"/>
                            </p:stCondLst>
                            <p:childTnLst>
                              <p:par>
                                <p:cTn id="1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5" dur="196207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142" fill="remove" display="0">
                  <p:stCondLst>
                    <p:cond delay="indefinite"/>
                  </p:stCondLst>
                </p:cTn>
                <p:tgtEl>
                  <p:spTgt spid="22"/>
                </p:tgtEl>
              </p:cMediaNode>
            </p:video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7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/>
      <p:bldP spid="21" grpId="1"/>
    </p:bldLst>
  </p:timing>
  <p:extLst mod="1">
    <p:ext uri="{E180D4A7-C9FB-4DFB-919C-405C955672EB}">
      <p14:showEvtLst xmlns:p14="http://schemas.microsoft.com/office/powerpoint/2010/main">
        <p14:playEvt time="97865" objId="22"/>
        <p14:stopEvt time="294173" objId="2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7544" y="332656"/>
            <a:ext cx="8280920" cy="830997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fr-FR" sz="4800" dirty="0" smtClean="0">
                <a:solidFill>
                  <a:srgbClr val="FFC000"/>
                </a:solidFill>
                <a:latin typeface="FantaisieArtistique" pitchFamily="2" charset="0"/>
              </a:rPr>
              <a:t>Jerusalem</a:t>
            </a:r>
            <a:endParaRPr lang="fr-FR" sz="4800" dirty="0">
              <a:solidFill>
                <a:srgbClr val="FFC000"/>
              </a:solidFill>
              <a:latin typeface="FantaisieArtistique" pitchFamily="2" charset="0"/>
            </a:endParaRPr>
          </a:p>
        </p:txBody>
      </p:sp>
      <p:sp>
        <p:nvSpPr>
          <p:cNvPr id="3" name="Organigramme : Document 2"/>
          <p:cNvSpPr/>
          <p:nvPr/>
        </p:nvSpPr>
        <p:spPr>
          <a:xfrm>
            <a:off x="323528" y="2276872"/>
            <a:ext cx="8424936" cy="4464496"/>
          </a:xfrm>
          <a:prstGeom prst="flowChartDocumen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Organigramme : Document 3"/>
          <p:cNvSpPr/>
          <p:nvPr/>
        </p:nvSpPr>
        <p:spPr>
          <a:xfrm>
            <a:off x="323528" y="2276872"/>
            <a:ext cx="8424936" cy="4464496"/>
          </a:xfrm>
          <a:prstGeom prst="flowChartDocumen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Organigramme : Document 4"/>
          <p:cNvSpPr/>
          <p:nvPr/>
        </p:nvSpPr>
        <p:spPr>
          <a:xfrm>
            <a:off x="323528" y="2276872"/>
            <a:ext cx="8424936" cy="4464496"/>
          </a:xfrm>
          <a:prstGeom prst="flowChartDocumen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Organigramme : Document 5"/>
          <p:cNvSpPr/>
          <p:nvPr/>
        </p:nvSpPr>
        <p:spPr>
          <a:xfrm>
            <a:off x="323528" y="2276872"/>
            <a:ext cx="8424936" cy="4464496"/>
          </a:xfrm>
          <a:prstGeom prst="flowChartDocumen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Organigramme : Document 6"/>
          <p:cNvSpPr/>
          <p:nvPr/>
        </p:nvSpPr>
        <p:spPr>
          <a:xfrm>
            <a:off x="323528" y="2276872"/>
            <a:ext cx="8424936" cy="4464496"/>
          </a:xfrm>
          <a:prstGeom prst="flowChartDocumen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Organigramme : Document 7"/>
          <p:cNvSpPr/>
          <p:nvPr/>
        </p:nvSpPr>
        <p:spPr>
          <a:xfrm>
            <a:off x="323528" y="2276872"/>
            <a:ext cx="8424936" cy="4464496"/>
          </a:xfrm>
          <a:prstGeom prst="flowChartDocumen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Organigramme : Document 8"/>
          <p:cNvSpPr/>
          <p:nvPr/>
        </p:nvSpPr>
        <p:spPr>
          <a:xfrm>
            <a:off x="323528" y="2276872"/>
            <a:ext cx="8424936" cy="4464496"/>
          </a:xfrm>
          <a:prstGeom prst="flowChartDocumen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Organigramme : Document 9"/>
          <p:cNvSpPr/>
          <p:nvPr/>
        </p:nvSpPr>
        <p:spPr>
          <a:xfrm>
            <a:off x="323528" y="2276872"/>
            <a:ext cx="8424936" cy="4464496"/>
          </a:xfrm>
          <a:prstGeom prst="flowChartDocumen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Organigramme : Document 10"/>
          <p:cNvSpPr/>
          <p:nvPr/>
        </p:nvSpPr>
        <p:spPr>
          <a:xfrm>
            <a:off x="323528" y="2276872"/>
            <a:ext cx="8424936" cy="4464496"/>
          </a:xfrm>
          <a:prstGeom prst="flowChartDocumen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Organigramme : Document 11"/>
          <p:cNvSpPr/>
          <p:nvPr/>
        </p:nvSpPr>
        <p:spPr>
          <a:xfrm>
            <a:off x="323528" y="2276872"/>
            <a:ext cx="8424936" cy="4464496"/>
          </a:xfrm>
          <a:prstGeom prst="flowChartDocumen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Organigramme : Document 12"/>
          <p:cNvSpPr/>
          <p:nvPr/>
        </p:nvSpPr>
        <p:spPr>
          <a:xfrm>
            <a:off x="323528" y="2276872"/>
            <a:ext cx="8424936" cy="4464496"/>
          </a:xfrm>
          <a:prstGeom prst="flowChartDocumen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Organigramme : Document 13"/>
          <p:cNvSpPr/>
          <p:nvPr/>
        </p:nvSpPr>
        <p:spPr>
          <a:xfrm>
            <a:off x="323528" y="2276872"/>
            <a:ext cx="8424936" cy="4464496"/>
          </a:xfrm>
          <a:prstGeom prst="flowChartDocument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Organigramme : Document 14"/>
          <p:cNvSpPr/>
          <p:nvPr/>
        </p:nvSpPr>
        <p:spPr>
          <a:xfrm>
            <a:off x="323528" y="2276872"/>
            <a:ext cx="8424936" cy="4464496"/>
          </a:xfrm>
          <a:prstGeom prst="flowChartDocument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Organigramme : Document 15"/>
          <p:cNvSpPr/>
          <p:nvPr/>
        </p:nvSpPr>
        <p:spPr>
          <a:xfrm>
            <a:off x="323528" y="2276872"/>
            <a:ext cx="8424936" cy="4464496"/>
          </a:xfrm>
          <a:prstGeom prst="flowChartDocument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Organigramme : Document 16"/>
          <p:cNvSpPr/>
          <p:nvPr/>
        </p:nvSpPr>
        <p:spPr>
          <a:xfrm>
            <a:off x="323528" y="2276872"/>
            <a:ext cx="8424936" cy="4464496"/>
          </a:xfrm>
          <a:prstGeom prst="flowChartDocument">
            <a:avLst/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Parallélogramme 17"/>
          <p:cNvSpPr/>
          <p:nvPr/>
        </p:nvSpPr>
        <p:spPr>
          <a:xfrm>
            <a:off x="5004048" y="2276872"/>
            <a:ext cx="3456384" cy="4320480"/>
          </a:xfrm>
          <a:prstGeom prst="parallelogram">
            <a:avLst/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Parallélogramme 18"/>
          <p:cNvSpPr/>
          <p:nvPr/>
        </p:nvSpPr>
        <p:spPr>
          <a:xfrm flipH="1">
            <a:off x="1079612" y="2251970"/>
            <a:ext cx="3456384" cy="4320480"/>
          </a:xfrm>
          <a:prstGeom prst="parallelogram">
            <a:avLst/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Parallélogramme 19"/>
          <p:cNvSpPr/>
          <p:nvPr/>
        </p:nvSpPr>
        <p:spPr>
          <a:xfrm>
            <a:off x="1079612" y="2276872"/>
            <a:ext cx="3276364" cy="4295578"/>
          </a:xfrm>
          <a:prstGeom prst="parallelogram">
            <a:avLst/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Parallélogramme 20"/>
          <p:cNvSpPr/>
          <p:nvPr/>
        </p:nvSpPr>
        <p:spPr>
          <a:xfrm flipH="1">
            <a:off x="5094058" y="2289323"/>
            <a:ext cx="3276364" cy="4295578"/>
          </a:xfrm>
          <a:prstGeom prst="parallelogram">
            <a:avLst/>
          </a:prstGeom>
          <a:blipFill dpi="0"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37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5000">
        <p:sndAc>
          <p:stSnd>
            <p:snd r:embed="rId2" name="Pour pps d'Israel.wav"/>
          </p:stSnd>
        </p:sndAc>
      </p:transition>
    </mc:Choice>
    <mc:Fallback>
      <p:transition spd="slow" advTm="155000">
        <p:sndAc>
          <p:stSnd>
            <p:snd r:embed="rId2" name="Pour pps d'Isra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2" presetClass="exit" presetSubtype="8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2" presetClass="exit" presetSubtype="8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000"/>
                            </p:stCondLst>
                            <p:childTnLst>
                              <p:par>
                                <p:cTn id="45" presetID="22" presetClass="exit" presetSubtype="8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22" presetClass="exit" presetSubtype="8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3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0"/>
                            </p:stCondLst>
                            <p:childTnLst>
                              <p:par>
                                <p:cTn id="65" presetID="22" presetClass="exit" presetSubtype="8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2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4000"/>
                            </p:stCondLst>
                            <p:childTnLst>
                              <p:par>
                                <p:cTn id="75" presetID="22" presetClass="exit" presetSubtype="8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10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xit" presetSubtype="8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800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0"/>
                            </p:stCondLst>
                            <p:childTnLst>
                              <p:par>
                                <p:cTn id="94" presetID="22" presetClass="exit" presetSubtype="8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700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79000"/>
                            </p:stCondLst>
                            <p:childTnLst>
                              <p:par>
                                <p:cTn id="104" presetID="22" presetClass="exit" presetSubtype="8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8600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88000"/>
                            </p:stCondLst>
                            <p:childTnLst>
                              <p:par>
                                <p:cTn id="114" presetID="22" presetClass="exit" presetSubtype="8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95000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7000"/>
                            </p:stCondLst>
                            <p:childTnLst>
                              <p:par>
                                <p:cTn id="124" presetID="22" presetClass="exit" presetSubtype="8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4000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06000"/>
                            </p:stCondLst>
                            <p:childTnLst>
                              <p:par>
                                <p:cTn id="134" presetID="22" presetClass="exit" presetSubtype="8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13000"/>
                            </p:stCondLst>
                            <p:childTnLst>
                              <p:par>
                                <p:cTn id="1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15000"/>
                            </p:stCondLst>
                            <p:childTnLst>
                              <p:par>
                                <p:cTn id="144" presetID="22" presetClass="exit" presetSubtype="8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22000"/>
                            </p:stCondLst>
                            <p:childTnLst>
                              <p:par>
                                <p:cTn id="1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24000"/>
                            </p:stCondLst>
                            <p:childTnLst>
                              <p:par>
                                <p:cTn id="154" presetID="22" presetClass="exit" presetSubtype="8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31000"/>
                            </p:stCondLst>
                            <p:childTnLst>
                              <p:par>
                                <p:cTn id="1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33000"/>
                            </p:stCondLst>
                            <p:childTnLst>
                              <p:par>
                                <p:cTn id="164" presetID="22" presetClass="exit" presetSubtype="8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40000"/>
                            </p:stCondLst>
                            <p:childTnLst>
                              <p:par>
                                <p:cTn id="1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42000"/>
                            </p:stCondLst>
                            <p:childTnLst>
                              <p:par>
                                <p:cTn id="179" presetID="22" presetClass="exit" presetSubtype="8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8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49000"/>
                            </p:stCondLst>
                            <p:childTnLst>
                              <p:par>
                                <p:cTn id="1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07504" y="260648"/>
            <a:ext cx="8928992" cy="646331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3600" dirty="0" smtClean="0">
                <a:solidFill>
                  <a:srgbClr val="FFC000"/>
                </a:solidFill>
                <a:latin typeface="Morris Roman Alternate" pitchFamily="2" charset="0"/>
              </a:rPr>
              <a:t>Tel Aviv &amp; Jaffa</a:t>
            </a:r>
            <a:endParaRPr lang="fr-FR" sz="3600" dirty="0">
              <a:solidFill>
                <a:srgbClr val="FFC000"/>
              </a:solidFill>
              <a:latin typeface="Morris Roman Alternate" pitchFamily="2" charset="0"/>
            </a:endParaRPr>
          </a:p>
        </p:txBody>
      </p:sp>
      <p:sp>
        <p:nvSpPr>
          <p:cNvPr id="3" name="Arrondir un rectangle avec un coin diagonal 2"/>
          <p:cNvSpPr/>
          <p:nvPr/>
        </p:nvSpPr>
        <p:spPr>
          <a:xfrm>
            <a:off x="179512" y="1988840"/>
            <a:ext cx="8784976" cy="4536504"/>
          </a:xfrm>
          <a:prstGeom prst="round2Diag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Arrondir un rectangle avec un coin diagonal 3"/>
          <p:cNvSpPr/>
          <p:nvPr/>
        </p:nvSpPr>
        <p:spPr>
          <a:xfrm>
            <a:off x="179512" y="1988840"/>
            <a:ext cx="8784976" cy="4536504"/>
          </a:xfrm>
          <a:prstGeom prst="round2Diag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179512" y="1988840"/>
            <a:ext cx="8784976" cy="4536504"/>
          </a:xfrm>
          <a:prstGeom prst="round2Diag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179512" y="1988840"/>
            <a:ext cx="8784976" cy="4536504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179512" y="1988840"/>
            <a:ext cx="8784976" cy="4536504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179512" y="1988840"/>
            <a:ext cx="8784976" cy="4536504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179512" y="1988840"/>
            <a:ext cx="8784976" cy="4536504"/>
          </a:xfrm>
          <a:prstGeom prst="round2Diag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179512" y="1988840"/>
            <a:ext cx="8784976" cy="4536504"/>
          </a:xfrm>
          <a:prstGeom prst="round2Diag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179512" y="1988840"/>
            <a:ext cx="8784976" cy="4536504"/>
          </a:xfrm>
          <a:prstGeom prst="round2Diag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179512" y="1988840"/>
            <a:ext cx="8784976" cy="4536504"/>
          </a:xfrm>
          <a:prstGeom prst="round2Diag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179512" y="1988840"/>
            <a:ext cx="8784976" cy="4536504"/>
          </a:xfrm>
          <a:prstGeom prst="round2Diag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Arrondir un rectangle avec un coin diagonal 13"/>
          <p:cNvSpPr/>
          <p:nvPr/>
        </p:nvSpPr>
        <p:spPr>
          <a:xfrm>
            <a:off x="179512" y="1988840"/>
            <a:ext cx="8713967" cy="4536504"/>
          </a:xfrm>
          <a:prstGeom prst="round2DiagRec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Arrondir un rectangle avec un coin diagonal 14"/>
          <p:cNvSpPr/>
          <p:nvPr/>
        </p:nvSpPr>
        <p:spPr>
          <a:xfrm>
            <a:off x="179512" y="1997768"/>
            <a:ext cx="8813110" cy="4536504"/>
          </a:xfrm>
          <a:prstGeom prst="round2DiagRect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Arrondir un rectangle avec un coin diagonal 15"/>
          <p:cNvSpPr/>
          <p:nvPr/>
        </p:nvSpPr>
        <p:spPr>
          <a:xfrm>
            <a:off x="179512" y="1988840"/>
            <a:ext cx="8784976" cy="4536504"/>
          </a:xfrm>
          <a:prstGeom prst="round2DiagRect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Arrondir un rectangle avec un coin diagonal 16"/>
          <p:cNvSpPr/>
          <p:nvPr/>
        </p:nvSpPr>
        <p:spPr>
          <a:xfrm>
            <a:off x="179512" y="1997768"/>
            <a:ext cx="8856984" cy="4527576"/>
          </a:xfrm>
          <a:prstGeom prst="round2DiagRect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Arrondir un rectangle avec un coin diagonal 17"/>
          <p:cNvSpPr/>
          <p:nvPr/>
        </p:nvSpPr>
        <p:spPr>
          <a:xfrm>
            <a:off x="179512" y="1997768"/>
            <a:ext cx="8856984" cy="4527576"/>
          </a:xfrm>
          <a:prstGeom prst="round2DiagRect">
            <a:avLst/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Arrondir un rectangle avec un coin diagonal 18"/>
          <p:cNvSpPr/>
          <p:nvPr/>
        </p:nvSpPr>
        <p:spPr>
          <a:xfrm>
            <a:off x="179512" y="1988840"/>
            <a:ext cx="8856984" cy="4536504"/>
          </a:xfrm>
          <a:prstGeom prst="round2DiagRect">
            <a:avLst/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Arrondir un rectangle avec un coin diagonal 19"/>
          <p:cNvSpPr/>
          <p:nvPr/>
        </p:nvSpPr>
        <p:spPr>
          <a:xfrm>
            <a:off x="179512" y="1988840"/>
            <a:ext cx="8813110" cy="4536504"/>
          </a:xfrm>
          <a:prstGeom prst="round2DiagRect">
            <a:avLst/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/>
          <p:cNvSpPr/>
          <p:nvPr/>
        </p:nvSpPr>
        <p:spPr>
          <a:xfrm>
            <a:off x="179512" y="1988840"/>
            <a:ext cx="8856984" cy="4536504"/>
          </a:xfrm>
          <a:prstGeom prst="ellipse">
            <a:avLst/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/>
          <p:cNvSpPr/>
          <p:nvPr/>
        </p:nvSpPr>
        <p:spPr>
          <a:xfrm>
            <a:off x="107504" y="1997768"/>
            <a:ext cx="8928992" cy="4527576"/>
          </a:xfrm>
          <a:prstGeom prst="ellipse">
            <a:avLst/>
          </a:prstGeom>
          <a:blipFill dpi="0"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/>
          <p:cNvSpPr/>
          <p:nvPr/>
        </p:nvSpPr>
        <p:spPr>
          <a:xfrm>
            <a:off x="107504" y="1997768"/>
            <a:ext cx="8885118" cy="4536504"/>
          </a:xfrm>
          <a:prstGeom prst="ellipse">
            <a:avLst/>
          </a:prstGeom>
          <a:blipFill dpi="0"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/>
          <p:cNvSpPr/>
          <p:nvPr/>
        </p:nvSpPr>
        <p:spPr>
          <a:xfrm>
            <a:off x="107504" y="1997768"/>
            <a:ext cx="8928992" cy="4527576"/>
          </a:xfrm>
          <a:prstGeom prst="ellipse">
            <a:avLst/>
          </a:prstGeom>
          <a:blipFill dpi="0" rotWithShape="1"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/>
          <p:cNvSpPr/>
          <p:nvPr/>
        </p:nvSpPr>
        <p:spPr>
          <a:xfrm>
            <a:off x="107504" y="1988840"/>
            <a:ext cx="8928992" cy="4536504"/>
          </a:xfrm>
          <a:prstGeom prst="ellipse">
            <a:avLst/>
          </a:prstGeom>
          <a:blipFill dpi="0" rotWithShape="1"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Ellipse 25"/>
          <p:cNvSpPr/>
          <p:nvPr/>
        </p:nvSpPr>
        <p:spPr>
          <a:xfrm>
            <a:off x="107504" y="1988840"/>
            <a:ext cx="8928992" cy="4536504"/>
          </a:xfrm>
          <a:prstGeom prst="ellipse">
            <a:avLst/>
          </a:prstGeom>
          <a:blipFill dpi="0"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Ellipse 26"/>
          <p:cNvSpPr/>
          <p:nvPr/>
        </p:nvSpPr>
        <p:spPr>
          <a:xfrm>
            <a:off x="107504" y="1988840"/>
            <a:ext cx="8928992" cy="4536504"/>
          </a:xfrm>
          <a:prstGeom prst="ellipse">
            <a:avLst/>
          </a:prstGeom>
          <a:blipFill dpi="0" rotWithShape="1"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Ellipse 27"/>
          <p:cNvSpPr/>
          <p:nvPr/>
        </p:nvSpPr>
        <p:spPr>
          <a:xfrm>
            <a:off x="107504" y="1997768"/>
            <a:ext cx="8928992" cy="4527576"/>
          </a:xfrm>
          <a:prstGeom prst="ellipse">
            <a:avLst/>
          </a:prstGeom>
          <a:blipFill dpi="0" rotWithShape="1"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/>
          <p:cNvSpPr/>
          <p:nvPr/>
        </p:nvSpPr>
        <p:spPr>
          <a:xfrm>
            <a:off x="107504" y="1988840"/>
            <a:ext cx="8928992" cy="4536504"/>
          </a:xfrm>
          <a:prstGeom prst="ellipse">
            <a:avLst/>
          </a:prstGeom>
          <a:blipFill dpi="0" rotWithShape="1"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454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6000"/>
    </mc:Choice>
    <mc:Fallback>
      <p:transition spd="slow" advTm="24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400"/>
                            </p:stCondLst>
                            <p:childTnLst>
                              <p:par>
                                <p:cTn id="12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400"/>
                            </p:stCondLst>
                            <p:childTnLst>
                              <p:par>
                                <p:cTn id="1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400"/>
                            </p:stCondLst>
                            <p:childTnLst>
                              <p:par>
                                <p:cTn id="22" presetID="37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400"/>
                            </p:stCondLst>
                            <p:childTnLst>
                              <p:par>
                                <p:cTn id="2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400"/>
                            </p:stCondLst>
                            <p:childTnLst>
                              <p:par>
                                <p:cTn id="33" presetID="37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400"/>
                            </p:stCondLst>
                            <p:childTnLst>
                              <p:par>
                                <p:cTn id="4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400"/>
                            </p:stCondLst>
                            <p:childTnLst>
                              <p:par>
                                <p:cTn id="44" presetID="37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3400"/>
                            </p:stCondLst>
                            <p:childTnLst>
                              <p:par>
                                <p:cTn id="5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400"/>
                            </p:stCondLst>
                            <p:childTnLst>
                              <p:par>
                                <p:cTn id="55" presetID="37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2400"/>
                            </p:stCondLst>
                            <p:childTnLst>
                              <p:par>
                                <p:cTn id="6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400"/>
                            </p:stCondLst>
                            <p:childTnLst>
                              <p:par>
                                <p:cTn id="66" presetID="37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400"/>
                            </p:stCondLst>
                            <p:childTnLst>
                              <p:par>
                                <p:cTn id="7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3400"/>
                            </p:stCondLst>
                            <p:childTnLst>
                              <p:par>
                                <p:cTn id="77" presetID="37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1400"/>
                            </p:stCondLst>
                            <p:childTnLst>
                              <p:par>
                                <p:cTn id="8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3400"/>
                            </p:stCondLst>
                            <p:childTnLst>
                              <p:par>
                                <p:cTn id="88" presetID="37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400"/>
                            </p:stCondLst>
                            <p:childTnLst>
                              <p:par>
                                <p:cTn id="9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2400"/>
                            </p:stCondLst>
                            <p:childTnLst>
                              <p:par>
                                <p:cTn id="99" presetID="37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9400"/>
                            </p:stCondLst>
                            <p:childTnLst>
                              <p:par>
                                <p:cTn id="10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1400"/>
                            </p:stCondLst>
                            <p:childTnLst>
                              <p:par>
                                <p:cTn id="110" presetID="37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8400"/>
                            </p:stCondLst>
                            <p:childTnLst>
                              <p:par>
                                <p:cTn id="1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400"/>
                            </p:stCondLst>
                            <p:childTnLst>
                              <p:par>
                                <p:cTn id="121" presetID="37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97400"/>
                            </p:stCondLst>
                            <p:childTnLst>
                              <p:par>
                                <p:cTn id="12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99400"/>
                            </p:stCondLst>
                            <p:childTnLst>
                              <p:par>
                                <p:cTn id="132" presetID="37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" decel="10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6400"/>
                            </p:stCondLst>
                            <p:childTnLst>
                              <p:par>
                                <p:cTn id="13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8400"/>
                            </p:stCondLst>
                            <p:childTnLst>
                              <p:par>
                                <p:cTn id="143" presetID="37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" decel="100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15400"/>
                            </p:stCondLst>
                            <p:childTnLst>
                              <p:par>
                                <p:cTn id="15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17400"/>
                            </p:stCondLst>
                            <p:childTnLst>
                              <p:par>
                                <p:cTn id="154" presetID="37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" decel="100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24400"/>
                            </p:stCondLst>
                            <p:childTnLst>
                              <p:par>
                                <p:cTn id="16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26400"/>
                            </p:stCondLst>
                            <p:childTnLst>
                              <p:par>
                                <p:cTn id="165" presetID="37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" decel="100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33400"/>
                            </p:stCondLst>
                            <p:childTnLst>
                              <p:par>
                                <p:cTn id="17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35400"/>
                            </p:stCondLst>
                            <p:childTnLst>
                              <p:par>
                                <p:cTn id="176" presetID="37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" decel="10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42400"/>
                            </p:stCondLst>
                            <p:childTnLst>
                              <p:par>
                                <p:cTn id="18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44400"/>
                            </p:stCondLst>
                            <p:childTnLst>
                              <p:par>
                                <p:cTn id="187" presetID="37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" decel="100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51400"/>
                            </p:stCondLst>
                            <p:childTnLst>
                              <p:par>
                                <p:cTn id="19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53400"/>
                            </p:stCondLst>
                            <p:childTnLst>
                              <p:par>
                                <p:cTn id="198" presetID="37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" decel="10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160400"/>
                            </p:stCondLst>
                            <p:childTnLst>
                              <p:par>
                                <p:cTn id="20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62400"/>
                            </p:stCondLst>
                            <p:childTnLst>
                              <p:par>
                                <p:cTn id="209" presetID="37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" decel="100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69400"/>
                            </p:stCondLst>
                            <p:childTnLst>
                              <p:par>
                                <p:cTn id="2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171400"/>
                            </p:stCondLst>
                            <p:childTnLst>
                              <p:par>
                                <p:cTn id="223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178400"/>
                            </p:stCondLst>
                            <p:childTnLst>
                              <p:par>
                                <p:cTn id="2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180400"/>
                            </p:stCondLst>
                            <p:childTnLst>
                              <p:par>
                                <p:cTn id="237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87400"/>
                            </p:stCondLst>
                            <p:childTnLst>
                              <p:par>
                                <p:cTn id="24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89400"/>
                            </p:stCondLst>
                            <p:childTnLst>
                              <p:par>
                                <p:cTn id="251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196400"/>
                            </p:stCondLst>
                            <p:childTnLst>
                              <p:par>
                                <p:cTn id="25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198400"/>
                            </p:stCondLst>
                            <p:childTnLst>
                              <p:par>
                                <p:cTn id="265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205400"/>
                            </p:stCondLst>
                            <p:childTnLst>
                              <p:par>
                                <p:cTn id="27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207400"/>
                            </p:stCondLst>
                            <p:childTnLst>
                              <p:par>
                                <p:cTn id="279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214400"/>
                            </p:stCondLst>
                            <p:childTnLst>
                              <p:par>
                                <p:cTn id="28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216400"/>
                            </p:stCondLst>
                            <p:childTnLst>
                              <p:par>
                                <p:cTn id="293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223400"/>
                            </p:stCondLst>
                            <p:childTnLst>
                              <p:par>
                                <p:cTn id="30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225400"/>
                            </p:stCondLst>
                            <p:childTnLst>
                              <p:par>
                                <p:cTn id="307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3" fill="hold">
                            <p:stCondLst>
                              <p:cond delay="232400"/>
                            </p:stCondLst>
                            <p:childTnLst>
                              <p:par>
                                <p:cTn id="3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234400"/>
                            </p:stCondLst>
                            <p:childTnLst>
                              <p:par>
                                <p:cTn id="321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241400"/>
                            </p:stCondLst>
                            <p:childTnLst>
                              <p:par>
                                <p:cTn id="3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79512" y="260648"/>
            <a:ext cx="8856984" cy="707886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000" dirty="0" smtClean="0">
                <a:solidFill>
                  <a:srgbClr val="FFC000"/>
                </a:solidFill>
                <a:latin typeface="Forte" pitchFamily="66" charset="0"/>
              </a:rPr>
              <a:t>Haifa</a:t>
            </a:r>
            <a:endParaRPr lang="fr-FR" sz="4000" dirty="0">
              <a:solidFill>
                <a:srgbClr val="FFC000"/>
              </a:solidFill>
              <a:latin typeface="Forte" pitchFamily="66" charset="0"/>
            </a:endParaRPr>
          </a:p>
        </p:txBody>
      </p:sp>
      <p:pic>
        <p:nvPicPr>
          <p:cNvPr id="4" name="Picture 5" descr="Haifa, ma ville cop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72816"/>
            <a:ext cx="8405242" cy="4386482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aifa 4 copi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8136904" cy="4314474"/>
          </a:xfrm>
          <a:prstGeom prst="rect">
            <a:avLst/>
          </a:prstGeom>
          <a:ln>
            <a:noFill/>
          </a:ln>
          <a:effectLst>
            <a:reflection blurRad="6350" stA="50000" endA="300" endPos="38500" dist="50800" dir="5400000" sy="-100000" algn="bl" rotWithShape="0"/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Haifa avec mon amie Telly copi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8136904" cy="4314474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Haifa Bahai copi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95057"/>
            <a:ext cx="3240360" cy="4341999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Haifa Bahai copi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988" y="1748187"/>
            <a:ext cx="3131834" cy="4388869"/>
          </a:xfrm>
          <a:prstGeom prst="rect">
            <a:avLst/>
          </a:prstGeom>
          <a:ln>
            <a:noFill/>
          </a:ln>
          <a:effectLst>
            <a:reflection blurRad="6350" stA="50000" endA="300" endPos="38500" dist="50800" dir="5400000" sy="-100000" algn="bl" rotWithShape="0"/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Haifa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1844824"/>
            <a:ext cx="8136904" cy="4374153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3" descr="Haifa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57034"/>
            <a:ext cx="8257278" cy="4300140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4" descr="Haifa - jardins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4851"/>
            <a:ext cx="8136905" cy="4356823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5" descr="Haifa_1_002 Avec Olga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93" y="1884851"/>
            <a:ext cx="8133356" cy="4301258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6" descr="Haifa_1_003 copie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8136905" cy="4392463"/>
          </a:xfrm>
          <a:prstGeom prst="rect">
            <a:avLst/>
          </a:prstGeom>
          <a:ln>
            <a:noFill/>
          </a:ln>
          <a:effectLst>
            <a:reflection blurRad="6350" stA="50000" endA="300" endPos="38500" dist="50800" dir="5400000" sy="-100000" algn="bl" rotWithShape="0"/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7" descr="Haifa_1_015 copie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92" y="1857035"/>
            <a:ext cx="8133355" cy="4329074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8" descr="Haifa_1_018 copie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4851"/>
            <a:ext cx="8136903" cy="4310469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9" descr="Haifa_1_014 copie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4851"/>
            <a:ext cx="8257278" cy="4329822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Organigramme : Carte perforée 18"/>
          <p:cNvSpPr/>
          <p:nvPr/>
        </p:nvSpPr>
        <p:spPr>
          <a:xfrm>
            <a:off x="467544" y="1844824"/>
            <a:ext cx="8257278" cy="4312350"/>
          </a:xfrm>
          <a:prstGeom prst="flowChartPunchedCard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Organigramme : Carte perforée 19"/>
          <p:cNvSpPr/>
          <p:nvPr/>
        </p:nvSpPr>
        <p:spPr>
          <a:xfrm>
            <a:off x="471093" y="1884851"/>
            <a:ext cx="8257677" cy="4252205"/>
          </a:xfrm>
          <a:prstGeom prst="flowChartPunchedCard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Organigramme : Carte perforée 20"/>
          <p:cNvSpPr/>
          <p:nvPr/>
        </p:nvSpPr>
        <p:spPr>
          <a:xfrm>
            <a:off x="471093" y="1884851"/>
            <a:ext cx="8257677" cy="4301258"/>
          </a:xfrm>
          <a:prstGeom prst="flowChartPunchedCard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Organigramme : Carte perforée 21"/>
          <p:cNvSpPr/>
          <p:nvPr/>
        </p:nvSpPr>
        <p:spPr>
          <a:xfrm>
            <a:off x="471093" y="1884851"/>
            <a:ext cx="8257677" cy="4274447"/>
          </a:xfrm>
          <a:prstGeom prst="flowChartPunchedCard">
            <a:avLst/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Organigramme : Carte perforée 22"/>
          <p:cNvSpPr/>
          <p:nvPr/>
        </p:nvSpPr>
        <p:spPr>
          <a:xfrm>
            <a:off x="471093" y="1884851"/>
            <a:ext cx="8253729" cy="4252205"/>
          </a:xfrm>
          <a:prstGeom prst="flowChartPunchedCard">
            <a:avLst/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Organigramme : Carte perforée 23"/>
          <p:cNvSpPr/>
          <p:nvPr/>
        </p:nvSpPr>
        <p:spPr>
          <a:xfrm>
            <a:off x="467544" y="1884851"/>
            <a:ext cx="8261226" cy="4272323"/>
          </a:xfrm>
          <a:prstGeom prst="flowChartPunchedCard">
            <a:avLst/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Organigramme : Carte perforée 24"/>
          <p:cNvSpPr/>
          <p:nvPr/>
        </p:nvSpPr>
        <p:spPr>
          <a:xfrm>
            <a:off x="471093" y="1884851"/>
            <a:ext cx="8349379" cy="4272323"/>
          </a:xfrm>
          <a:prstGeom prst="flowChartPunchedCard">
            <a:avLst/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Organigramme : Carte perforée 25"/>
          <p:cNvSpPr/>
          <p:nvPr/>
        </p:nvSpPr>
        <p:spPr>
          <a:xfrm>
            <a:off x="471093" y="1857035"/>
            <a:ext cx="8349379" cy="4329074"/>
          </a:xfrm>
          <a:prstGeom prst="flowChartPunchedCard">
            <a:avLst/>
          </a:prstGeom>
          <a:blipFill dpi="0"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Organigramme : Carte perforée 26"/>
          <p:cNvSpPr/>
          <p:nvPr/>
        </p:nvSpPr>
        <p:spPr>
          <a:xfrm>
            <a:off x="471093" y="1884851"/>
            <a:ext cx="8349379" cy="4310469"/>
          </a:xfrm>
          <a:prstGeom prst="flowChartPunchedCard">
            <a:avLst/>
          </a:prstGeom>
          <a:blipFill dpi="0"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Organigramme : Carte perforée 27"/>
          <p:cNvSpPr/>
          <p:nvPr/>
        </p:nvSpPr>
        <p:spPr>
          <a:xfrm>
            <a:off x="471093" y="1884851"/>
            <a:ext cx="8349379" cy="4329822"/>
          </a:xfrm>
          <a:prstGeom prst="flowChartPunchedCard">
            <a:avLst/>
          </a:prstGeom>
          <a:blipFill dpi="0" rotWithShape="1"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Organigramme : Carte perforée 28"/>
          <p:cNvSpPr/>
          <p:nvPr/>
        </p:nvSpPr>
        <p:spPr>
          <a:xfrm>
            <a:off x="471093" y="1884851"/>
            <a:ext cx="8349379" cy="4640493"/>
          </a:xfrm>
          <a:prstGeom prst="flowChartPunchedCard">
            <a:avLst/>
          </a:prstGeom>
          <a:blipFill dpi="0" rotWithShape="1"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848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7000"/>
    </mc:Choice>
    <mc:Fallback>
      <p:transition spd="slow" advTm="20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3" presetClass="exit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13" presetClass="exit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0"/>
                            </p:stCondLst>
                            <p:childTnLst>
                              <p:par>
                                <p:cTn id="41" presetID="13" presetClass="exit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500"/>
                            </p:stCondLst>
                            <p:childTnLst>
                              <p:par>
                                <p:cTn id="56" presetID="31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1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500"/>
                            </p:stCondLst>
                            <p:childTnLst>
                              <p:par>
                                <p:cTn id="6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1500"/>
                            </p:stCondLst>
                            <p:childTnLst>
                              <p:par>
                                <p:cTn id="80" presetID="10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1500"/>
                            </p:stCondLst>
                            <p:childTnLst>
                              <p:par>
                                <p:cTn id="88" presetID="9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900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9500"/>
                            </p:stCondLst>
                            <p:childTnLst>
                              <p:par>
                                <p:cTn id="97" presetID="13" presetClass="exit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9500"/>
                            </p:stCondLst>
                            <p:childTnLst>
                              <p:par>
                                <p:cTn id="105" presetID="21" presetClass="exit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7500"/>
                            </p:stCondLst>
                            <p:childTnLst>
                              <p:par>
                                <p:cTn id="10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8500"/>
                            </p:stCondLst>
                            <p:childTnLst>
                              <p:par>
                                <p:cTn id="120" presetID="12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4000"/>
                            </p:stCondLst>
                            <p:childTnLst>
                              <p:par>
                                <p:cTn id="12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4500"/>
                            </p:stCondLst>
                            <p:childTnLst>
                              <p:par>
                                <p:cTn id="130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91500"/>
                            </p:stCondLst>
                            <p:childTnLst>
                              <p:par>
                                <p:cTn id="13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92000"/>
                            </p:stCondLst>
                            <p:childTnLst>
                              <p:par>
                                <p:cTn id="140" presetID="13" presetClass="exit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99000"/>
                            </p:stCondLst>
                            <p:childTnLst>
                              <p:par>
                                <p:cTn id="14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00000"/>
                            </p:stCondLst>
                            <p:childTnLst>
                              <p:par>
                                <p:cTn id="150" presetID="21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07000"/>
                            </p:stCondLst>
                            <p:childTnLst>
                              <p:par>
                                <p:cTn id="1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09000"/>
                            </p:stCondLst>
                            <p:childTnLst>
                              <p:par>
                                <p:cTn id="160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16000"/>
                            </p:stCondLst>
                            <p:childTnLst>
                              <p:par>
                                <p:cTn id="1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18000"/>
                            </p:stCondLst>
                            <p:childTnLst>
                              <p:par>
                                <p:cTn id="173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25000"/>
                            </p:stCondLst>
                            <p:childTnLst>
                              <p:par>
                                <p:cTn id="1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27000"/>
                            </p:stCondLst>
                            <p:childTnLst>
                              <p:par>
                                <p:cTn id="186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34000"/>
                            </p:stCondLst>
                            <p:childTnLst>
                              <p:par>
                                <p:cTn id="1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36000"/>
                            </p:stCondLst>
                            <p:childTnLst>
                              <p:par>
                                <p:cTn id="199" presetID="31" presetClass="exit" presetSubtype="0" fill="hold" grpId="1" nodeType="after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43500"/>
                            </p:stCondLst>
                            <p:childTnLst>
                              <p:par>
                                <p:cTn id="2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145500"/>
                            </p:stCondLst>
                            <p:childTnLst>
                              <p:par>
                                <p:cTn id="212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152500"/>
                            </p:stCondLst>
                            <p:childTnLst>
                              <p:par>
                                <p:cTn id="2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54500"/>
                            </p:stCondLst>
                            <p:childTnLst>
                              <p:par>
                                <p:cTn id="225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161500"/>
                            </p:stCondLst>
                            <p:childTnLst>
                              <p:par>
                                <p:cTn id="2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63500"/>
                            </p:stCondLst>
                            <p:childTnLst>
                              <p:par>
                                <p:cTn id="238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170500"/>
                            </p:stCondLst>
                            <p:childTnLst>
                              <p:par>
                                <p:cTn id="2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72500"/>
                            </p:stCondLst>
                            <p:childTnLst>
                              <p:par>
                                <p:cTn id="251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179500"/>
                            </p:stCondLst>
                            <p:childTnLst>
                              <p:par>
                                <p:cTn id="2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181500"/>
                            </p:stCondLst>
                            <p:childTnLst>
                              <p:par>
                                <p:cTn id="264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188500"/>
                            </p:stCondLst>
                            <p:childTnLst>
                              <p:par>
                                <p:cTn id="2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190500"/>
                            </p:stCondLst>
                            <p:childTnLst>
                              <p:par>
                                <p:cTn id="277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197500"/>
                            </p:stCondLst>
                            <p:childTnLst>
                              <p:par>
                                <p:cTn id="2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07504" y="260648"/>
            <a:ext cx="8712968" cy="707886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000" dirty="0" smtClean="0">
                <a:solidFill>
                  <a:srgbClr val="FFC000"/>
                </a:solidFill>
                <a:latin typeface="Make Juice" pitchFamily="2" charset="0"/>
              </a:rPr>
              <a:t>Netanya</a:t>
            </a:r>
            <a:endParaRPr lang="fr-FR" sz="4000" dirty="0">
              <a:solidFill>
                <a:srgbClr val="FFC000"/>
              </a:solidFill>
              <a:latin typeface="Make Juice" pitchFamily="2" charset="0"/>
            </a:endParaRPr>
          </a:p>
        </p:txBody>
      </p:sp>
      <p:sp>
        <p:nvSpPr>
          <p:cNvPr id="4" name="Rogner un rectangle à un seul coin 3"/>
          <p:cNvSpPr/>
          <p:nvPr/>
        </p:nvSpPr>
        <p:spPr>
          <a:xfrm>
            <a:off x="251520" y="1988840"/>
            <a:ext cx="8568952" cy="4248472"/>
          </a:xfrm>
          <a:prstGeom prst="snip1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ogner un rectangle à un seul coin 4"/>
          <p:cNvSpPr/>
          <p:nvPr/>
        </p:nvSpPr>
        <p:spPr>
          <a:xfrm>
            <a:off x="251520" y="1988840"/>
            <a:ext cx="8568952" cy="4248472"/>
          </a:xfrm>
          <a:prstGeom prst="snip1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ogner un rectangle à un seul coin 5"/>
          <p:cNvSpPr/>
          <p:nvPr/>
        </p:nvSpPr>
        <p:spPr>
          <a:xfrm>
            <a:off x="251520" y="1988840"/>
            <a:ext cx="8568952" cy="4248472"/>
          </a:xfrm>
          <a:prstGeom prst="snip1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ogner un rectangle à un seul coin 6"/>
          <p:cNvSpPr/>
          <p:nvPr/>
        </p:nvSpPr>
        <p:spPr>
          <a:xfrm>
            <a:off x="251520" y="1988840"/>
            <a:ext cx="8568952" cy="4248472"/>
          </a:xfrm>
          <a:prstGeom prst="snip1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ogner un rectangle à un seul coin 7"/>
          <p:cNvSpPr/>
          <p:nvPr/>
        </p:nvSpPr>
        <p:spPr>
          <a:xfrm>
            <a:off x="251520" y="1988840"/>
            <a:ext cx="8568952" cy="4248472"/>
          </a:xfrm>
          <a:prstGeom prst="snip1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ogner un rectangle à un seul coin 8"/>
          <p:cNvSpPr/>
          <p:nvPr/>
        </p:nvSpPr>
        <p:spPr>
          <a:xfrm>
            <a:off x="251520" y="1988840"/>
            <a:ext cx="8568952" cy="4248472"/>
          </a:xfrm>
          <a:prstGeom prst="snip1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ogner un rectangle à un seul coin 9"/>
          <p:cNvSpPr/>
          <p:nvPr/>
        </p:nvSpPr>
        <p:spPr>
          <a:xfrm>
            <a:off x="251520" y="1988840"/>
            <a:ext cx="8568952" cy="4248472"/>
          </a:xfrm>
          <a:prstGeom prst="snip1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ogner un rectangle à un seul coin 10"/>
          <p:cNvSpPr/>
          <p:nvPr/>
        </p:nvSpPr>
        <p:spPr>
          <a:xfrm>
            <a:off x="251520" y="1988840"/>
            <a:ext cx="8568952" cy="4248472"/>
          </a:xfrm>
          <a:prstGeom prst="snip1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ogner un rectangle à un seul coin 11"/>
          <p:cNvSpPr/>
          <p:nvPr/>
        </p:nvSpPr>
        <p:spPr>
          <a:xfrm>
            <a:off x="251520" y="1988840"/>
            <a:ext cx="8568952" cy="4248472"/>
          </a:xfrm>
          <a:prstGeom prst="snip1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ogner un rectangle à un seul coin 12"/>
          <p:cNvSpPr/>
          <p:nvPr/>
        </p:nvSpPr>
        <p:spPr>
          <a:xfrm>
            <a:off x="251520" y="1988840"/>
            <a:ext cx="8568952" cy="4248472"/>
          </a:xfrm>
          <a:prstGeom prst="snip1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ogner un rectangle à un seul coin 13"/>
          <p:cNvSpPr/>
          <p:nvPr/>
        </p:nvSpPr>
        <p:spPr>
          <a:xfrm>
            <a:off x="251520" y="1988840"/>
            <a:ext cx="8568952" cy="4248472"/>
          </a:xfrm>
          <a:prstGeom prst="snip1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ogner un rectangle à un seul coin 14"/>
          <p:cNvSpPr/>
          <p:nvPr/>
        </p:nvSpPr>
        <p:spPr>
          <a:xfrm>
            <a:off x="251520" y="1988840"/>
            <a:ext cx="8568952" cy="4248472"/>
          </a:xfrm>
          <a:prstGeom prst="snip1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ogner un rectangle à un seul coin 15"/>
          <p:cNvSpPr/>
          <p:nvPr/>
        </p:nvSpPr>
        <p:spPr>
          <a:xfrm>
            <a:off x="251520" y="1988840"/>
            <a:ext cx="8568952" cy="4248472"/>
          </a:xfrm>
          <a:prstGeom prst="snip1Rec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ogner un rectangle à un seul coin 16"/>
          <p:cNvSpPr/>
          <p:nvPr/>
        </p:nvSpPr>
        <p:spPr>
          <a:xfrm>
            <a:off x="251520" y="1988840"/>
            <a:ext cx="8568952" cy="4248472"/>
          </a:xfrm>
          <a:prstGeom prst="snip1Rect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ogner un rectangle à un seul coin 17"/>
          <p:cNvSpPr/>
          <p:nvPr/>
        </p:nvSpPr>
        <p:spPr>
          <a:xfrm>
            <a:off x="251520" y="1988840"/>
            <a:ext cx="8568952" cy="4248472"/>
          </a:xfrm>
          <a:prstGeom prst="snip1Rect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282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7000"/>
    </mc:Choice>
    <mc:Fallback>
      <p:transition spd="slow" advTm="14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xit" presetSubtype="54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0"/>
                            </p:stCondLst>
                            <p:childTnLst>
                              <p:par>
                                <p:cTn id="3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000"/>
                            </p:stCondLst>
                            <p:childTnLst>
                              <p:par>
                                <p:cTn id="35" presetID="53" presetClass="exit" presetSubtype="54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000"/>
                            </p:stCondLst>
                            <p:childTnLst>
                              <p:par>
                                <p:cTn id="4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0"/>
                            </p:stCondLst>
                            <p:childTnLst>
                              <p:par>
                                <p:cTn id="47" presetID="53" presetClass="exit" presetSubtype="54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0"/>
                            </p:stCondLst>
                            <p:childTnLst>
                              <p:par>
                                <p:cTn id="5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000"/>
                            </p:stCondLst>
                            <p:childTnLst>
                              <p:par>
                                <p:cTn id="59" presetID="53" presetClass="exit" presetSubtype="54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6000"/>
                            </p:stCondLst>
                            <p:childTnLst>
                              <p:par>
                                <p:cTn id="6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8000"/>
                            </p:stCondLst>
                            <p:childTnLst>
                              <p:par>
                                <p:cTn id="71" presetID="53" presetClass="exit" presetSubtype="54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0"/>
                            </p:stCondLst>
                            <p:childTnLst>
                              <p:par>
                                <p:cTn id="7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000"/>
                            </p:stCondLst>
                            <p:childTnLst>
                              <p:par>
                                <p:cTn id="83" presetID="53" presetClass="exit" presetSubtype="54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4000"/>
                            </p:stCondLst>
                            <p:childTnLst>
                              <p:par>
                                <p:cTn id="9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6000"/>
                            </p:stCondLst>
                            <p:childTnLst>
                              <p:par>
                                <p:cTn id="95" presetID="53" presetClass="exit" presetSubtype="54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3000"/>
                            </p:stCondLst>
                            <p:childTnLst>
                              <p:par>
                                <p:cTn id="10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75000"/>
                            </p:stCondLst>
                            <p:childTnLst>
                              <p:par>
                                <p:cTn id="107" presetID="53" presetClass="exit" presetSubtype="54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2000"/>
                            </p:stCondLst>
                            <p:childTnLst>
                              <p:par>
                                <p:cTn id="1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4000"/>
                            </p:stCondLst>
                            <p:childTnLst>
                              <p:par>
                                <p:cTn id="119" presetID="53" presetClass="exit" presetSubtype="54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91000"/>
                            </p:stCondLst>
                            <p:childTnLst>
                              <p:par>
                                <p:cTn id="1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93000"/>
                            </p:stCondLst>
                            <p:childTnLst>
                              <p:par>
                                <p:cTn id="131" presetID="53" presetClass="exit" presetSubtype="54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00"/>
                            </p:stCondLst>
                            <p:childTnLst>
                              <p:par>
                                <p:cTn id="13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2000"/>
                            </p:stCondLst>
                            <p:childTnLst>
                              <p:par>
                                <p:cTn id="143" presetID="53" presetClass="exit" presetSubtype="54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09000"/>
                            </p:stCondLst>
                            <p:childTnLst>
                              <p:par>
                                <p:cTn id="15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11000"/>
                            </p:stCondLst>
                            <p:childTnLst>
                              <p:par>
                                <p:cTn id="155" presetID="53" presetClass="exit" presetSubtype="54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18000"/>
                            </p:stCondLst>
                            <p:childTnLst>
                              <p:par>
                                <p:cTn id="16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20000"/>
                            </p:stCondLst>
                            <p:childTnLst>
                              <p:par>
                                <p:cTn id="167" presetID="53" presetClass="exit" presetSubtype="54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27000"/>
                            </p:stCondLst>
                            <p:childTnLst>
                              <p:par>
                                <p:cTn id="17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29000"/>
                            </p:stCondLst>
                            <p:childTnLst>
                              <p:par>
                                <p:cTn id="179" presetID="53" presetClass="exit" presetSubtype="54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36000"/>
                            </p:stCondLst>
                            <p:childTnLst>
                              <p:par>
                                <p:cTn id="18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1520" y="332656"/>
            <a:ext cx="8640960" cy="707886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000" dirty="0" smtClean="0">
                <a:solidFill>
                  <a:srgbClr val="FFC000"/>
                </a:solidFill>
                <a:latin typeface="Rockwell" pitchFamily="18" charset="0"/>
              </a:rPr>
              <a:t>Ashdod</a:t>
            </a:r>
            <a:endParaRPr lang="fr-FR" sz="4000" dirty="0">
              <a:solidFill>
                <a:srgbClr val="FFC000"/>
              </a:solidFill>
              <a:latin typeface="Rockwell" pitchFamily="18" charset="0"/>
            </a:endParaRPr>
          </a:p>
        </p:txBody>
      </p:sp>
      <p:sp>
        <p:nvSpPr>
          <p:cNvPr id="4" name="Arrondir un rectangle avec un coin du même côté 3"/>
          <p:cNvSpPr/>
          <p:nvPr/>
        </p:nvSpPr>
        <p:spPr>
          <a:xfrm>
            <a:off x="251520" y="1988840"/>
            <a:ext cx="8640960" cy="4320480"/>
          </a:xfrm>
          <a:prstGeom prst="round2Same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Arrondir un rectangle avec un coin du même côté 4"/>
          <p:cNvSpPr/>
          <p:nvPr/>
        </p:nvSpPr>
        <p:spPr>
          <a:xfrm>
            <a:off x="251520" y="1988840"/>
            <a:ext cx="8640960" cy="4320480"/>
          </a:xfrm>
          <a:prstGeom prst="round2Same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u même côté 5"/>
          <p:cNvSpPr/>
          <p:nvPr/>
        </p:nvSpPr>
        <p:spPr>
          <a:xfrm>
            <a:off x="251520" y="1988840"/>
            <a:ext cx="8640960" cy="4320480"/>
          </a:xfrm>
          <a:prstGeom prst="round2Same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u même côté 6"/>
          <p:cNvSpPr/>
          <p:nvPr/>
        </p:nvSpPr>
        <p:spPr>
          <a:xfrm>
            <a:off x="251520" y="1988840"/>
            <a:ext cx="8640960" cy="4320480"/>
          </a:xfrm>
          <a:prstGeom prst="round2Same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u même côté 7"/>
          <p:cNvSpPr/>
          <p:nvPr/>
        </p:nvSpPr>
        <p:spPr>
          <a:xfrm>
            <a:off x="251520" y="1988840"/>
            <a:ext cx="8640960" cy="4320480"/>
          </a:xfrm>
          <a:prstGeom prst="round2Same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107504" y="332656"/>
            <a:ext cx="8784976" cy="707886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000" dirty="0" smtClean="0">
                <a:solidFill>
                  <a:srgbClr val="FFC000"/>
                </a:solidFill>
                <a:latin typeface="Rockwell" pitchFamily="18" charset="0"/>
              </a:rPr>
              <a:t>La Mer Morte</a:t>
            </a:r>
            <a:endParaRPr lang="fr-FR" sz="4000" dirty="0">
              <a:solidFill>
                <a:srgbClr val="FFC000"/>
              </a:solidFill>
              <a:latin typeface="Rockwell" pitchFamily="18" charset="0"/>
            </a:endParaRPr>
          </a:p>
        </p:txBody>
      </p:sp>
      <p:sp>
        <p:nvSpPr>
          <p:cNvPr id="10" name="Rectangle à coins arrondis 9"/>
          <p:cNvSpPr/>
          <p:nvPr/>
        </p:nvSpPr>
        <p:spPr>
          <a:xfrm>
            <a:off x="251520" y="1988840"/>
            <a:ext cx="8640960" cy="4320480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Larme 10"/>
          <p:cNvSpPr/>
          <p:nvPr/>
        </p:nvSpPr>
        <p:spPr>
          <a:xfrm>
            <a:off x="258416" y="1988840"/>
            <a:ext cx="3960440" cy="4268619"/>
          </a:xfrm>
          <a:prstGeom prst="teardrop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Larme 11"/>
          <p:cNvSpPr/>
          <p:nvPr/>
        </p:nvSpPr>
        <p:spPr>
          <a:xfrm flipH="1">
            <a:off x="4755943" y="1988839"/>
            <a:ext cx="4104456" cy="4421019"/>
          </a:xfrm>
          <a:prstGeom prst="teardrop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516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000"/>
    </mc:Choice>
    <mc:Fallback>
      <p:transition spd="slow" advTm="7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5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500"/>
                            </p:stCondLst>
                            <p:childTnLst>
                              <p:par>
                                <p:cTn id="43" presetID="5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4500"/>
                            </p:stCondLst>
                            <p:childTnLst>
                              <p:par>
                                <p:cTn id="53" presetID="5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1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3500"/>
                            </p:stCondLst>
                            <p:childTnLst>
                              <p:par>
                                <p:cTn id="63" presetID="5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3" presetClass="exit" presetSubtype="54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500"/>
                            </p:stCondLst>
                            <p:childTnLst>
                              <p:par>
                                <p:cTn id="7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4300"/>
                            </p:stCondLst>
                            <p:childTnLst>
                              <p:par>
                                <p:cTn id="8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6300"/>
                            </p:stCondLst>
                            <p:childTnLst>
                              <p:par>
                                <p:cTn id="9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8300"/>
                            </p:stCondLst>
                            <p:childTnLst>
                              <p:par>
                                <p:cTn id="97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5300"/>
                            </p:stCondLst>
                            <p:childTnLst>
                              <p:par>
                                <p:cTn id="10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6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6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6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  <p:bldP spid="9" grpId="1"/>
      <p:bldP spid="10" grpId="0" animBg="1"/>
      <p:bldP spid="10" grpId="1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23528" y="332656"/>
            <a:ext cx="8568952" cy="707886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000" dirty="0" smtClean="0">
                <a:solidFill>
                  <a:srgbClr val="FFC000"/>
                </a:solidFill>
                <a:latin typeface="Bizarrerie" pitchFamily="50" charset="0"/>
              </a:rPr>
              <a:t>Eylat</a:t>
            </a:r>
            <a:endParaRPr lang="fr-FR" sz="4000" dirty="0">
              <a:solidFill>
                <a:srgbClr val="FFC000"/>
              </a:solidFill>
              <a:latin typeface="Bizarrerie" pitchFamily="50" charset="0"/>
            </a:endParaRPr>
          </a:p>
        </p:txBody>
      </p:sp>
      <p:sp>
        <p:nvSpPr>
          <p:cNvPr id="3" name="Carré corné 2"/>
          <p:cNvSpPr/>
          <p:nvPr/>
        </p:nvSpPr>
        <p:spPr>
          <a:xfrm>
            <a:off x="467544" y="1988840"/>
            <a:ext cx="8280920" cy="4464496"/>
          </a:xfrm>
          <a:prstGeom prst="foldedCorner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Carré corné 3"/>
          <p:cNvSpPr/>
          <p:nvPr/>
        </p:nvSpPr>
        <p:spPr>
          <a:xfrm>
            <a:off x="467544" y="1988840"/>
            <a:ext cx="8280920" cy="4464496"/>
          </a:xfrm>
          <a:prstGeom prst="foldedCorner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Carré corné 4"/>
          <p:cNvSpPr/>
          <p:nvPr/>
        </p:nvSpPr>
        <p:spPr>
          <a:xfrm>
            <a:off x="467544" y="1988840"/>
            <a:ext cx="8280920" cy="4464496"/>
          </a:xfrm>
          <a:prstGeom prst="foldedCorner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Carré corné 5"/>
          <p:cNvSpPr/>
          <p:nvPr/>
        </p:nvSpPr>
        <p:spPr>
          <a:xfrm>
            <a:off x="467544" y="1988840"/>
            <a:ext cx="8280920" cy="4464496"/>
          </a:xfrm>
          <a:prstGeom prst="foldedCorne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Carré corné 6"/>
          <p:cNvSpPr/>
          <p:nvPr/>
        </p:nvSpPr>
        <p:spPr>
          <a:xfrm>
            <a:off x="467544" y="1988840"/>
            <a:ext cx="8280920" cy="4464496"/>
          </a:xfrm>
          <a:prstGeom prst="foldedCorner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Carré corné 7"/>
          <p:cNvSpPr/>
          <p:nvPr/>
        </p:nvSpPr>
        <p:spPr>
          <a:xfrm>
            <a:off x="467544" y="1988840"/>
            <a:ext cx="8280920" cy="4464496"/>
          </a:xfrm>
          <a:prstGeom prst="foldedCorner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Carré corné 8"/>
          <p:cNvSpPr/>
          <p:nvPr/>
        </p:nvSpPr>
        <p:spPr>
          <a:xfrm>
            <a:off x="467544" y="1988840"/>
            <a:ext cx="8280920" cy="4464496"/>
          </a:xfrm>
          <a:prstGeom prst="foldedCorner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Nadia Zalal in Eilat festival of bellydance 2011  open stage show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in="500" out="500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835696" y="2057400"/>
            <a:ext cx="4756742" cy="3891880"/>
          </a:xfrm>
          <a:prstGeom prst="cloud">
            <a:avLst/>
          </a:prstGeom>
          <a:ln>
            <a:solidFill>
              <a:schemeClr val="accent6">
                <a:lumMod val="75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12" name="ZoneTexte 11"/>
          <p:cNvSpPr txBox="1"/>
          <p:nvPr/>
        </p:nvSpPr>
        <p:spPr>
          <a:xfrm>
            <a:off x="1043608" y="3356992"/>
            <a:ext cx="7128792" cy="1015663"/>
          </a:xfrm>
          <a:prstGeom prst="rect">
            <a:avLst/>
          </a:prstGeom>
          <a:noFill/>
          <a:effectLst>
            <a:reflection blurRad="6350" stA="50000" endA="275" endPos="40000" dist="101600" dir="5400000" sy="-100000" algn="bl" rotWithShape="0"/>
          </a:effectLst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6000" dirty="0" smtClean="0">
                <a:solidFill>
                  <a:srgbClr val="00B050"/>
                </a:solidFill>
                <a:latin typeface="Firestarter" pitchFamily="2" charset="0"/>
              </a:rPr>
              <a:t>The End </a:t>
            </a:r>
            <a:endParaRPr lang="fr-FR" sz="6000" dirty="0">
              <a:solidFill>
                <a:srgbClr val="00B050"/>
              </a:solidFill>
              <a:latin typeface="Firestarter" pitchFamily="2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5939689"/>
            <a:ext cx="3089920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636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0"/>
                            </p:stCondLst>
                            <p:childTnLst>
                              <p:par>
                                <p:cTn id="35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3000"/>
                            </p:stCondLst>
                            <p:childTnLst>
                              <p:par>
                                <p:cTn id="43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2000"/>
                            </p:stCondLst>
                            <p:childTnLst>
                              <p:par>
                                <p:cTn id="51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9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1000"/>
                            </p:stCondLst>
                            <p:childTnLst>
                              <p:par>
                                <p:cTn id="59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0"/>
                            </p:stCondLst>
                            <p:childTnLst>
                              <p:par>
                                <p:cTn id="67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7000"/>
                            </p:stCondLst>
                            <p:childTnLst>
                              <p:par>
                                <p:cTn id="7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18841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5416"/>
                            </p:stCondLst>
                            <p:childTnLst>
                              <p:par>
                                <p:cTn id="7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7416"/>
                            </p:stCondLst>
                            <p:childTnLst>
                              <p:par>
                                <p:cTn id="8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104" fill="remove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09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6.9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2194</TotalTime>
  <Words>48</Words>
  <Application>Microsoft Office PowerPoint</Application>
  <PresentationFormat>Affichage à l'écran (4:3)</PresentationFormat>
  <Paragraphs>12</Paragraphs>
  <Slides>8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TeamLSD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LSD</dc:creator>
  <cp:lastModifiedBy>LSD</cp:lastModifiedBy>
  <cp:revision>74</cp:revision>
  <dcterms:created xsi:type="dcterms:W3CDTF">2011-04-27T14:56:53Z</dcterms:created>
  <dcterms:modified xsi:type="dcterms:W3CDTF">2011-04-30T16:21:04Z</dcterms:modified>
</cp:coreProperties>
</file>