
<file path=[Content_Types].xml><?xml version="1.0" encoding="utf-8"?>
<Types xmlns="http://schemas.openxmlformats.org/package/2006/content-types">
  <Default Extension="mpg" ContentType="vide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494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70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117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599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778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149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170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703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12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545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6775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B6F11-AF1D-45AC-A5B5-C9D042D50C35}" type="datetimeFigureOut">
              <a:rPr lang="fr-FR" smtClean="0"/>
              <a:t>25/04/2011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577CF-9A4B-4D9D-A39C-EC55BD175A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361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image" Target="../media/image16.JPG"/><Relationship Id="rId18" Type="http://schemas.openxmlformats.org/officeDocument/2006/relationships/image" Target="../media/image21.jpg"/><Relationship Id="rId3" Type="http://schemas.openxmlformats.org/officeDocument/2006/relationships/image" Target="../media/image6.jpg"/><Relationship Id="rId21" Type="http://schemas.openxmlformats.org/officeDocument/2006/relationships/image" Target="../media/image23.JPG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17" Type="http://schemas.openxmlformats.org/officeDocument/2006/relationships/image" Target="../media/image20.JPG"/><Relationship Id="rId2" Type="http://schemas.openxmlformats.org/officeDocument/2006/relationships/image" Target="../media/image5.jpg"/><Relationship Id="rId16" Type="http://schemas.openxmlformats.org/officeDocument/2006/relationships/image" Target="../media/image19.jpg"/><Relationship Id="rId20" Type="http://schemas.microsoft.com/office/2007/relationships/hdphoto" Target="../media/hdphoto1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5" Type="http://schemas.openxmlformats.org/officeDocument/2006/relationships/image" Target="../media/image18.JPG"/><Relationship Id="rId10" Type="http://schemas.openxmlformats.org/officeDocument/2006/relationships/image" Target="../media/image13.jpg"/><Relationship Id="rId19" Type="http://schemas.openxmlformats.org/officeDocument/2006/relationships/image" Target="../media/image22.jpeg"/><Relationship Id="rId4" Type="http://schemas.openxmlformats.org/officeDocument/2006/relationships/image" Target="../media/image7.jpg"/><Relationship Id="rId9" Type="http://schemas.openxmlformats.org/officeDocument/2006/relationships/image" Target="../media/image12.JPG"/><Relationship Id="rId14" Type="http://schemas.openxmlformats.org/officeDocument/2006/relationships/image" Target="../media/image17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Relationship Id="rId9" Type="http://schemas.openxmlformats.org/officeDocument/2006/relationships/image" Target="../media/image3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35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13" Type="http://schemas.openxmlformats.org/officeDocument/2006/relationships/image" Target="../media/image47.jpg"/><Relationship Id="rId18" Type="http://schemas.openxmlformats.org/officeDocument/2006/relationships/image" Target="../media/image52.jpg"/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12" Type="http://schemas.openxmlformats.org/officeDocument/2006/relationships/image" Target="../media/image46.jpg"/><Relationship Id="rId17" Type="http://schemas.openxmlformats.org/officeDocument/2006/relationships/image" Target="../media/image51.jpg"/><Relationship Id="rId2" Type="http://schemas.openxmlformats.org/officeDocument/2006/relationships/image" Target="../media/image36.jpg"/><Relationship Id="rId16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11" Type="http://schemas.openxmlformats.org/officeDocument/2006/relationships/image" Target="../media/image45.JPG"/><Relationship Id="rId5" Type="http://schemas.openxmlformats.org/officeDocument/2006/relationships/image" Target="../media/image39.jpg"/><Relationship Id="rId15" Type="http://schemas.openxmlformats.org/officeDocument/2006/relationships/image" Target="../media/image49.JPG"/><Relationship Id="rId10" Type="http://schemas.openxmlformats.org/officeDocument/2006/relationships/image" Target="../media/image44.jpg"/><Relationship Id="rId19" Type="http://schemas.openxmlformats.org/officeDocument/2006/relationships/image" Target="../media/image53.JPG"/><Relationship Id="rId4" Type="http://schemas.openxmlformats.org/officeDocument/2006/relationships/image" Target="../media/image38.jpg"/><Relationship Id="rId9" Type="http://schemas.openxmlformats.org/officeDocument/2006/relationships/image" Target="../media/image43.JPG"/><Relationship Id="rId14" Type="http://schemas.openxmlformats.org/officeDocument/2006/relationships/image" Target="../media/image4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G"/><Relationship Id="rId13" Type="http://schemas.openxmlformats.org/officeDocument/2006/relationships/image" Target="../media/image65.JPG"/><Relationship Id="rId18" Type="http://schemas.openxmlformats.org/officeDocument/2006/relationships/image" Target="../media/image70.JPG"/><Relationship Id="rId26" Type="http://schemas.openxmlformats.org/officeDocument/2006/relationships/image" Target="../media/image78.JPG"/><Relationship Id="rId3" Type="http://schemas.openxmlformats.org/officeDocument/2006/relationships/image" Target="../media/image55.JPG"/><Relationship Id="rId21" Type="http://schemas.openxmlformats.org/officeDocument/2006/relationships/image" Target="../media/image73.JPG"/><Relationship Id="rId7" Type="http://schemas.openxmlformats.org/officeDocument/2006/relationships/image" Target="../media/image59.jpg"/><Relationship Id="rId12" Type="http://schemas.openxmlformats.org/officeDocument/2006/relationships/image" Target="../media/image64.jpg"/><Relationship Id="rId17" Type="http://schemas.openxmlformats.org/officeDocument/2006/relationships/image" Target="../media/image69.jpg"/><Relationship Id="rId25" Type="http://schemas.openxmlformats.org/officeDocument/2006/relationships/image" Target="../media/image77.JPG"/><Relationship Id="rId2" Type="http://schemas.openxmlformats.org/officeDocument/2006/relationships/image" Target="../media/image54.jpg"/><Relationship Id="rId16" Type="http://schemas.openxmlformats.org/officeDocument/2006/relationships/image" Target="../media/image68.JPG"/><Relationship Id="rId20" Type="http://schemas.openxmlformats.org/officeDocument/2006/relationships/image" Target="../media/image72.jpg"/><Relationship Id="rId29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g"/><Relationship Id="rId11" Type="http://schemas.openxmlformats.org/officeDocument/2006/relationships/image" Target="../media/image63.JPG"/><Relationship Id="rId24" Type="http://schemas.openxmlformats.org/officeDocument/2006/relationships/image" Target="../media/image76.JPG"/><Relationship Id="rId5" Type="http://schemas.openxmlformats.org/officeDocument/2006/relationships/image" Target="../media/image57.JPG"/><Relationship Id="rId15" Type="http://schemas.openxmlformats.org/officeDocument/2006/relationships/image" Target="../media/image67.JPG"/><Relationship Id="rId23" Type="http://schemas.openxmlformats.org/officeDocument/2006/relationships/image" Target="../media/image75.jpg"/><Relationship Id="rId28" Type="http://schemas.openxmlformats.org/officeDocument/2006/relationships/image" Target="../media/image80.jpg"/><Relationship Id="rId10" Type="http://schemas.openxmlformats.org/officeDocument/2006/relationships/image" Target="../media/image62.JPG"/><Relationship Id="rId19" Type="http://schemas.openxmlformats.org/officeDocument/2006/relationships/image" Target="../media/image71.jpg"/><Relationship Id="rId4" Type="http://schemas.openxmlformats.org/officeDocument/2006/relationships/image" Target="../media/image56.JPG"/><Relationship Id="rId9" Type="http://schemas.openxmlformats.org/officeDocument/2006/relationships/image" Target="../media/image61.jpg"/><Relationship Id="rId14" Type="http://schemas.openxmlformats.org/officeDocument/2006/relationships/image" Target="../media/image66.JPG"/><Relationship Id="rId22" Type="http://schemas.openxmlformats.org/officeDocument/2006/relationships/image" Target="../media/image74.jpg"/><Relationship Id="rId27" Type="http://schemas.openxmlformats.org/officeDocument/2006/relationships/image" Target="../media/image7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g"/><Relationship Id="rId13" Type="http://schemas.openxmlformats.org/officeDocument/2006/relationships/image" Target="../media/image91.jpg"/><Relationship Id="rId18" Type="http://schemas.openxmlformats.org/officeDocument/2006/relationships/image" Target="../media/image96.JPG"/><Relationship Id="rId26" Type="http://schemas.openxmlformats.org/officeDocument/2006/relationships/image" Target="../media/image104.jp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99.jpg"/><Relationship Id="rId7" Type="http://schemas.openxmlformats.org/officeDocument/2006/relationships/image" Target="../media/image85.jpg"/><Relationship Id="rId12" Type="http://schemas.openxmlformats.org/officeDocument/2006/relationships/image" Target="../media/image90.jpg"/><Relationship Id="rId17" Type="http://schemas.openxmlformats.org/officeDocument/2006/relationships/image" Target="../media/image95.jpg"/><Relationship Id="rId25" Type="http://schemas.openxmlformats.org/officeDocument/2006/relationships/image" Target="../media/image103.jpg"/><Relationship Id="rId2" Type="http://schemas.openxmlformats.org/officeDocument/2006/relationships/video" Target="../media/media1.mpg"/><Relationship Id="rId16" Type="http://schemas.openxmlformats.org/officeDocument/2006/relationships/image" Target="../media/image94.jpg"/><Relationship Id="rId20" Type="http://schemas.openxmlformats.org/officeDocument/2006/relationships/image" Target="../media/image98.JPG"/><Relationship Id="rId29" Type="http://schemas.openxmlformats.org/officeDocument/2006/relationships/image" Target="../media/image107.png"/><Relationship Id="rId1" Type="http://schemas.microsoft.com/office/2007/relationships/media" Target="../media/media1.mpg"/><Relationship Id="rId6" Type="http://schemas.openxmlformats.org/officeDocument/2006/relationships/image" Target="../media/image84.jpg"/><Relationship Id="rId11" Type="http://schemas.openxmlformats.org/officeDocument/2006/relationships/image" Target="../media/image89.jpg"/><Relationship Id="rId24" Type="http://schemas.openxmlformats.org/officeDocument/2006/relationships/image" Target="../media/image102.JPG"/><Relationship Id="rId5" Type="http://schemas.openxmlformats.org/officeDocument/2006/relationships/image" Target="../media/image83.JPG"/><Relationship Id="rId15" Type="http://schemas.openxmlformats.org/officeDocument/2006/relationships/image" Target="../media/image93.jpg"/><Relationship Id="rId23" Type="http://schemas.openxmlformats.org/officeDocument/2006/relationships/image" Target="../media/image101.jpg"/><Relationship Id="rId28" Type="http://schemas.openxmlformats.org/officeDocument/2006/relationships/image" Target="../media/image106.jpg"/><Relationship Id="rId10" Type="http://schemas.openxmlformats.org/officeDocument/2006/relationships/image" Target="../media/image88.JPG"/><Relationship Id="rId19" Type="http://schemas.openxmlformats.org/officeDocument/2006/relationships/image" Target="../media/image97.JPG"/><Relationship Id="rId4" Type="http://schemas.openxmlformats.org/officeDocument/2006/relationships/image" Target="../media/image82.jpg"/><Relationship Id="rId9" Type="http://schemas.openxmlformats.org/officeDocument/2006/relationships/image" Target="../media/image87.jpg"/><Relationship Id="rId14" Type="http://schemas.openxmlformats.org/officeDocument/2006/relationships/image" Target="../media/image92.jpg"/><Relationship Id="rId22" Type="http://schemas.openxmlformats.org/officeDocument/2006/relationships/image" Target="../media/image100.jpg"/><Relationship Id="rId27" Type="http://schemas.openxmlformats.org/officeDocument/2006/relationships/image" Target="../media/image10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rganigramme : Connecteur 3"/>
          <p:cNvSpPr/>
          <p:nvPr/>
        </p:nvSpPr>
        <p:spPr>
          <a:xfrm>
            <a:off x="4716016" y="368428"/>
            <a:ext cx="3744416" cy="3420612"/>
          </a:xfrm>
          <a:prstGeom prst="flowChartConnec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179512" y="548680"/>
            <a:ext cx="4680520" cy="2308324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fr-FR" sz="2400" dirty="0" smtClean="0">
                <a:solidFill>
                  <a:srgbClr val="FFC000"/>
                </a:solidFill>
                <a:latin typeface="Matura MT Script Capitals" pitchFamily="66" charset="0"/>
              </a:rPr>
              <a:t>A la Demanda de Nuestro Amigo</a:t>
            </a:r>
          </a:p>
          <a:p>
            <a:pPr algn="ctr"/>
            <a:r>
              <a:rPr lang="fr-FR" sz="2400" dirty="0" smtClean="0">
                <a:solidFill>
                  <a:srgbClr val="FFC000"/>
                </a:solidFill>
                <a:latin typeface="Matura MT Script Capitals" pitchFamily="66" charset="0"/>
              </a:rPr>
              <a:t>Pedro. A. Sanchez Ruiz,</a:t>
            </a:r>
          </a:p>
          <a:p>
            <a:pPr algn="ctr"/>
            <a:r>
              <a:rPr lang="fr-FR" sz="2400" dirty="0" smtClean="0">
                <a:solidFill>
                  <a:srgbClr val="FFC000"/>
                </a:solidFill>
                <a:latin typeface="Matura MT Script Capitals" pitchFamily="66" charset="0"/>
              </a:rPr>
              <a:t>Tangerino y Ifnaui, que ha tenido la amabilidad de enviarme, las fotos :</a:t>
            </a:r>
            <a:endParaRPr lang="fr-FR" sz="2400" dirty="0">
              <a:solidFill>
                <a:srgbClr val="FFC000"/>
              </a:solidFill>
              <a:latin typeface="Matura MT Script Capitals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5536" y="3645024"/>
            <a:ext cx="4608512" cy="52322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2800" dirty="0" smtClean="0">
                <a:solidFill>
                  <a:schemeClr val="accent3"/>
                </a:solidFill>
                <a:latin typeface="Bizarrerie" pitchFamily="50" charset="0"/>
              </a:rPr>
              <a:t>Presento</a:t>
            </a:r>
            <a:endParaRPr lang="fr-FR" sz="2800" dirty="0">
              <a:solidFill>
                <a:schemeClr val="accent3"/>
              </a:solidFill>
              <a:latin typeface="Bizarrerie" pitchFamily="50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4870" y="5224844"/>
            <a:ext cx="5616624" cy="58477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latin typeface="Blazed" pitchFamily="2" charset="0"/>
              </a:rPr>
              <a:t>Sidi Ifni</a:t>
            </a:r>
            <a:endParaRPr lang="fr-FR" sz="3200" dirty="0">
              <a:solidFill>
                <a:schemeClr val="accent6">
                  <a:lumMod val="75000"/>
                </a:schemeClr>
              </a:solidFill>
              <a:latin typeface="Blazed" pitchFamily="2" charset="0"/>
            </a:endParaRPr>
          </a:p>
        </p:txBody>
      </p:sp>
      <p:sp>
        <p:nvSpPr>
          <p:cNvPr id="9" name="Organigramme : Connecteur 8"/>
          <p:cNvSpPr/>
          <p:nvPr/>
        </p:nvSpPr>
        <p:spPr>
          <a:xfrm>
            <a:off x="6228184" y="4168244"/>
            <a:ext cx="2073997" cy="1565012"/>
          </a:xfrm>
          <a:prstGeom prst="flowChartConnecto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865" y="5877273"/>
            <a:ext cx="1803165" cy="97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05">
        <p:sndAc>
          <p:stSnd>
            <p:snd r:embed="rId2" name="Orquesta de Guitarras de Barcelona.wav"/>
          </p:stSnd>
        </p:sndAc>
      </p:transition>
    </mc:Choice>
    <mc:Fallback>
      <p:transition spd="slow" advTm="41105">
        <p:sndAc>
          <p:stSnd>
            <p:snd r:embed="rId2" name="Orquesta de Guitarras de Barcel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25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250"/>
                            </p:stCondLst>
                            <p:childTnLst>
                              <p:par>
                                <p:cTn id="2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25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51520" y="332656"/>
            <a:ext cx="8352928" cy="5847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500" dist="1016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FFC000"/>
                </a:solidFill>
                <a:latin typeface="Baskerville Old Face" pitchFamily="18" charset="0"/>
              </a:rPr>
              <a:t>Fotos Antiguas de Ifni</a:t>
            </a:r>
            <a:endParaRPr lang="fr-FR" sz="32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84" y="2132856"/>
            <a:ext cx="6858000" cy="4381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84" y="2132856"/>
            <a:ext cx="6858000" cy="4381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84" y="2139302"/>
            <a:ext cx="6858000" cy="4381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25" y="2132856"/>
            <a:ext cx="6858000" cy="43815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25" y="2152311"/>
            <a:ext cx="6858000" cy="4381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674" y="2090035"/>
            <a:ext cx="5844637" cy="44565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25" y="2111974"/>
            <a:ext cx="7000491" cy="44628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422" y="2202812"/>
            <a:ext cx="6096000" cy="43719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067" y="2139302"/>
            <a:ext cx="6584606" cy="44671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984" y="1988840"/>
            <a:ext cx="6636060" cy="46175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91" y="1982494"/>
            <a:ext cx="7190574" cy="46239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75" y="1988840"/>
            <a:ext cx="7197892" cy="45986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91" y="1981228"/>
            <a:ext cx="7284386" cy="46741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91" y="1981228"/>
            <a:ext cx="7316058" cy="46741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997" y="2021596"/>
            <a:ext cx="6238332" cy="46202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12" y="1976424"/>
            <a:ext cx="6962055" cy="46789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73" y="2027636"/>
            <a:ext cx="7335131" cy="46048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562" y="1979493"/>
            <a:ext cx="6636315" cy="46915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599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979"/>
    </mc:Choice>
    <mc:Fallback>
      <p:transition spd="slow" advTm="128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0"/>
                            </p:stCondLst>
                            <p:childTnLst>
                              <p:par>
                                <p:cTn id="68" presetID="3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2000"/>
                            </p:stCondLst>
                            <p:childTnLst>
                              <p:par>
                                <p:cTn id="8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6000"/>
                            </p:stCondLst>
                            <p:childTnLst>
                              <p:par>
                                <p:cTn id="105" presetID="37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1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6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0000"/>
                            </p:stCondLst>
                            <p:childTnLst>
                              <p:par>
                                <p:cTn id="141" presetID="2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7000"/>
                            </p:stCondLst>
                            <p:childTnLst>
                              <p:par>
                                <p:cTn id="158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74000"/>
                            </p:stCondLst>
                            <p:childTnLst>
                              <p:par>
                                <p:cTn id="171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1000"/>
                            </p:stCondLst>
                            <p:childTnLst>
                              <p:par>
                                <p:cTn id="18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88000"/>
                            </p:stCondLst>
                            <p:childTnLst>
                              <p:par>
                                <p:cTn id="196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95000"/>
                            </p:stCondLst>
                            <p:childTnLst>
                              <p:par>
                                <p:cTn id="208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6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6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6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6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22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09000"/>
                            </p:stCondLst>
                            <p:childTnLst>
                              <p:par>
                                <p:cTn id="236" presetID="2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16000"/>
                            </p:stCondLst>
                            <p:childTnLst>
                              <p:par>
                                <p:cTn id="25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07504" y="260648"/>
            <a:ext cx="8712968" cy="584775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FFC000"/>
                </a:solidFill>
                <a:latin typeface="Baskerville Old Face" pitchFamily="18" charset="0"/>
              </a:rPr>
              <a:t>Banderines y Escudos</a:t>
            </a:r>
            <a:endParaRPr lang="fr-FR" sz="32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38829"/>
            <a:ext cx="1944216" cy="197507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638829"/>
            <a:ext cx="1857375" cy="2743200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689" y="1772816"/>
            <a:ext cx="1400175" cy="2743200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717032"/>
            <a:ext cx="1485900" cy="2743200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81" y="3861048"/>
            <a:ext cx="1533525" cy="274320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676319"/>
            <a:ext cx="1080119" cy="1975075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57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66"/>
    </mc:Choice>
    <mc:Fallback>
      <p:transition spd="slow" advTm="21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" y="677186"/>
            <a:ext cx="2304255" cy="225024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695659"/>
            <a:ext cx="2520280" cy="226431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27" y="549366"/>
            <a:ext cx="1997578" cy="25569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641" y="3948925"/>
            <a:ext cx="2556284" cy="221677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290" y="3948925"/>
            <a:ext cx="2325726" cy="21985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1306967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04"/>
    </mc:Choice>
    <mc:Fallback>
      <p:transition spd="slow" advTm="14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7504" y="260648"/>
            <a:ext cx="8784976" cy="584775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FFC000"/>
                </a:solidFill>
                <a:latin typeface="Baskerville Old Face" pitchFamily="18" charset="0"/>
              </a:rPr>
              <a:t>Puertos y Playas</a:t>
            </a:r>
            <a:endParaRPr lang="fr-FR" sz="32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sp>
        <p:nvSpPr>
          <p:cNvPr id="3" name="Organigramme : Document 2"/>
          <p:cNvSpPr/>
          <p:nvPr/>
        </p:nvSpPr>
        <p:spPr>
          <a:xfrm>
            <a:off x="323528" y="1844824"/>
            <a:ext cx="8568952" cy="4752528"/>
          </a:xfrm>
          <a:prstGeom prst="flowChartDocumen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ogner et arrondir un rectangle à un seul coin 4"/>
          <p:cNvSpPr/>
          <p:nvPr/>
        </p:nvSpPr>
        <p:spPr>
          <a:xfrm>
            <a:off x="323528" y="1844824"/>
            <a:ext cx="8568952" cy="4680520"/>
          </a:xfrm>
          <a:prstGeom prst="snip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Carré corné 5"/>
          <p:cNvSpPr/>
          <p:nvPr/>
        </p:nvSpPr>
        <p:spPr>
          <a:xfrm>
            <a:off x="323528" y="1844824"/>
            <a:ext cx="8568952" cy="4680520"/>
          </a:xfrm>
          <a:prstGeom prst="foldedCorner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323528" y="1844824"/>
            <a:ext cx="8568952" cy="4680520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u même côté 7"/>
          <p:cNvSpPr/>
          <p:nvPr/>
        </p:nvSpPr>
        <p:spPr>
          <a:xfrm>
            <a:off x="323528" y="1844824"/>
            <a:ext cx="8568952" cy="4680520"/>
          </a:xfrm>
          <a:prstGeom prst="round2Same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ogner un rectangle à un seul coin 8"/>
          <p:cNvSpPr/>
          <p:nvPr/>
        </p:nvSpPr>
        <p:spPr>
          <a:xfrm>
            <a:off x="323528" y="1844824"/>
            <a:ext cx="8568952" cy="4680520"/>
          </a:xfrm>
          <a:prstGeom prst="snip1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à coins arrondis 9"/>
          <p:cNvSpPr/>
          <p:nvPr/>
        </p:nvSpPr>
        <p:spPr>
          <a:xfrm>
            <a:off x="323528" y="1844824"/>
            <a:ext cx="8568952" cy="4680520"/>
          </a:xfrm>
          <a:prstGeom prst="round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323528" y="1844824"/>
            <a:ext cx="8424936" cy="4680520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Document 11"/>
          <p:cNvSpPr/>
          <p:nvPr/>
        </p:nvSpPr>
        <p:spPr>
          <a:xfrm>
            <a:off x="323528" y="1844824"/>
            <a:ext cx="8568952" cy="4752528"/>
          </a:xfrm>
          <a:prstGeom prst="flowChartDocumen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Procédé prédéfini 12"/>
          <p:cNvSpPr/>
          <p:nvPr/>
        </p:nvSpPr>
        <p:spPr>
          <a:xfrm>
            <a:off x="323528" y="1880828"/>
            <a:ext cx="8568952" cy="4680520"/>
          </a:xfrm>
          <a:prstGeom prst="flowChartPredefinedProcess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u même côté 14"/>
          <p:cNvSpPr/>
          <p:nvPr/>
        </p:nvSpPr>
        <p:spPr>
          <a:xfrm>
            <a:off x="323528" y="1880828"/>
            <a:ext cx="8568952" cy="4680520"/>
          </a:xfrm>
          <a:prstGeom prst="round2Same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323528" y="1880828"/>
            <a:ext cx="8568952" cy="4680520"/>
          </a:xfrm>
          <a:prstGeom prst="round2Diag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Larme 16"/>
          <p:cNvSpPr/>
          <p:nvPr/>
        </p:nvSpPr>
        <p:spPr>
          <a:xfrm>
            <a:off x="323528" y="1880828"/>
            <a:ext cx="8568952" cy="4680520"/>
          </a:xfrm>
          <a:prstGeom prst="teardrop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Plaque 17"/>
          <p:cNvSpPr/>
          <p:nvPr/>
        </p:nvSpPr>
        <p:spPr>
          <a:xfrm>
            <a:off x="323528" y="1880828"/>
            <a:ext cx="8568952" cy="4716524"/>
          </a:xfrm>
          <a:prstGeom prst="bevel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Carré corné 18"/>
          <p:cNvSpPr/>
          <p:nvPr/>
        </p:nvSpPr>
        <p:spPr>
          <a:xfrm>
            <a:off x="323528" y="1880828"/>
            <a:ext cx="8568952" cy="4680520"/>
          </a:xfrm>
          <a:prstGeom prst="foldedCorner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Organigramme : Document 19"/>
          <p:cNvSpPr/>
          <p:nvPr/>
        </p:nvSpPr>
        <p:spPr>
          <a:xfrm>
            <a:off x="323528" y="1880828"/>
            <a:ext cx="8568952" cy="4716524"/>
          </a:xfrm>
          <a:prstGeom prst="flowChartDocumen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Arrondir un rectangle à un seul coin 20"/>
          <p:cNvSpPr/>
          <p:nvPr/>
        </p:nvSpPr>
        <p:spPr>
          <a:xfrm>
            <a:off x="323528" y="1844824"/>
            <a:ext cx="8640960" cy="4752528"/>
          </a:xfrm>
          <a:prstGeom prst="round1Rect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7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095"/>
    </mc:Choice>
    <mc:Fallback>
      <p:transition spd="slow" advTm="122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" presetID="49" presetClass="exit" presetSubtype="0" accel="10000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000"/>
                            </p:stCondLst>
                            <p:childTnLst>
                              <p:par>
                                <p:cTn id="63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9000"/>
                            </p:stCondLst>
                            <p:childTnLst>
                              <p:par>
                                <p:cTn id="73" presetID="3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6000"/>
                            </p:stCondLst>
                            <p:childTnLst>
                              <p:par>
                                <p:cTn id="85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3000"/>
                            </p:stCondLst>
                            <p:childTnLst>
                              <p:par>
                                <p:cTn id="98" presetID="3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9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0"/>
                            </p:stCondLst>
                            <p:childTnLst>
                              <p:par>
                                <p:cTn id="111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7000"/>
                            </p:stCondLst>
                            <p:childTnLst>
                              <p:par>
                                <p:cTn id="122" presetID="49" presetClass="exit" presetSubtype="0" accel="10000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9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4000"/>
                            </p:stCondLst>
                            <p:childTnLst>
                              <p:par>
                                <p:cTn id="135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7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1000"/>
                            </p:stCondLst>
                            <p:childTnLst>
                              <p:par>
                                <p:cTn id="148" presetID="52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49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50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5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8000"/>
                            </p:stCondLst>
                            <p:childTnLst>
                              <p:par>
                                <p:cTn id="158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5000"/>
                            </p:stCondLst>
                            <p:childTnLst>
                              <p:par>
                                <p:cTn id="170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6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193" presetID="22" presetClass="exit" presetSubtype="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9000"/>
                            </p:stCondLst>
                            <p:childTnLst>
                              <p:par>
                                <p:cTn id="201" presetID="49" presetClass="exit" presetSubtype="0" accel="10000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7504" y="260648"/>
            <a:ext cx="8712968" cy="584775"/>
          </a:xfrm>
          <a:prstGeom prst="rect">
            <a:avLst/>
          </a:prstGeom>
          <a:noFill/>
          <a:effectLst>
            <a:reflection blurRad="6350" stA="50000" endA="275" endPos="40000" dist="1016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FFC000"/>
                </a:solidFill>
                <a:latin typeface="Baskerville Old Face" pitchFamily="18" charset="0"/>
              </a:rPr>
              <a:t>Vistas Generales</a:t>
            </a:r>
            <a:endParaRPr lang="fr-FR" sz="32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00408"/>
            <a:ext cx="6766677" cy="508558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48782"/>
            <a:ext cx="6765100" cy="50843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01" y="1500407"/>
            <a:ext cx="6696408" cy="50327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900" y="1500408"/>
            <a:ext cx="6658418" cy="49529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107" y="1500409"/>
            <a:ext cx="6615587" cy="49529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107" y="1500408"/>
            <a:ext cx="6554390" cy="495292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471" y="1500409"/>
            <a:ext cx="6538026" cy="49529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471" y="1500409"/>
            <a:ext cx="6525947" cy="49529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517" y="1500410"/>
            <a:ext cx="6603901" cy="49529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611" y="1500409"/>
            <a:ext cx="6566491" cy="49529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472" y="1556792"/>
            <a:ext cx="6503994" cy="48779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57" y="1556791"/>
            <a:ext cx="6503995" cy="48779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58" y="1565818"/>
            <a:ext cx="6503994" cy="48779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59" y="1565818"/>
            <a:ext cx="6503994" cy="493192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81" y="1565818"/>
            <a:ext cx="6474916" cy="48689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81" y="1565818"/>
            <a:ext cx="6474915" cy="488751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59" y="1565819"/>
            <a:ext cx="6429807" cy="48689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60" y="1565819"/>
            <a:ext cx="6399658" cy="48689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581" y="1565818"/>
            <a:ext cx="6410738" cy="487725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661" y="1565818"/>
            <a:ext cx="6443782" cy="48689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050" y="2345191"/>
            <a:ext cx="6451393" cy="362890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774" y="1565819"/>
            <a:ext cx="6478460" cy="486896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100" y="1565818"/>
            <a:ext cx="6352217" cy="486896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101" y="1568715"/>
            <a:ext cx="6352216" cy="486607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923" y="1568715"/>
            <a:ext cx="6377851" cy="486607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388" y="1555191"/>
            <a:ext cx="2743200" cy="48768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101" y="1767708"/>
            <a:ext cx="6352216" cy="44994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73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657"/>
    </mc:Choice>
    <mc:Fallback>
      <p:transition spd="slow" advTm="19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8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8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8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8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8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8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18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8800"/>
                            </p:stCondLst>
                            <p:childTnLst>
                              <p:par>
                                <p:cTn id="58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8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28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980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6800"/>
                            </p:stCondLst>
                            <p:childTnLst>
                              <p:par>
                                <p:cTn id="8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38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800"/>
                            </p:stCondLst>
                            <p:childTnLst>
                              <p:par>
                                <p:cTn id="10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78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4800"/>
                            </p:stCondLst>
                            <p:childTnLst>
                              <p:par>
                                <p:cTn id="11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800"/>
                            </p:stCondLst>
                            <p:childTnLst>
                              <p:par>
                                <p:cTn id="12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8800"/>
                            </p:stCondLst>
                            <p:childTnLst>
                              <p:par>
                                <p:cTn id="128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580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2800"/>
                            </p:stCondLst>
                            <p:childTnLst>
                              <p:par>
                                <p:cTn id="14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3980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46800"/>
                            </p:stCondLst>
                            <p:childTnLst>
                              <p:par>
                                <p:cTn id="15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380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60800"/>
                            </p:stCondLst>
                            <p:childTnLst>
                              <p:par>
                                <p:cTn id="170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67800"/>
                            </p:stCondLst>
                            <p:childTnLst>
                              <p:par>
                                <p:cTn id="17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74800"/>
                            </p:stCondLst>
                            <p:childTnLst>
                              <p:par>
                                <p:cTn id="18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81800"/>
                            </p:stCondLst>
                            <p:childTnLst>
                              <p:par>
                                <p:cTn id="19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79512" y="260648"/>
            <a:ext cx="8712968" cy="584775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FFC000"/>
                </a:solidFill>
                <a:latin typeface="Baskerville Old Face" pitchFamily="18" charset="0"/>
              </a:rPr>
              <a:t>Libros y Revistas</a:t>
            </a:r>
            <a:endParaRPr lang="fr-FR" sz="3200" dirty="0">
              <a:solidFill>
                <a:srgbClr val="FFC000"/>
              </a:solidFill>
              <a:latin typeface="Baskerville Old Face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769884"/>
            <a:ext cx="2126486" cy="30243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769884"/>
            <a:ext cx="2126486" cy="30243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30320"/>
            <a:ext cx="2132410" cy="29668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42" y="1769884"/>
            <a:ext cx="2070789" cy="296963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351" y="1732966"/>
            <a:ext cx="2154505" cy="30641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569" y="1716572"/>
            <a:ext cx="2166034" cy="30805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769883"/>
            <a:ext cx="2115051" cy="29805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351" y="1729582"/>
            <a:ext cx="2113983" cy="30099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724087"/>
            <a:ext cx="2083018" cy="307306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43" y="1830320"/>
            <a:ext cx="1909728" cy="29050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3" y="1830320"/>
            <a:ext cx="1876679" cy="28228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830320"/>
            <a:ext cx="1800199" cy="28228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8841"/>
            <a:ext cx="1668576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830321"/>
            <a:ext cx="1703670" cy="28228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830321"/>
            <a:ext cx="1633425" cy="28497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32857"/>
            <a:ext cx="1491916" cy="25202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988841"/>
            <a:ext cx="1512168" cy="25922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988841"/>
            <a:ext cx="1456873" cy="25922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95854"/>
            <a:ext cx="1500422" cy="27572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148" y="1769883"/>
            <a:ext cx="1608899" cy="29294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830321"/>
            <a:ext cx="1792167" cy="28345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27" y="1875391"/>
            <a:ext cx="1580649" cy="28239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996" y="1845244"/>
            <a:ext cx="1960546" cy="28901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919518"/>
            <a:ext cx="1864175" cy="27309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7" name="ZoneTexte 26"/>
          <p:cNvSpPr txBox="1"/>
          <p:nvPr/>
        </p:nvSpPr>
        <p:spPr>
          <a:xfrm>
            <a:off x="107504" y="260648"/>
            <a:ext cx="8784976" cy="1077218"/>
          </a:xfrm>
          <a:prstGeom prst="rect">
            <a:avLst/>
          </a:prstGeom>
          <a:noFill/>
          <a:effectLst>
            <a:reflection blurRad="6350" stA="50000" endA="300" endPos="55500" dist="50800" dir="5400000" sy="-100000" algn="bl" rotWithShape="0"/>
          </a:effectLst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92D050"/>
                </a:solidFill>
                <a:latin typeface="Blazed" pitchFamily="2" charset="0"/>
              </a:rPr>
              <a:t>Sidi Ifni</a:t>
            </a:r>
          </a:p>
          <a:p>
            <a:pPr algn="ctr"/>
            <a:r>
              <a:rPr lang="fr-FR" sz="3200" dirty="0" smtClean="0">
                <a:solidFill>
                  <a:srgbClr val="92D050"/>
                </a:solidFill>
                <a:latin typeface="Blazed" pitchFamily="2" charset="0"/>
              </a:rPr>
              <a:t>Vidéo</a:t>
            </a:r>
            <a:endParaRPr lang="fr-FR" sz="3200" dirty="0">
              <a:solidFill>
                <a:srgbClr val="92D050"/>
              </a:solidFill>
              <a:latin typeface="Blazed" pitchFamily="2" charset="0"/>
            </a:endParaRPr>
          </a:p>
        </p:txBody>
      </p:sp>
      <p:pic>
        <p:nvPicPr>
          <p:cNvPr id="28" name="Sidi Ifni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2208128" y="2641021"/>
            <a:ext cx="4308088" cy="3524800"/>
          </a:xfrm>
          <a:prstGeom prst="round2DiagRect">
            <a:avLst/>
          </a:prstGeom>
          <a:ln w="38100">
            <a:solidFill>
              <a:schemeClr val="tx1"/>
            </a:solidFill>
          </a:ln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1082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3524"/>
    </mc:Choice>
    <mc:Fallback>
      <p:transition spd="slow" advTm="343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2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74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70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7000"/>
                            </p:stCondLst>
                            <p:childTnLst>
                              <p:par>
                                <p:cTn id="88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20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2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7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7000"/>
                            </p:stCondLst>
                            <p:childTnLst>
                              <p:par>
                                <p:cTn id="116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2000"/>
                            </p:stCondLst>
                            <p:childTnLst>
                              <p:par>
                                <p:cTn id="12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2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2500"/>
                            </p:stCondLst>
                            <p:childTnLst>
                              <p:par>
                                <p:cTn id="13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5500"/>
                            </p:stCondLst>
                            <p:childTnLst>
                              <p:par>
                                <p:cTn id="1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7" dur="28588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38" fill="remove" display="0">
                  <p:stCondLst>
                    <p:cond delay="indefinite"/>
                  </p:stCondLst>
                </p:cTn>
                <p:tgtEl>
                  <p:spTgt spid="28"/>
                </p:tgtEl>
              </p:cMediaNode>
            </p:video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3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7" grpId="0"/>
      <p:bldP spid="27" grpId="1"/>
    </p:bldLst>
  </p:timing>
  <p:extLst>
    <p:ext uri="{E180D4A7-C9FB-4DFB-919C-405C955672EB}">
      <p14:showEvtLst xmlns:p14="http://schemas.microsoft.com/office/powerpoint/2010/main">
        <p14:playEvt time="45503" objId="28"/>
        <p14:stopEvt time="331489" objId="28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1131</TotalTime>
  <Words>49</Words>
  <Application>Microsoft Office PowerPoint</Application>
  <PresentationFormat>Affichage à l'écran (4:3)</PresentationFormat>
  <Paragraphs>12</Paragraphs>
  <Slides>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TeamLSD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LSD</dc:creator>
  <cp:lastModifiedBy>LSD</cp:lastModifiedBy>
  <cp:revision>45</cp:revision>
  <dcterms:created xsi:type="dcterms:W3CDTF">2011-04-23T15:14:59Z</dcterms:created>
  <dcterms:modified xsi:type="dcterms:W3CDTF">2011-04-25T17:52:09Z</dcterms:modified>
</cp:coreProperties>
</file>