
<file path=[Content_Types].xml><?xml version="1.0" encoding="utf-8"?>
<Types xmlns="http://schemas.openxmlformats.org/package/2006/content-types">
  <Default Extension="png" ContentType="image/png"/>
  <Default Extension="mpg" ContentType="vide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0" r:id="rId3"/>
    <p:sldId id="266" r:id="rId4"/>
    <p:sldId id="264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6C708-D3DF-48A2-9222-37320121ABD4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6398B-A570-42B0-BD54-82503FF0C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588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451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78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100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9201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200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999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616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57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53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21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699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CF31E-9D42-4C6C-923C-B412905361B0}" type="datetimeFigureOut">
              <a:rPr lang="fr-FR" smtClean="0"/>
              <a:t>20/04/2011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4E0C5-D0AF-4532-A5F9-CA244DFE7F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252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audio" Target="../media/audio1.wav"/><Relationship Id="rId7" Type="http://schemas.openxmlformats.org/officeDocument/2006/relationships/image" Target="../media/image3.gif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7.png"/><Relationship Id="rId5" Type="http://schemas.openxmlformats.org/officeDocument/2006/relationships/image" Target="../media/image2.gif"/><Relationship Id="rId10" Type="http://schemas.openxmlformats.org/officeDocument/2006/relationships/image" Target="../media/image6.png"/><Relationship Id="rId4" Type="http://schemas.openxmlformats.org/officeDocument/2006/relationships/image" Target="../media/image1.gif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gif"/><Relationship Id="rId7" Type="http://schemas.openxmlformats.org/officeDocument/2006/relationships/slide" Target="slide4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slide" Target="slide3.xml"/><Relationship Id="rId10" Type="http://schemas.openxmlformats.org/officeDocument/2006/relationships/audio" Target="../media/audio3.wav"/><Relationship Id="rId4" Type="http://schemas.openxmlformats.org/officeDocument/2006/relationships/image" Target="../media/image12.png"/><Relationship Id="rId9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13" Type="http://schemas.openxmlformats.org/officeDocument/2006/relationships/image" Target="../media/image23.gif"/><Relationship Id="rId18" Type="http://schemas.openxmlformats.org/officeDocument/2006/relationships/image" Target="../media/image28.jpg"/><Relationship Id="rId26" Type="http://schemas.openxmlformats.org/officeDocument/2006/relationships/image" Target="../media/image36.jp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1.gif"/><Relationship Id="rId34" Type="http://schemas.openxmlformats.org/officeDocument/2006/relationships/slide" Target="slide2.xml"/><Relationship Id="rId7" Type="http://schemas.openxmlformats.org/officeDocument/2006/relationships/image" Target="../media/image17.gif"/><Relationship Id="rId12" Type="http://schemas.openxmlformats.org/officeDocument/2006/relationships/image" Target="../media/image22.jpg"/><Relationship Id="rId17" Type="http://schemas.openxmlformats.org/officeDocument/2006/relationships/image" Target="../media/image27.jpg"/><Relationship Id="rId25" Type="http://schemas.openxmlformats.org/officeDocument/2006/relationships/image" Target="../media/image35.gif"/><Relationship Id="rId33" Type="http://schemas.openxmlformats.org/officeDocument/2006/relationships/image" Target="../media/image43.jpg"/><Relationship Id="rId2" Type="http://schemas.openxmlformats.org/officeDocument/2006/relationships/video" Target="../media/media1.mpg"/><Relationship Id="rId16" Type="http://schemas.openxmlformats.org/officeDocument/2006/relationships/image" Target="../media/image26.gif"/><Relationship Id="rId20" Type="http://schemas.openxmlformats.org/officeDocument/2006/relationships/image" Target="../media/image30.gif"/><Relationship Id="rId29" Type="http://schemas.openxmlformats.org/officeDocument/2006/relationships/image" Target="../media/image39.jpg"/><Relationship Id="rId1" Type="http://schemas.microsoft.com/office/2007/relationships/media" Target="../media/media1.mpg"/><Relationship Id="rId6" Type="http://schemas.microsoft.com/office/2007/relationships/hdphoto" Target="../media/hdphoto1.wdp"/><Relationship Id="rId11" Type="http://schemas.openxmlformats.org/officeDocument/2006/relationships/image" Target="../media/image21.jpg"/><Relationship Id="rId24" Type="http://schemas.openxmlformats.org/officeDocument/2006/relationships/image" Target="../media/image34.gif"/><Relationship Id="rId32" Type="http://schemas.openxmlformats.org/officeDocument/2006/relationships/image" Target="../media/image42.jpg"/><Relationship Id="rId5" Type="http://schemas.openxmlformats.org/officeDocument/2006/relationships/image" Target="../media/image16.jpeg"/><Relationship Id="rId15" Type="http://schemas.openxmlformats.org/officeDocument/2006/relationships/image" Target="../media/image25.jpg"/><Relationship Id="rId23" Type="http://schemas.openxmlformats.org/officeDocument/2006/relationships/image" Target="../media/image33.jpg"/><Relationship Id="rId28" Type="http://schemas.openxmlformats.org/officeDocument/2006/relationships/image" Target="../media/image38.jpg"/><Relationship Id="rId10" Type="http://schemas.openxmlformats.org/officeDocument/2006/relationships/image" Target="../media/image20.gif"/><Relationship Id="rId19" Type="http://schemas.openxmlformats.org/officeDocument/2006/relationships/image" Target="../media/image29.gif"/><Relationship Id="rId31" Type="http://schemas.openxmlformats.org/officeDocument/2006/relationships/image" Target="../media/image41.jpg"/><Relationship Id="rId4" Type="http://schemas.openxmlformats.org/officeDocument/2006/relationships/image" Target="../media/image15.jpg"/><Relationship Id="rId9" Type="http://schemas.openxmlformats.org/officeDocument/2006/relationships/image" Target="../media/image19.gif"/><Relationship Id="rId14" Type="http://schemas.openxmlformats.org/officeDocument/2006/relationships/image" Target="../media/image24.jpg"/><Relationship Id="rId22" Type="http://schemas.openxmlformats.org/officeDocument/2006/relationships/image" Target="../media/image32.gif"/><Relationship Id="rId27" Type="http://schemas.openxmlformats.org/officeDocument/2006/relationships/image" Target="../media/image37.jpg"/><Relationship Id="rId30" Type="http://schemas.openxmlformats.org/officeDocument/2006/relationships/image" Target="../media/image40.gif"/><Relationship Id="rId35" Type="http://schemas.openxmlformats.org/officeDocument/2006/relationships/image" Target="../media/image4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g"/><Relationship Id="rId13" Type="http://schemas.openxmlformats.org/officeDocument/2006/relationships/image" Target="../media/image54.jpg"/><Relationship Id="rId18" Type="http://schemas.openxmlformats.org/officeDocument/2006/relationships/image" Target="../media/image59.gif"/><Relationship Id="rId26" Type="http://schemas.openxmlformats.org/officeDocument/2006/relationships/image" Target="../media/image67.gif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62.gif"/><Relationship Id="rId7" Type="http://schemas.openxmlformats.org/officeDocument/2006/relationships/image" Target="../media/image48.jpg"/><Relationship Id="rId12" Type="http://schemas.openxmlformats.org/officeDocument/2006/relationships/image" Target="../media/image53.jpg"/><Relationship Id="rId17" Type="http://schemas.openxmlformats.org/officeDocument/2006/relationships/image" Target="../media/image58.gif"/><Relationship Id="rId25" Type="http://schemas.openxmlformats.org/officeDocument/2006/relationships/image" Target="../media/image66.gif"/><Relationship Id="rId33" Type="http://schemas.openxmlformats.org/officeDocument/2006/relationships/image" Target="../media/image73.png"/><Relationship Id="rId2" Type="http://schemas.openxmlformats.org/officeDocument/2006/relationships/video" Target="../media/media2.mpg"/><Relationship Id="rId16" Type="http://schemas.openxmlformats.org/officeDocument/2006/relationships/image" Target="../media/image57.gif"/><Relationship Id="rId20" Type="http://schemas.openxmlformats.org/officeDocument/2006/relationships/image" Target="../media/image61.gif"/><Relationship Id="rId29" Type="http://schemas.openxmlformats.org/officeDocument/2006/relationships/image" Target="../media/image70.gif"/><Relationship Id="rId1" Type="http://schemas.microsoft.com/office/2007/relationships/media" Target="../media/media2.mpg"/><Relationship Id="rId6" Type="http://schemas.openxmlformats.org/officeDocument/2006/relationships/image" Target="../media/image47.jpg"/><Relationship Id="rId11" Type="http://schemas.openxmlformats.org/officeDocument/2006/relationships/image" Target="../media/image52.jpg"/><Relationship Id="rId24" Type="http://schemas.openxmlformats.org/officeDocument/2006/relationships/image" Target="../media/image65.gif"/><Relationship Id="rId32" Type="http://schemas.openxmlformats.org/officeDocument/2006/relationships/slide" Target="slide2.xml"/><Relationship Id="rId5" Type="http://schemas.openxmlformats.org/officeDocument/2006/relationships/image" Target="../media/image46.jpg"/><Relationship Id="rId15" Type="http://schemas.openxmlformats.org/officeDocument/2006/relationships/image" Target="../media/image56.jpg"/><Relationship Id="rId23" Type="http://schemas.openxmlformats.org/officeDocument/2006/relationships/image" Target="../media/image64.gif"/><Relationship Id="rId28" Type="http://schemas.openxmlformats.org/officeDocument/2006/relationships/image" Target="../media/image69.gif"/><Relationship Id="rId10" Type="http://schemas.openxmlformats.org/officeDocument/2006/relationships/image" Target="../media/image51.jpg"/><Relationship Id="rId19" Type="http://schemas.openxmlformats.org/officeDocument/2006/relationships/image" Target="../media/image60.gif"/><Relationship Id="rId31" Type="http://schemas.openxmlformats.org/officeDocument/2006/relationships/image" Target="../media/image72.jpg"/><Relationship Id="rId4" Type="http://schemas.openxmlformats.org/officeDocument/2006/relationships/image" Target="../media/image45.jpg"/><Relationship Id="rId9" Type="http://schemas.openxmlformats.org/officeDocument/2006/relationships/image" Target="../media/image50.jpg"/><Relationship Id="rId14" Type="http://schemas.openxmlformats.org/officeDocument/2006/relationships/image" Target="../media/image55.jpg"/><Relationship Id="rId22" Type="http://schemas.openxmlformats.org/officeDocument/2006/relationships/image" Target="../media/image63.jpg"/><Relationship Id="rId27" Type="http://schemas.openxmlformats.org/officeDocument/2006/relationships/image" Target="../media/image68.gif"/><Relationship Id="rId30" Type="http://schemas.openxmlformats.org/officeDocument/2006/relationships/image" Target="../media/image7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 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404664"/>
            <a:ext cx="3758208" cy="2348880"/>
          </a:xfrm>
          <a:prstGeom prst="flowChartMagneticDrum">
            <a:avLst/>
          </a:prstGeom>
          <a:solidFill>
            <a:srgbClr val="FF0000"/>
          </a:solidFill>
          <a:ln w="38100">
            <a:solidFill>
              <a:srgbClr val="7030A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5" name="Image 4" descr="slide0001_image003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404664"/>
            <a:ext cx="1080120" cy="720080"/>
          </a:xfrm>
          <a:prstGeom prst="rect">
            <a:avLst/>
          </a:prstGeom>
        </p:spPr>
      </p:pic>
      <p:pic>
        <p:nvPicPr>
          <p:cNvPr id="6" name="Image 5" descr="3dflagsdotcom_moroc_2fawm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1520" y="1484784"/>
            <a:ext cx="800100" cy="542925"/>
          </a:xfrm>
          <a:prstGeom prst="rect">
            <a:avLst/>
          </a:prstGeom>
        </p:spPr>
      </p:pic>
      <p:pic>
        <p:nvPicPr>
          <p:cNvPr id="7" name="Image 6" descr="ISR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2276872"/>
            <a:ext cx="1036915" cy="64807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619672" y="62068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92D050"/>
                </a:solidFill>
                <a:latin typeface="Blazed" pitchFamily="2" charset="0"/>
              </a:rPr>
              <a:t>Andalucia</a:t>
            </a:r>
            <a:endParaRPr lang="fr-FR" sz="2400" dirty="0">
              <a:solidFill>
                <a:srgbClr val="92D050"/>
              </a:solidFill>
              <a:latin typeface="Blazed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763688" y="141277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FF0000"/>
                </a:solidFill>
                <a:latin typeface="Blazed" pitchFamily="2" charset="0"/>
              </a:rPr>
              <a:t>Marruecos</a:t>
            </a:r>
            <a:endParaRPr lang="fr-FR" sz="2400" dirty="0">
              <a:solidFill>
                <a:srgbClr val="FF0000"/>
              </a:solidFill>
              <a:latin typeface="Blazed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47664" y="234888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accent3">
                    <a:lumMod val="75000"/>
                  </a:schemeClr>
                </a:solidFill>
                <a:latin typeface="Blazed" pitchFamily="2" charset="0"/>
              </a:rPr>
              <a:t>Israel</a:t>
            </a:r>
            <a:endParaRPr lang="fr-FR" sz="2400" dirty="0">
              <a:solidFill>
                <a:schemeClr val="accent3">
                  <a:lumMod val="75000"/>
                </a:schemeClr>
              </a:solidFill>
              <a:latin typeface="Blazed" pitchFamily="2" charset="0"/>
            </a:endParaRPr>
          </a:p>
        </p:txBody>
      </p:sp>
      <p:pic>
        <p:nvPicPr>
          <p:cNvPr id="11" name="Image 10" descr="Sans titre-4 copie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684377">
            <a:off x="3946594" y="334584"/>
            <a:ext cx="1258555" cy="1329063"/>
          </a:xfrm>
          <a:prstGeom prst="rect">
            <a:avLst/>
          </a:prstGeom>
        </p:spPr>
      </p:pic>
      <p:pic>
        <p:nvPicPr>
          <p:cNvPr id="13" name="Image 12" descr="Fez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2340921">
            <a:off x="4121838" y="1283502"/>
            <a:ext cx="1000404" cy="754403"/>
          </a:xfrm>
          <a:prstGeom prst="rect">
            <a:avLst/>
          </a:prstGeom>
        </p:spPr>
      </p:pic>
      <p:pic>
        <p:nvPicPr>
          <p:cNvPr id="14" name="Image 13" descr="Sans titre-3 copie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285255">
            <a:off x="3799388" y="2047723"/>
            <a:ext cx="1402571" cy="1481147"/>
          </a:xfrm>
          <a:prstGeom prst="rect">
            <a:avLst/>
          </a:prstGeom>
        </p:spPr>
      </p:pic>
      <p:pic>
        <p:nvPicPr>
          <p:cNvPr id="21" name="Image 20" descr="Felix gig fin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092280" y="5589240"/>
            <a:ext cx="1512168" cy="73564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ZoneTexte 1"/>
          <p:cNvSpPr txBox="1"/>
          <p:nvPr/>
        </p:nvSpPr>
        <p:spPr>
          <a:xfrm>
            <a:off x="491513" y="3707354"/>
            <a:ext cx="8280920" cy="138499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rgbClr val="FFC000"/>
                </a:solidFill>
                <a:latin typeface="Baskerville Old Face" pitchFamily="18" charset="0"/>
              </a:rPr>
              <a:t>Hoy Presento :</a:t>
            </a:r>
          </a:p>
          <a:p>
            <a:pPr algn="ctr"/>
            <a:r>
              <a:rPr lang="fr-FR" sz="2800" dirty="0" smtClean="0">
                <a:solidFill>
                  <a:srgbClr val="FFC000"/>
                </a:solidFill>
                <a:latin typeface="Baskerville Old Face" pitchFamily="18" charset="0"/>
              </a:rPr>
              <a:t>Larache Y Chefchaouen  </a:t>
            </a:r>
            <a:endParaRPr lang="fr-FR" sz="28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51520" y="5957064"/>
            <a:ext cx="3888432" cy="646331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dirty="0" smtClean="0">
                <a:solidFill>
                  <a:srgbClr val="C00000"/>
                </a:solidFill>
              </a:rPr>
              <a:t>Tendreis que pinchar para ver y oir a partir del siguiente diapo</a:t>
            </a:r>
            <a:endParaRPr lang="fr-FR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378752"/>
      </p:ext>
    </p:extLst>
  </p:cSld>
  <p:clrMapOvr>
    <a:masterClrMapping/>
  </p:clrMapOvr>
  <p:transition spd="med" advTm="40000">
    <p:sndAc>
      <p:stSnd>
        <p:snd r:embed="rId3" name="Début pps du Maro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4283"/>
            <a:ext cx="1743075" cy="134302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868" y="1598783"/>
            <a:ext cx="6350132" cy="4410533"/>
          </a:xfrm>
          <a:prstGeom prst="rect">
            <a:avLst/>
          </a:prstGeom>
        </p:spPr>
      </p:pic>
      <p:pic>
        <p:nvPicPr>
          <p:cNvPr id="2" name="Image 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9" y="2550684"/>
            <a:ext cx="557785" cy="655321"/>
          </a:xfrm>
          <a:prstGeom prst="rect">
            <a:avLst/>
          </a:prstGeom>
          <a:solidFill>
            <a:srgbClr val="7030A0"/>
          </a:solidFill>
          <a:ln w="28575">
            <a:solidFill>
              <a:srgbClr val="002060"/>
            </a:solidFill>
          </a:ln>
        </p:spPr>
      </p:pic>
      <p:pic>
        <p:nvPicPr>
          <p:cNvPr id="7" name="Image 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99" y="4547972"/>
            <a:ext cx="612675" cy="725425"/>
          </a:xfrm>
          <a:prstGeom prst="rect">
            <a:avLst/>
          </a:prstGeom>
          <a:solidFill>
            <a:schemeClr val="tx1"/>
          </a:solidFill>
          <a:ln w="28575">
            <a:solidFill>
              <a:srgbClr val="002060"/>
            </a:solidFill>
          </a:ln>
        </p:spPr>
      </p:pic>
      <p:sp>
        <p:nvSpPr>
          <p:cNvPr id="16" name="ZoneTexte 15"/>
          <p:cNvSpPr txBox="1"/>
          <p:nvPr/>
        </p:nvSpPr>
        <p:spPr>
          <a:xfrm>
            <a:off x="1267073" y="2616734"/>
            <a:ext cx="2670844" cy="52322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rgbClr val="002060"/>
                </a:solidFill>
                <a:latin typeface="Baskerville Old Face" pitchFamily="18" charset="0"/>
                <a:hlinkClick r:id="rId5" action="ppaction://hlinksldjump">
                  <a:snd r:embed="rId9" name="Pour pps de Larache.wav"/>
                </a:hlinkClick>
              </a:rPr>
              <a:t>Larache</a:t>
            </a:r>
            <a:endParaRPr lang="fr-FR" sz="2800" dirty="0">
              <a:solidFill>
                <a:srgbClr val="002060"/>
              </a:solidFill>
              <a:latin typeface="Baskerville Old Face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1043608" y="4649074"/>
            <a:ext cx="4176464" cy="52322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rgbClr val="002060"/>
                </a:solidFill>
                <a:latin typeface="Baskerville Old Face" pitchFamily="18" charset="0"/>
                <a:hlinkClick r:id="rId7" action="ppaction://hlinksldjump">
                  <a:snd r:embed="rId10" name="Chefchaouen pps.wav"/>
                </a:hlinkClick>
              </a:rPr>
              <a:t>Chefchaouen</a:t>
            </a:r>
            <a:endParaRPr lang="fr-FR" sz="2800" dirty="0">
              <a:solidFill>
                <a:srgbClr val="002060"/>
              </a:solidFill>
              <a:latin typeface="Baskerville Old Face" pitchFamily="18" charset="0"/>
            </a:endParaRPr>
          </a:p>
        </p:txBody>
      </p:sp>
      <p:sp>
        <p:nvSpPr>
          <p:cNvPr id="3" name="Bouton d'action : Fin 2">
            <a:hlinkClick r:id="" action="ppaction://hlinkshowjump?jump=endshow" highlightClick="1"/>
          </p:cNvPr>
          <p:cNvSpPr/>
          <p:nvPr/>
        </p:nvSpPr>
        <p:spPr>
          <a:xfrm>
            <a:off x="5220072" y="6009316"/>
            <a:ext cx="2448272" cy="58803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hlinkClick r:id="" action="ppaction://hlinkshowjump?jump=endshow"/>
          </p:cNvPr>
          <p:cNvSpPr txBox="1"/>
          <p:nvPr/>
        </p:nvSpPr>
        <p:spPr>
          <a:xfrm>
            <a:off x="5364088" y="613716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rgbClr val="FFC000"/>
                </a:solidFill>
                <a:latin typeface="Bizarrerie" pitchFamily="50" charset="0"/>
              </a:rPr>
              <a:t>Fin</a:t>
            </a:r>
            <a:endParaRPr lang="fr-FR" b="1" i="1" dirty="0">
              <a:solidFill>
                <a:srgbClr val="FFC000"/>
              </a:solidFill>
              <a:latin typeface="Bizarrerie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28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607" y="1052736"/>
            <a:ext cx="3264363" cy="2448272"/>
          </a:xfrm>
          <a:prstGeom prst="rect">
            <a:avLst/>
          </a:prstGeom>
          <a:ln>
            <a:noFill/>
          </a:ln>
          <a:effectLst>
            <a:reflection blurRad="6350" stA="50000" endA="295" endPos="92000" dist="101600" dir="5400000" sy="-100000" algn="bl" rotWithShape="0"/>
            <a:softEdge rad="112500"/>
          </a:effectLst>
          <a:scene3d>
            <a:camera prst="perspectiveHeroicExtremeLeftFacing"/>
            <a:lightRig rig="threePt" dir="t"/>
          </a:scene3d>
        </p:spPr>
      </p:pic>
      <p:sp>
        <p:nvSpPr>
          <p:cNvPr id="3" name="ZoneTexte 2"/>
          <p:cNvSpPr txBox="1"/>
          <p:nvPr/>
        </p:nvSpPr>
        <p:spPr>
          <a:xfrm>
            <a:off x="5545965" y="220578"/>
            <a:ext cx="3312368" cy="400110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000" dirty="0" smtClean="0">
                <a:solidFill>
                  <a:srgbClr val="FFC000"/>
                </a:solidFill>
                <a:latin typeface="Blazed" pitchFamily="2" charset="0"/>
              </a:rPr>
              <a:t>Larache</a:t>
            </a:r>
            <a:endParaRPr lang="fr-FR" sz="2000" dirty="0">
              <a:solidFill>
                <a:srgbClr val="FFC000"/>
              </a:solidFill>
              <a:latin typeface="Blazed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0767"/>
            <a:ext cx="5452806" cy="4084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340767"/>
            <a:ext cx="5436094" cy="4084499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perspectiveFront"/>
            <a:lightRig rig="threePt" dir="t"/>
          </a:scene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478016"/>
            <a:ext cx="5436094" cy="394725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91860"/>
            <a:ext cx="5301248" cy="397097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15" y="1391860"/>
            <a:ext cx="5259549" cy="403251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14" y="1391860"/>
            <a:ext cx="5259549" cy="4033406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13" y="1391861"/>
            <a:ext cx="5259549" cy="402022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01" y="1392460"/>
            <a:ext cx="5293828" cy="4019623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9" y="1410406"/>
            <a:ext cx="5269901" cy="3952426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066" y="1391860"/>
            <a:ext cx="2650623" cy="3970971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066" y="1419875"/>
            <a:ext cx="2638230" cy="3957345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9875"/>
            <a:ext cx="5380797" cy="3982444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8" y="1421631"/>
            <a:ext cx="5314217" cy="3980687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12" y="1397763"/>
            <a:ext cx="5293366" cy="3965068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27" y="1397763"/>
            <a:ext cx="5293366" cy="3965068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80" y="1437121"/>
            <a:ext cx="5240822" cy="3987249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12" y="1439737"/>
            <a:ext cx="5230792" cy="3923094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9" y="1421631"/>
            <a:ext cx="5261502" cy="39412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11" y="1410405"/>
            <a:ext cx="5276487" cy="3952425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8" y="1421630"/>
            <a:ext cx="5305559" cy="3941199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8" y="1431127"/>
            <a:ext cx="5294921" cy="3971191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80" y="1431127"/>
            <a:ext cx="5242269" cy="393170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35" y="1437121"/>
            <a:ext cx="5319563" cy="3925708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35" y="1437120"/>
            <a:ext cx="5319563" cy="3965197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439737"/>
            <a:ext cx="5278206" cy="3923092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8" y="1431127"/>
            <a:ext cx="5261457" cy="3946093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36" y="1437121"/>
            <a:ext cx="5330406" cy="3925708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sp>
        <p:nvSpPr>
          <p:cNvPr id="17" name="Bouton d'action : Précédent 16">
            <a:hlinkClick r:id="rId34" action="ppaction://hlinksldjump" highlightClick="1"/>
          </p:cNvPr>
          <p:cNvSpPr/>
          <p:nvPr/>
        </p:nvSpPr>
        <p:spPr>
          <a:xfrm>
            <a:off x="5796136" y="6021288"/>
            <a:ext cx="1872208" cy="4320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2" name="plaza de Espaa Larache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274419" y="1439736"/>
            <a:ext cx="4975993" cy="4071267"/>
          </a:xfrm>
          <a:prstGeom prst="round2Diag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91836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000"/>
                            </p:stCondLst>
                            <p:childTnLst>
                              <p:par>
                                <p:cTn id="59" presetID="3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8000"/>
                            </p:stCondLst>
                            <p:childTnLst>
                              <p:par>
                                <p:cTn id="8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0"/>
                            </p:stCondLst>
                            <p:childTnLst>
                              <p:par>
                                <p:cTn id="9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0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1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9000"/>
                            </p:stCondLst>
                            <p:childTnLst>
                              <p:par>
                                <p:cTn id="11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6000"/>
                            </p:stCondLst>
                            <p:childTnLst>
                              <p:par>
                                <p:cTn id="125" presetID="9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3000"/>
                            </p:stCondLst>
                            <p:childTnLst>
                              <p:par>
                                <p:cTn id="134" presetID="3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0000"/>
                            </p:stCondLst>
                            <p:childTnLst>
                              <p:par>
                                <p:cTn id="141" presetID="5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7000"/>
                            </p:stCondLst>
                            <p:childTnLst>
                              <p:par>
                                <p:cTn id="15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84000"/>
                            </p:stCondLst>
                            <p:childTnLst>
                              <p:par>
                                <p:cTn id="16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91000"/>
                            </p:stCondLst>
                            <p:childTnLst>
                              <p:par>
                                <p:cTn id="179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8000"/>
                            </p:stCondLst>
                            <p:childTnLst>
                              <p:par>
                                <p:cTn id="191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05000"/>
                            </p:stCondLst>
                            <p:childTnLst>
                              <p:par>
                                <p:cTn id="20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12000"/>
                            </p:stCondLst>
                            <p:childTnLst>
                              <p:par>
                                <p:cTn id="225" presetID="3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38" presetID="52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239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40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4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26000"/>
                            </p:stCondLst>
                            <p:childTnLst>
                              <p:par>
                                <p:cTn id="24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133000"/>
                            </p:stCondLst>
                            <p:childTnLst>
                              <p:par>
                                <p:cTn id="26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140000"/>
                            </p:stCondLst>
                            <p:childTnLst>
                              <p:par>
                                <p:cTn id="28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147000"/>
                            </p:stCondLst>
                            <p:childTnLst>
                              <p:par>
                                <p:cTn id="295" presetID="3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154000"/>
                            </p:stCondLst>
                            <p:childTnLst>
                              <p:par>
                                <p:cTn id="30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161000"/>
                            </p:stCondLst>
                            <p:childTnLst>
                              <p:par>
                                <p:cTn id="320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168000"/>
                            </p:stCondLst>
                            <p:childTnLst>
                              <p:par>
                                <p:cTn id="332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75000"/>
                            </p:stCondLst>
                            <p:childTnLst>
                              <p:par>
                                <p:cTn id="343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182000"/>
                            </p:stCondLst>
                            <p:childTnLst>
                              <p:par>
                                <p:cTn id="35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189000"/>
                            </p:stCondLst>
                            <p:childTnLst>
                              <p:par>
                                <p:cTn id="36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196000"/>
                            </p:stCondLst>
                            <p:childTnLst>
                              <p:par>
                                <p:cTn id="37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2" dur="23875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373" fill="remove" display="0">
                  <p:stCondLst>
                    <p:cond delay="indefinite"/>
                  </p:stCondLst>
                </p:cTn>
                <p:tgtEl>
                  <p:spTgt spid="32"/>
                </p:tgtEl>
              </p:cMediaNode>
            </p:video>
            <p:seq concurrent="1" nextAc="seek">
              <p:cTn id="37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5" fill="hold">
                      <p:stCondLst>
                        <p:cond delay="0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8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gner un rectangle à un seul coin 3"/>
          <p:cNvSpPr/>
          <p:nvPr/>
        </p:nvSpPr>
        <p:spPr>
          <a:xfrm>
            <a:off x="5704455" y="2060848"/>
            <a:ext cx="3384376" cy="2664296"/>
          </a:xfrm>
          <a:prstGeom prst="snip1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/>
          <a:effectLst>
            <a:reflection blurRad="6350" stA="52000" endA="300" endPos="35000" dir="5400000" sy="-100000" algn="bl" rotWithShape="0"/>
          </a:effectLst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3635896" y="642076"/>
            <a:ext cx="5184576" cy="40011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000" dirty="0" smtClean="0">
                <a:solidFill>
                  <a:srgbClr val="FFC000"/>
                </a:solidFill>
                <a:latin typeface="Blazed" pitchFamily="2" charset="0"/>
              </a:rPr>
              <a:t>Chefchaouen</a:t>
            </a:r>
            <a:endParaRPr lang="fr-FR" sz="2000" dirty="0">
              <a:solidFill>
                <a:srgbClr val="FFC000"/>
              </a:solidFill>
              <a:latin typeface="Blazed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1" y="1844824"/>
            <a:ext cx="4992555" cy="374441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2" y="1844824"/>
            <a:ext cx="4992555" cy="374441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9" y="1844824"/>
            <a:ext cx="4992554" cy="374441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1" y="1802792"/>
            <a:ext cx="5048595" cy="3786447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8" y="1777411"/>
            <a:ext cx="5082437" cy="381182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1700808"/>
            <a:ext cx="4906867" cy="388843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89627"/>
            <a:ext cx="4906868" cy="389961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32" y="1700808"/>
            <a:ext cx="5097607" cy="388843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00" y="1689626"/>
            <a:ext cx="4992555" cy="394815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11" y="1689627"/>
            <a:ext cx="5199483" cy="389961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24" y="1689626"/>
            <a:ext cx="5178570" cy="387907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00" y="1700807"/>
            <a:ext cx="5203167" cy="3867897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65" y="1689626"/>
            <a:ext cx="5270792" cy="394815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66" y="1689626"/>
            <a:ext cx="5271954" cy="394815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38" y="1619223"/>
            <a:ext cx="5098446" cy="401856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7" y="1560542"/>
            <a:ext cx="5087779" cy="4077243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82" y="2060848"/>
            <a:ext cx="4964338" cy="2823127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04" y="1539749"/>
            <a:ext cx="4976616" cy="4077244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82" y="1484595"/>
            <a:ext cx="4963175" cy="409314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109" y="1484596"/>
            <a:ext cx="5015831" cy="411714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60848"/>
            <a:ext cx="2451333" cy="367240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579" y="2038761"/>
            <a:ext cx="2575344" cy="3600399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7" y="1340769"/>
            <a:ext cx="4176465" cy="5047086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621" y="1301515"/>
            <a:ext cx="3837112" cy="5074889"/>
          </a:xfrm>
          <a:prstGeom prst="rect">
            <a:avLst/>
          </a:prstGeom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275" y="1287250"/>
            <a:ext cx="3825454" cy="5100605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43" y="1506192"/>
            <a:ext cx="5567712" cy="4175784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  <a:scene3d>
            <a:camera prst="perspectiveAbove"/>
            <a:lightRig rig="threePt" dir="t"/>
          </a:scene3d>
        </p:spPr>
      </p:pic>
      <p:sp>
        <p:nvSpPr>
          <p:cNvPr id="33" name="Bouton d'action : Précédent 32">
            <a:hlinkClick r:id="rId32" action="ppaction://hlinksldjump" highlightClick="1"/>
          </p:cNvPr>
          <p:cNvSpPr/>
          <p:nvPr/>
        </p:nvSpPr>
        <p:spPr>
          <a:xfrm>
            <a:off x="6588224" y="5955807"/>
            <a:ext cx="1872208" cy="4320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Marrakech Tv  Chefchaouen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250" out="250"/>
                </p14:media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507999" y="1689626"/>
            <a:ext cx="4684878" cy="3833082"/>
          </a:xfrm>
          <a:prstGeom prst="cloud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391836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000"/>
                            </p:stCondLst>
                            <p:childTnLst>
                              <p:par>
                                <p:cTn id="53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0"/>
                            </p:stCondLst>
                            <p:childTnLst>
                              <p:par>
                                <p:cTn id="64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000"/>
                            </p:stCondLst>
                            <p:childTnLst>
                              <p:par>
                                <p:cTn id="75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4000"/>
                            </p:stCondLst>
                            <p:childTnLst>
                              <p:par>
                                <p:cTn id="86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2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9000"/>
                            </p:stCondLst>
                            <p:childTnLst>
                              <p:par>
                                <p:cTn id="110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6000"/>
                            </p:stCondLst>
                            <p:childTnLst>
                              <p:par>
                                <p:cTn id="123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6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73000"/>
                            </p:stCondLst>
                            <p:childTnLst>
                              <p:par>
                                <p:cTn id="138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80000"/>
                            </p:stCondLst>
                            <p:childTnLst>
                              <p:par>
                                <p:cTn id="151" presetID="2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7000"/>
                            </p:stCondLst>
                            <p:childTnLst>
                              <p:par>
                                <p:cTn id="167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94000"/>
                            </p:stCondLst>
                            <p:childTnLst>
                              <p:par>
                                <p:cTn id="180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1000"/>
                            </p:stCondLst>
                            <p:childTnLst>
                              <p:par>
                                <p:cTn id="190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201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15000"/>
                            </p:stCondLst>
                            <p:childTnLst>
                              <p:par>
                                <p:cTn id="21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22000"/>
                            </p:stCondLst>
                            <p:childTnLst>
                              <p:par>
                                <p:cTn id="225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29000"/>
                            </p:stCondLst>
                            <p:childTnLst>
                              <p:par>
                                <p:cTn id="236" presetID="21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36000"/>
                            </p:stCondLst>
                            <p:childTnLst>
                              <p:par>
                                <p:cTn id="24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143000"/>
                            </p:stCondLst>
                            <p:childTnLst>
                              <p:par>
                                <p:cTn id="256" presetID="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50000"/>
                            </p:stCondLst>
                            <p:childTnLst>
                              <p:par>
                                <p:cTn id="267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57000"/>
                            </p:stCondLst>
                            <p:childTnLst>
                              <p:par>
                                <p:cTn id="286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64000"/>
                            </p:stCondLst>
                            <p:childTnLst>
                              <p:par>
                                <p:cTn id="29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171000"/>
                            </p:stCondLst>
                            <p:childTnLst>
                              <p:par>
                                <p:cTn id="309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78000"/>
                            </p:stCondLst>
                            <p:childTnLst>
                              <p:par>
                                <p:cTn id="319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185000"/>
                            </p:stCondLst>
                            <p:childTnLst>
                              <p:par>
                                <p:cTn id="3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5" dur="1375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326" fill="remove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>
                      <p:stCondLst>
                        <p:cond delay="0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3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2483</TotalTime>
  <Words>27</Words>
  <Application>Microsoft Office PowerPoint</Application>
  <PresentationFormat>Affichage à l'écran (4:3)</PresentationFormat>
  <Paragraphs>12</Paragraphs>
  <Slides>4</Slides>
  <Notes>1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>TeamLSD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LSD</dc:creator>
  <cp:lastModifiedBy>LSD</cp:lastModifiedBy>
  <cp:revision>123</cp:revision>
  <dcterms:created xsi:type="dcterms:W3CDTF">2011-04-01T15:30:39Z</dcterms:created>
  <dcterms:modified xsi:type="dcterms:W3CDTF">2011-04-20T18:13:00Z</dcterms:modified>
</cp:coreProperties>
</file>