
<file path=[Content_Types].xml><?xml version="1.0" encoding="utf-8"?>
<Types xmlns="http://schemas.openxmlformats.org/package/2006/content-types">
  <Default Extension="png" ContentType="image/png"/>
  <Default Extension="mpg" ContentType="vide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6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10DCD8-5825-4FA1-9CDF-581F63B9BC27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80D98A-962B-4176-B022-AAAF64F584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72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756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98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09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219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04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611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151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121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63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026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05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70922-B4EF-4EC9-BDEA-BBB22B0FF22C}" type="datetimeFigureOut">
              <a:rPr lang="fr-FR" smtClean="0"/>
              <a:t>19/04/2011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66B09-A04E-41C6-89D2-73D6FE1C33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11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image" Target="../media/image21.gif"/><Relationship Id="rId18" Type="http://schemas.openxmlformats.org/officeDocument/2006/relationships/image" Target="../media/image26.gif"/><Relationship Id="rId26" Type="http://schemas.openxmlformats.org/officeDocument/2006/relationships/image" Target="../media/image34.JPG"/><Relationship Id="rId3" Type="http://schemas.openxmlformats.org/officeDocument/2006/relationships/image" Target="../media/image11.png"/><Relationship Id="rId21" Type="http://schemas.openxmlformats.org/officeDocument/2006/relationships/image" Target="../media/image29.gif"/><Relationship Id="rId7" Type="http://schemas.openxmlformats.org/officeDocument/2006/relationships/image" Target="../media/image15.gif"/><Relationship Id="rId12" Type="http://schemas.openxmlformats.org/officeDocument/2006/relationships/image" Target="../media/image20.gif"/><Relationship Id="rId17" Type="http://schemas.openxmlformats.org/officeDocument/2006/relationships/image" Target="../media/image25.jpg"/><Relationship Id="rId25" Type="http://schemas.openxmlformats.org/officeDocument/2006/relationships/image" Target="../media/image33.JPG"/><Relationship Id="rId2" Type="http://schemas.openxmlformats.org/officeDocument/2006/relationships/image" Target="../media/image10.jpg"/><Relationship Id="rId16" Type="http://schemas.openxmlformats.org/officeDocument/2006/relationships/image" Target="../media/image24.gif"/><Relationship Id="rId20" Type="http://schemas.openxmlformats.org/officeDocument/2006/relationships/image" Target="../media/image28.gif"/><Relationship Id="rId29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11" Type="http://schemas.openxmlformats.org/officeDocument/2006/relationships/image" Target="../media/image19.gif"/><Relationship Id="rId24" Type="http://schemas.openxmlformats.org/officeDocument/2006/relationships/image" Target="../media/image32.JPG"/><Relationship Id="rId5" Type="http://schemas.openxmlformats.org/officeDocument/2006/relationships/image" Target="../media/image13.jpg"/><Relationship Id="rId15" Type="http://schemas.openxmlformats.org/officeDocument/2006/relationships/image" Target="../media/image23.gif"/><Relationship Id="rId23" Type="http://schemas.openxmlformats.org/officeDocument/2006/relationships/image" Target="../media/image31.JPG"/><Relationship Id="rId28" Type="http://schemas.openxmlformats.org/officeDocument/2006/relationships/image" Target="../media/image36.jpeg"/><Relationship Id="rId10" Type="http://schemas.openxmlformats.org/officeDocument/2006/relationships/image" Target="../media/image18.gif"/><Relationship Id="rId19" Type="http://schemas.openxmlformats.org/officeDocument/2006/relationships/image" Target="../media/image27.gif"/><Relationship Id="rId4" Type="http://schemas.openxmlformats.org/officeDocument/2006/relationships/image" Target="../media/image12.jp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30.JPG"/><Relationship Id="rId27" Type="http://schemas.openxmlformats.org/officeDocument/2006/relationships/image" Target="../media/image35.JPG"/><Relationship Id="rId30" Type="http://schemas.openxmlformats.org/officeDocument/2006/relationships/image" Target="../media/image38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microsoft.com/office/2007/relationships/media" Target="../media/media2.mpg"/><Relationship Id="rId7" Type="http://schemas.openxmlformats.org/officeDocument/2006/relationships/image" Target="../media/image40.png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6" Type="http://schemas.openxmlformats.org/officeDocument/2006/relationships/image" Target="../media/image39.jp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3.jpeg"/><Relationship Id="rId4" Type="http://schemas.openxmlformats.org/officeDocument/2006/relationships/video" Target="../media/media2.mpg"/><Relationship Id="rId9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" action="ppaction://noaction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092280" y="5589240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ZoneTexte 1"/>
          <p:cNvSpPr txBox="1"/>
          <p:nvPr/>
        </p:nvSpPr>
        <p:spPr>
          <a:xfrm>
            <a:off x="491513" y="3707354"/>
            <a:ext cx="8280920" cy="138499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Hoy Presento :</a:t>
            </a:r>
          </a:p>
          <a:p>
            <a:pPr algn="ctr"/>
            <a:r>
              <a:rPr lang="fr-FR" sz="2800" dirty="0" smtClean="0">
                <a:solidFill>
                  <a:srgbClr val="FFC000"/>
                </a:solidFill>
                <a:latin typeface="Baskerville Old Face" pitchFamily="18" charset="0"/>
              </a:rPr>
              <a:t>Lugares de Marruecos</a:t>
            </a:r>
            <a:endParaRPr lang="fr-FR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236005"/>
      </p:ext>
    </p:extLst>
  </p:cSld>
  <p:clrMapOvr>
    <a:masterClrMapping/>
  </p:clrMapOvr>
  <p:transition spd="med" advTm="40000">
    <p:sndAc>
      <p:stSnd>
        <p:snd r:embed="rId3" name="Pour pps du Maro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1"/>
            <a:ext cx="7729489" cy="579711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9" name="Arrondir un rectangle avec un coin diagonal 8"/>
          <p:cNvSpPr/>
          <p:nvPr/>
        </p:nvSpPr>
        <p:spPr>
          <a:xfrm>
            <a:off x="755576" y="548681"/>
            <a:ext cx="7729489" cy="5688631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arré corné 9"/>
          <p:cNvSpPr/>
          <p:nvPr/>
        </p:nvSpPr>
        <p:spPr>
          <a:xfrm>
            <a:off x="755576" y="548681"/>
            <a:ext cx="7729489" cy="5797116"/>
          </a:xfrm>
          <a:prstGeom prst="foldedCorner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Nuage 10"/>
          <p:cNvSpPr/>
          <p:nvPr/>
        </p:nvSpPr>
        <p:spPr>
          <a:xfrm>
            <a:off x="755576" y="548681"/>
            <a:ext cx="7632848" cy="5904655"/>
          </a:xfrm>
          <a:prstGeom prst="cloud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ogner un rectangle à un seul coin 12"/>
          <p:cNvSpPr/>
          <p:nvPr/>
        </p:nvSpPr>
        <p:spPr>
          <a:xfrm>
            <a:off x="755576" y="548681"/>
            <a:ext cx="7729489" cy="5797116"/>
          </a:xfrm>
          <a:prstGeom prst="snip1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Carte perforée 13"/>
          <p:cNvSpPr/>
          <p:nvPr/>
        </p:nvSpPr>
        <p:spPr>
          <a:xfrm>
            <a:off x="755576" y="548681"/>
            <a:ext cx="7729489" cy="5797116"/>
          </a:xfrm>
          <a:prstGeom prst="flowChartPunchedCard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Document 14"/>
          <p:cNvSpPr/>
          <p:nvPr/>
        </p:nvSpPr>
        <p:spPr>
          <a:xfrm>
            <a:off x="755576" y="548681"/>
            <a:ext cx="7729489" cy="5904655"/>
          </a:xfrm>
          <a:prstGeom prst="flowChartDocumen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Organigramme : Bande perforée 15"/>
          <p:cNvSpPr/>
          <p:nvPr/>
        </p:nvSpPr>
        <p:spPr>
          <a:xfrm>
            <a:off x="755576" y="548681"/>
            <a:ext cx="7729489" cy="5797116"/>
          </a:xfrm>
          <a:prstGeom prst="flowChartPunchedTap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Multidocument 16"/>
          <p:cNvSpPr/>
          <p:nvPr/>
        </p:nvSpPr>
        <p:spPr>
          <a:xfrm>
            <a:off x="755576" y="548681"/>
            <a:ext cx="7488832" cy="5797116"/>
          </a:xfrm>
          <a:prstGeom prst="flowChartMultidocumen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Cube 17"/>
          <p:cNvSpPr/>
          <p:nvPr/>
        </p:nvSpPr>
        <p:spPr>
          <a:xfrm>
            <a:off x="755576" y="548681"/>
            <a:ext cx="7632848" cy="5797116"/>
          </a:xfrm>
          <a:prstGeom prst="cub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Plaque 18"/>
          <p:cNvSpPr/>
          <p:nvPr/>
        </p:nvSpPr>
        <p:spPr>
          <a:xfrm>
            <a:off x="755576" y="548681"/>
            <a:ext cx="7729489" cy="5797116"/>
          </a:xfrm>
          <a:prstGeom prst="bevel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/>
          <p:cNvSpPr/>
          <p:nvPr/>
        </p:nvSpPr>
        <p:spPr>
          <a:xfrm>
            <a:off x="755576" y="548681"/>
            <a:ext cx="7729489" cy="5797116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Organigramme : Stockage à accès direct 20"/>
          <p:cNvSpPr/>
          <p:nvPr/>
        </p:nvSpPr>
        <p:spPr>
          <a:xfrm>
            <a:off x="755576" y="548681"/>
            <a:ext cx="8064896" cy="5797116"/>
          </a:xfrm>
          <a:prstGeom prst="flowChartMagneticDrum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Nuage 22"/>
          <p:cNvSpPr/>
          <p:nvPr/>
        </p:nvSpPr>
        <p:spPr>
          <a:xfrm>
            <a:off x="755576" y="548681"/>
            <a:ext cx="8064896" cy="5797116"/>
          </a:xfrm>
          <a:prstGeom prst="cloud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Parchemin horizontal 23"/>
          <p:cNvSpPr/>
          <p:nvPr/>
        </p:nvSpPr>
        <p:spPr>
          <a:xfrm>
            <a:off x="755576" y="548681"/>
            <a:ext cx="7848872" cy="5797116"/>
          </a:xfrm>
          <a:prstGeom prst="horizontalScroll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Organigramme : Connecteur 24"/>
          <p:cNvSpPr/>
          <p:nvPr/>
        </p:nvSpPr>
        <p:spPr>
          <a:xfrm>
            <a:off x="755576" y="548681"/>
            <a:ext cx="7992888" cy="5797116"/>
          </a:xfrm>
          <a:prstGeom prst="flowChartConnector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Organigramme : Délai 25"/>
          <p:cNvSpPr/>
          <p:nvPr/>
        </p:nvSpPr>
        <p:spPr>
          <a:xfrm>
            <a:off x="755576" y="548681"/>
            <a:ext cx="8064896" cy="5797116"/>
          </a:xfrm>
          <a:prstGeom prst="flowChartDelay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/>
          <p:cNvPicPr>
            <a:picLocks noChangeAspect="1"/>
          </p:cNvPicPr>
          <p:nvPr/>
        </p:nvPicPr>
        <p:blipFill>
          <a:blip r:embed="rId2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93779"/>
            <a:ext cx="8616821" cy="5776820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2555776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042" y="306205"/>
            <a:ext cx="2555775" cy="19168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566" y="302265"/>
            <a:ext cx="2555775" cy="19168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678" y="2403240"/>
            <a:ext cx="2580628" cy="193547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60" y="2334330"/>
            <a:ext cx="2580628" cy="193547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383" y="2367557"/>
            <a:ext cx="2628139" cy="19711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124" y="4469742"/>
            <a:ext cx="2483213" cy="186241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60" y="4399761"/>
            <a:ext cx="2627784" cy="19708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167" y="4428964"/>
            <a:ext cx="2591956" cy="194396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75387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000"/>
    </mc:Choice>
    <mc:Fallback>
      <p:transition spd="slow" advTm="1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500"/>
                            </p:stCondLst>
                            <p:childTnLst>
                              <p:par>
                                <p:cTn id="45" presetID="49" presetClass="exit" presetSubtype="0" accel="10000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500"/>
                            </p:stCondLst>
                            <p:childTnLst>
                              <p:par>
                                <p:cTn id="58" presetID="3" presetClass="exit" presetSubtype="1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500"/>
                            </p:stCondLst>
                            <p:childTnLst>
                              <p:par>
                                <p:cTn id="66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500"/>
                            </p:stCondLst>
                            <p:childTnLst>
                              <p:par>
                                <p:cTn id="83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9500"/>
                            </p:stCondLst>
                            <p:childTnLst>
                              <p:par>
                                <p:cTn id="96" presetID="3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6500"/>
                            </p:stCondLst>
                            <p:childTnLst>
                              <p:par>
                                <p:cTn id="107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3500"/>
                            </p:stCondLst>
                            <p:childTnLst>
                              <p:par>
                                <p:cTn id="120" presetID="3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0500"/>
                            </p:stCondLst>
                            <p:childTnLst>
                              <p:par>
                                <p:cTn id="133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5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7500"/>
                            </p:stCondLst>
                            <p:childTnLst>
                              <p:par>
                                <p:cTn id="145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4500"/>
                            </p:stCondLst>
                            <p:childTnLst>
                              <p:par>
                                <p:cTn id="15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1500"/>
                            </p:stCondLst>
                            <p:childTnLst>
                              <p:par>
                                <p:cTn id="170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8500"/>
                            </p:stCondLst>
                            <p:childTnLst>
                              <p:par>
                                <p:cTn id="183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05500"/>
                            </p:stCondLst>
                            <p:childTnLst>
                              <p:par>
                                <p:cTn id="196" presetID="3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12500"/>
                            </p:stCondLst>
                            <p:childTnLst>
                              <p:par>
                                <p:cTn id="20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19500"/>
                            </p:stCondLst>
                            <p:childTnLst>
                              <p:par>
                                <p:cTn id="220" presetID="21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25000"/>
                            </p:stCondLst>
                            <p:childTnLst>
                              <p:par>
                                <p:cTn id="2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2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6000"/>
                            </p:stCondLst>
                            <p:childTnLst>
                              <p:par>
                                <p:cTn id="2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26500"/>
                            </p:stCondLst>
                            <p:childTnLst>
                              <p:par>
                                <p:cTn id="2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2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27500"/>
                            </p:stCondLst>
                            <p:childTnLst>
                              <p:par>
                                <p:cTn id="2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8000"/>
                            </p:stCondLst>
                            <p:childTnLst>
                              <p:par>
                                <p:cTn id="2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 viaje por Marrueco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3528" y="3450987"/>
            <a:ext cx="3352800" cy="2743200"/>
          </a:xfrm>
          <a:prstGeom prst="flowChartMagneticTap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Kingdom of Morocco  Le Royaume du Maroc[1].mpg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>
                  <p14:fade in="500" out="5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788024" y="495380"/>
            <a:ext cx="3816424" cy="3122528"/>
          </a:xfrm>
          <a:prstGeom prst="round2DiagRect">
            <a:avLst/>
          </a:prstGeom>
          <a:ln w="38100"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589240"/>
            <a:ext cx="2552886" cy="9764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1656184" cy="195015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146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522"/>
    </mc:Choice>
    <mc:Fallback>
      <p:transition spd="slow" advTm="456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14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933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447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6723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516" objId="4"/>
        <p14:playEvt time="101933" objId="7"/>
        <p14:stopEvt time="102212" objId="4"/>
        <p14:stopEvt time="446804" objId="7"/>
      </p14:showEvtLst>
    </p:ext>
  </p:extLs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10</Words>
  <Application>Microsoft Office PowerPoint</Application>
  <PresentationFormat>Affichage à l'écran (4:3)</PresentationFormat>
  <Paragraphs>6</Paragraphs>
  <Slides>3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32</cp:revision>
  <dcterms:created xsi:type="dcterms:W3CDTF">2011-04-18T21:38:38Z</dcterms:created>
  <dcterms:modified xsi:type="dcterms:W3CDTF">2011-04-19T21:53:40Z</dcterms:modified>
</cp:coreProperties>
</file>