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96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AA2D15-2F5A-4E15-80AE-92B628F0EC01}" type="datetimeFigureOut">
              <a:rPr lang="fr-CA" smtClean="0"/>
              <a:pPr/>
              <a:t>2011-04-19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A3220-F04C-44FC-BA6A-83C8A11B9558}" type="slidenum">
              <a:rPr lang="fr-CA" smtClean="0"/>
              <a:pPr/>
              <a:t>‹N°›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4" name="Image 3" descr="tyrolienne.png"/>
          <p:cNvPicPr>
            <a:picLocks noChangeAspect="1"/>
          </p:cNvPicPr>
          <p:nvPr/>
        </p:nvPicPr>
        <p:blipFill>
          <a:blip r:embed="rId2" cstate="print"/>
          <a:srcRect l="34782" t="5608" r="3335"/>
          <a:stretch>
            <a:fillRect/>
          </a:stretch>
        </p:blipFill>
        <p:spPr>
          <a:xfrm>
            <a:off x="0" y="-27384"/>
            <a:ext cx="4355976" cy="4387552"/>
          </a:xfrm>
          <a:prstGeom prst="rect">
            <a:avLst/>
          </a:prstGeom>
        </p:spPr>
      </p:pic>
      <p:sp>
        <p:nvSpPr>
          <p:cNvPr id="6" name="ZoneTexte 5"/>
          <p:cNvSpPr txBox="1"/>
          <p:nvPr/>
        </p:nvSpPr>
        <p:spPr>
          <a:xfrm>
            <a:off x="4716016" y="260648"/>
            <a:ext cx="417646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PARC-AVENTURE</a:t>
            </a:r>
          </a:p>
          <a:p>
            <a:r>
              <a:rPr lang="fr-CA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MONT</a:t>
            </a:r>
          </a:p>
          <a:p>
            <a:r>
              <a:rPr lang="fr-CA" sz="3600" b="1" spc="300" dirty="0" smtClean="0">
                <a:ln w="11430" cmpd="sng">
                  <a:solidFill>
                    <a:schemeClr val="accent1">
                      <a:tint val="10000"/>
                    </a:schemeClr>
                  </a:solidFill>
                  <a:prstDash val="solid"/>
                  <a:miter lim="800000"/>
                </a:ln>
                <a:gradFill>
                  <a:gsLst>
                    <a:gs pos="10000">
                      <a:schemeClr val="accent1">
                        <a:tint val="83000"/>
                        <a:shade val="100000"/>
                        <a:satMod val="200000"/>
                      </a:schemeClr>
                    </a:gs>
                    <a:gs pos="75000">
                      <a:schemeClr val="accent1">
                        <a:tint val="100000"/>
                        <a:shade val="50000"/>
                        <a:satMod val="150000"/>
                      </a:schemeClr>
                    </a:gs>
                  </a:gsLst>
                  <a:lin ang="5400000"/>
                </a:gradFill>
                <a:effectLst>
                  <a:glow rad="45500">
                    <a:schemeClr val="accent1">
                      <a:satMod val="220000"/>
                      <a:alpha val="35000"/>
                    </a:schemeClr>
                  </a:glow>
                </a:effectLst>
              </a:rPr>
              <a:t>CITADELLE</a:t>
            </a:r>
            <a:endParaRPr lang="fr-CA" sz="3600" b="1" spc="300" dirty="0">
              <a:ln w="11430" cmpd="sng">
                <a:solidFill>
                  <a:schemeClr val="accent1">
                    <a:tint val="10000"/>
                  </a:schemeClr>
                </a:solidFill>
                <a:prstDash val="solid"/>
                <a:miter lim="800000"/>
              </a:ln>
              <a:gradFill>
                <a:gsLst>
                  <a:gs pos="10000">
                    <a:schemeClr val="accent1">
                      <a:tint val="83000"/>
                      <a:shade val="100000"/>
                      <a:satMod val="200000"/>
                    </a:schemeClr>
                  </a:gs>
                  <a:gs pos="75000">
                    <a:schemeClr val="accent1">
                      <a:tint val="100000"/>
                      <a:shade val="50000"/>
                      <a:satMod val="150000"/>
                    </a:schemeClr>
                  </a:gs>
                </a:gsLst>
                <a:lin ang="5400000"/>
              </a:gradFill>
              <a:effectLst>
                <a:glow rad="45500">
                  <a:schemeClr val="accent1">
                    <a:satMod val="220000"/>
                    <a:alpha val="35000"/>
                  </a:schemeClr>
                </a:glow>
              </a:effectLst>
            </a:endParaRPr>
          </a:p>
        </p:txBody>
      </p:sp>
      <p:sp>
        <p:nvSpPr>
          <p:cNvPr id="8" name="ZoneTexte 7"/>
          <p:cNvSpPr txBox="1"/>
          <p:nvPr/>
        </p:nvSpPr>
        <p:spPr>
          <a:xfrm rot="20575645">
            <a:off x="1210308" y="3021147"/>
            <a:ext cx="7986942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Eras Bold ITC" pitchFamily="34" charset="0"/>
              </a:rPr>
              <a:t>Descente de 1,15 Km en TYROLIENNE GÉANTE</a:t>
            </a:r>
          </a:p>
          <a:p>
            <a:pPr algn="ctr"/>
            <a:r>
              <a:rPr lang="fr-CA" sz="48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latin typeface="Eras Bold ITC" pitchFamily="34" charset="0"/>
              </a:rPr>
              <a:t>Unique en Amérique du nord !  </a:t>
            </a:r>
            <a:endParaRPr lang="fr-CA" sz="48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latin typeface="Eras Bold ITC" pitchFamily="34" charset="0"/>
            </a:endParaRPr>
          </a:p>
        </p:txBody>
      </p:sp>
    </p:spTree>
  </p:cSld>
  <p:clrMapOvr>
    <a:masterClrMapping/>
  </p:clrMapOvr>
  <p:transition advClick="0" advTm="4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 descr="1174419092Qb3qb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408358" cy="6858000"/>
          </a:xfrm>
          <a:prstGeom prst="rect">
            <a:avLst/>
          </a:prstGeom>
        </p:spPr>
      </p:pic>
      <p:pic>
        <p:nvPicPr>
          <p:cNvPr id="4" name="Image 3" descr="191_kart1.jpg"/>
          <p:cNvPicPr>
            <a:picLocks noChangeAspect="1"/>
          </p:cNvPicPr>
          <p:nvPr/>
        </p:nvPicPr>
        <p:blipFill>
          <a:blip r:embed="rId3" cstate="print"/>
          <a:srcRect t="8101"/>
          <a:stretch>
            <a:fillRect/>
          </a:stretch>
        </p:blipFill>
        <p:spPr>
          <a:xfrm>
            <a:off x="755576" y="906099"/>
            <a:ext cx="8064896" cy="504318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noFill/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10" name="Image 9" descr="karting logo.bmp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 rot="21272218">
            <a:off x="6720012" y="588342"/>
            <a:ext cx="1895580" cy="1369030"/>
          </a:xfrm>
          <a:prstGeom prst="rect">
            <a:avLst/>
          </a:prstGeom>
        </p:spPr>
      </p:pic>
      <p:sp>
        <p:nvSpPr>
          <p:cNvPr id="11" name="ZoneTexte 10"/>
          <p:cNvSpPr txBox="1"/>
          <p:nvPr/>
        </p:nvSpPr>
        <p:spPr>
          <a:xfrm rot="21247323">
            <a:off x="-1569940" y="5121736"/>
            <a:ext cx="1325356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CA" sz="6000" b="1" dirty="0" smtClean="0">
                <a:ln w="1905">
                  <a:solidFill>
                    <a:schemeClr val="tx1"/>
                  </a:solidFill>
                </a:ln>
                <a:gradFill>
                  <a:gsLst>
                    <a:gs pos="0">
                      <a:schemeClr val="accent6">
                        <a:shade val="20000"/>
                        <a:satMod val="200000"/>
                      </a:schemeClr>
                    </a:gs>
                    <a:gs pos="78000">
                      <a:schemeClr val="accent6">
                        <a:tint val="90000"/>
                        <a:shade val="89000"/>
                        <a:satMod val="220000"/>
                      </a:schemeClr>
                    </a:gs>
                    <a:gs pos="100000">
                      <a:schemeClr val="accent6">
                        <a:tint val="12000"/>
                        <a:satMod val="255000"/>
                      </a:schemeClr>
                    </a:gs>
                  </a:gsLst>
                  <a:lin ang="5400000"/>
                </a:gra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  <a:latin typeface="Blazed" pitchFamily="2" charset="0"/>
              </a:rPr>
              <a:t>Kart 6.5 HP</a:t>
            </a:r>
            <a:endParaRPr lang="fr-CA" sz="6000" b="1" dirty="0">
              <a:ln w="1905">
                <a:solidFill>
                  <a:schemeClr val="tx1"/>
                </a:solidFill>
              </a:ln>
              <a:gradFill>
                <a:gsLst>
                  <a:gs pos="0">
                    <a:schemeClr val="accent6">
                      <a:shade val="20000"/>
                      <a:satMod val="200000"/>
                    </a:schemeClr>
                  </a:gs>
                  <a:gs pos="78000">
                    <a:schemeClr val="accent6">
                      <a:tint val="90000"/>
                      <a:shade val="89000"/>
                      <a:satMod val="220000"/>
                    </a:schemeClr>
                  </a:gs>
                  <a:gs pos="100000">
                    <a:schemeClr val="accent6">
                      <a:tint val="12000"/>
                      <a:satMod val="255000"/>
                    </a:schemeClr>
                  </a:gs>
                </a:gsLst>
                <a:lin ang="5400000"/>
              </a:gradFill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  <a:latin typeface="Blazed" pitchFamily="2" charset="0"/>
            </a:endParaRPr>
          </a:p>
        </p:txBody>
      </p:sp>
    </p:spTree>
  </p:cSld>
  <p:clrMapOvr>
    <a:masterClrMapping/>
  </p:clrMapOvr>
  <p:transition advClick="0" advTm="3000"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paintball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33239" y="27384"/>
            <a:ext cx="9177239" cy="6858000"/>
          </a:xfrm>
          <a:prstGeom prst="rect">
            <a:avLst/>
          </a:prstGeom>
        </p:spPr>
      </p:pic>
      <p:pic>
        <p:nvPicPr>
          <p:cNvPr id="6" name="Image 5" descr="lettre paintball 1.jpg"/>
          <p:cNvPicPr>
            <a:picLocks noChangeAspect="1"/>
          </p:cNvPicPr>
          <p:nvPr/>
        </p:nvPicPr>
        <p:blipFill>
          <a:blip r:embed="rId3" cstate="print">
            <a:clrChange>
              <a:clrFrom>
                <a:srgbClr val="FCFFFF"/>
              </a:clrFrom>
              <a:clrTo>
                <a:srgbClr val="FCFFFF">
                  <a:alpha val="0"/>
                </a:srgbClr>
              </a:clrTo>
            </a:clrChange>
          </a:blip>
          <a:stretch>
            <a:fillRect/>
          </a:stretch>
        </p:blipFill>
        <p:spPr>
          <a:xfrm rot="20485912">
            <a:off x="187747" y="310633"/>
            <a:ext cx="4378681" cy="2559844"/>
          </a:xfrm>
          <a:prstGeom prst="rect">
            <a:avLst/>
          </a:prstGeom>
        </p:spPr>
      </p:pic>
      <p:pic>
        <p:nvPicPr>
          <p:cNvPr id="7" name="Image 6" descr="1263376404656157971Spot-R_svg_hi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5436096" y="2151099"/>
            <a:ext cx="3707904" cy="3510149"/>
          </a:xfrm>
          <a:prstGeom prst="rect">
            <a:avLst/>
          </a:prstGeom>
        </p:spPr>
      </p:pic>
      <p:sp>
        <p:nvSpPr>
          <p:cNvPr id="8" name="ZoneTexte 7"/>
          <p:cNvSpPr txBox="1"/>
          <p:nvPr/>
        </p:nvSpPr>
        <p:spPr>
          <a:xfrm rot="20235335">
            <a:off x="-126981" y="59920"/>
            <a:ext cx="36358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CA" sz="6000" dirty="0" smtClean="0">
                <a:ln>
                  <a:solidFill>
                    <a:srgbClr val="FF0000"/>
                  </a:solidFill>
                </a:ln>
                <a:latin typeface="Playbill" pitchFamily="82" charset="0"/>
              </a:rPr>
              <a:t>Mont-Joli</a:t>
            </a:r>
            <a:endParaRPr lang="fr-CA" sz="2800" dirty="0">
              <a:ln>
                <a:solidFill>
                  <a:srgbClr val="FF0000"/>
                </a:solidFill>
              </a:ln>
            </a:endParaRPr>
          </a:p>
        </p:txBody>
      </p:sp>
    </p:spTree>
  </p:cSld>
  <p:clrMapOvr>
    <a:masterClrMapping/>
  </p:clrMapOvr>
  <p:transition advClick="0"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Ednor.jpg"/>
          <p:cNvPicPr>
            <a:picLocks noChangeAspect="1"/>
          </p:cNvPicPr>
          <p:nvPr/>
        </p:nvPicPr>
        <p:blipFill>
          <a:blip r:embed="rId2" cstate="print">
            <a:lum bright="10000" contras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 descr="logo_la_ronde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51520" y="188640"/>
            <a:ext cx="2376264" cy="2457031"/>
          </a:xfrm>
          <a:prstGeom prst="rect">
            <a:avLst/>
          </a:prstGeom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2" cstate="print"/>
            <a:tile tx="0" ty="0" sx="100000" sy="100000" flip="none" algn="tl"/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CA"/>
          </a:p>
        </p:txBody>
      </p:sp>
      <p:pic>
        <p:nvPicPr>
          <p:cNvPr id="2" name="Image 1" descr="Village_vacances_valcartier_-_glissades_1_-_2006-08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209210" y="116632"/>
            <a:ext cx="8755278" cy="656645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4" name="Image 3" descr="logo-valcartier.jpg"/>
          <p:cNvPicPr>
            <a:picLocks noChangeAspect="1"/>
          </p:cNvPicPr>
          <p:nvPr/>
        </p:nvPicPr>
        <p:blipFill>
          <a:blip r:embed="rId4" cstate="print"/>
          <a:srcRect l="2191" t="31100" r="1792" b="44185"/>
          <a:stretch>
            <a:fillRect/>
          </a:stretch>
        </p:blipFill>
        <p:spPr>
          <a:xfrm>
            <a:off x="4283968" y="188641"/>
            <a:ext cx="4582269" cy="888892"/>
          </a:xfrm>
          <a:prstGeom prst="rect">
            <a:avLst/>
          </a:prstGeom>
        </p:spPr>
      </p:pic>
    </p:spTree>
  </p:cSld>
  <p:clrMapOvr>
    <a:masterClrMapping/>
  </p:clrMapOvr>
  <p:transition advClick="0" advTm="3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312</TotalTime>
  <Words>20</Words>
  <Application>Microsoft Office PowerPoint</Application>
  <PresentationFormat>Affichage à l'écran (4:3)</PresentationFormat>
  <Paragraphs>7</Paragraphs>
  <Slides>5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</vt:i4>
      </vt:variant>
    </vt:vector>
  </HeadingPairs>
  <TitlesOfParts>
    <vt:vector size="6" baseType="lpstr">
      <vt:lpstr>Thème Office</vt:lpstr>
      <vt:lpstr>Diapositive 1</vt:lpstr>
      <vt:lpstr>Diapositive 2</vt:lpstr>
      <vt:lpstr>Diapositive 3</vt:lpstr>
      <vt:lpstr>Diapositive 4</vt:lpstr>
      <vt:lpstr>Diapositive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E-J Directeur</dc:creator>
  <cp:lastModifiedBy>E-J Directeur</cp:lastModifiedBy>
  <cp:revision>37</cp:revision>
  <dcterms:created xsi:type="dcterms:W3CDTF">2011-04-13T20:20:29Z</dcterms:created>
  <dcterms:modified xsi:type="dcterms:W3CDTF">2011-04-19T19:59:02Z</dcterms:modified>
</cp:coreProperties>
</file>