
<file path=[Content_Types].xml><?xml version="1.0" encoding="utf-8"?>
<Types xmlns="http://schemas.openxmlformats.org/package/2006/content-types">
  <Default Extension="png" ContentType="image/png"/>
  <Default Extension="mpg" ContentType="vide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0" r:id="rId3"/>
    <p:sldId id="266" r:id="rId4"/>
    <p:sldId id="264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6C708-D3DF-48A2-9222-37320121ABD4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6398B-A570-42B0-BD54-82503FF0C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588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51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78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100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201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20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99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61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57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53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21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699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F31E-9D42-4C6C-923C-B412905361B0}" type="datetimeFigureOut">
              <a:rPr lang="fr-FR" smtClean="0"/>
              <a:t>17/04/2011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25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7.png"/><Relationship Id="rId5" Type="http://schemas.openxmlformats.org/officeDocument/2006/relationships/image" Target="../media/image2.gif"/><Relationship Id="rId10" Type="http://schemas.openxmlformats.org/officeDocument/2006/relationships/image" Target="../media/image6.png"/><Relationship Id="rId4" Type="http://schemas.openxmlformats.org/officeDocument/2006/relationships/image" Target="../media/image1.gif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gif"/><Relationship Id="rId7" Type="http://schemas.openxmlformats.org/officeDocument/2006/relationships/slide" Target="slide4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slide" Target="slide3.xml"/><Relationship Id="rId10" Type="http://schemas.openxmlformats.org/officeDocument/2006/relationships/audio" Target="../media/audio3.wav"/><Relationship Id="rId4" Type="http://schemas.openxmlformats.org/officeDocument/2006/relationships/image" Target="../media/image12.png"/><Relationship Id="rId9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13" Type="http://schemas.openxmlformats.org/officeDocument/2006/relationships/image" Target="../media/image23.gif"/><Relationship Id="rId18" Type="http://schemas.openxmlformats.org/officeDocument/2006/relationships/image" Target="../media/image28.jpg"/><Relationship Id="rId26" Type="http://schemas.openxmlformats.org/officeDocument/2006/relationships/image" Target="../media/image36.jp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1.gif"/><Relationship Id="rId34" Type="http://schemas.openxmlformats.org/officeDocument/2006/relationships/slide" Target="slide2.xml"/><Relationship Id="rId7" Type="http://schemas.openxmlformats.org/officeDocument/2006/relationships/image" Target="../media/image17.gif"/><Relationship Id="rId12" Type="http://schemas.openxmlformats.org/officeDocument/2006/relationships/image" Target="../media/image22.jpg"/><Relationship Id="rId17" Type="http://schemas.openxmlformats.org/officeDocument/2006/relationships/image" Target="../media/image27.jpg"/><Relationship Id="rId25" Type="http://schemas.openxmlformats.org/officeDocument/2006/relationships/image" Target="../media/image35.gif"/><Relationship Id="rId33" Type="http://schemas.openxmlformats.org/officeDocument/2006/relationships/image" Target="../media/image43.jpg"/><Relationship Id="rId2" Type="http://schemas.openxmlformats.org/officeDocument/2006/relationships/video" Target="../media/media1.mpg"/><Relationship Id="rId16" Type="http://schemas.openxmlformats.org/officeDocument/2006/relationships/image" Target="../media/image26.gif"/><Relationship Id="rId20" Type="http://schemas.openxmlformats.org/officeDocument/2006/relationships/image" Target="../media/image30.gif"/><Relationship Id="rId29" Type="http://schemas.openxmlformats.org/officeDocument/2006/relationships/image" Target="../media/image39.jpg"/><Relationship Id="rId1" Type="http://schemas.microsoft.com/office/2007/relationships/media" Target="../media/media1.mpg"/><Relationship Id="rId6" Type="http://schemas.microsoft.com/office/2007/relationships/hdphoto" Target="../media/hdphoto1.wdp"/><Relationship Id="rId11" Type="http://schemas.openxmlformats.org/officeDocument/2006/relationships/image" Target="../media/image21.jpg"/><Relationship Id="rId24" Type="http://schemas.openxmlformats.org/officeDocument/2006/relationships/image" Target="../media/image34.gif"/><Relationship Id="rId32" Type="http://schemas.openxmlformats.org/officeDocument/2006/relationships/image" Target="../media/image42.jpg"/><Relationship Id="rId5" Type="http://schemas.openxmlformats.org/officeDocument/2006/relationships/image" Target="../media/image16.jpeg"/><Relationship Id="rId15" Type="http://schemas.openxmlformats.org/officeDocument/2006/relationships/image" Target="../media/image25.jpg"/><Relationship Id="rId23" Type="http://schemas.openxmlformats.org/officeDocument/2006/relationships/image" Target="../media/image33.jpg"/><Relationship Id="rId28" Type="http://schemas.openxmlformats.org/officeDocument/2006/relationships/image" Target="../media/image38.jpg"/><Relationship Id="rId10" Type="http://schemas.openxmlformats.org/officeDocument/2006/relationships/image" Target="../media/image20.gif"/><Relationship Id="rId19" Type="http://schemas.openxmlformats.org/officeDocument/2006/relationships/image" Target="../media/image29.gif"/><Relationship Id="rId31" Type="http://schemas.openxmlformats.org/officeDocument/2006/relationships/image" Target="../media/image41.jpg"/><Relationship Id="rId4" Type="http://schemas.openxmlformats.org/officeDocument/2006/relationships/image" Target="../media/image15.jpg"/><Relationship Id="rId9" Type="http://schemas.openxmlformats.org/officeDocument/2006/relationships/image" Target="../media/image19.gif"/><Relationship Id="rId14" Type="http://schemas.openxmlformats.org/officeDocument/2006/relationships/image" Target="../media/image24.jpg"/><Relationship Id="rId22" Type="http://schemas.openxmlformats.org/officeDocument/2006/relationships/image" Target="../media/image32.gif"/><Relationship Id="rId27" Type="http://schemas.openxmlformats.org/officeDocument/2006/relationships/image" Target="../media/image37.jpg"/><Relationship Id="rId30" Type="http://schemas.openxmlformats.org/officeDocument/2006/relationships/image" Target="../media/image40.gif"/><Relationship Id="rId35" Type="http://schemas.openxmlformats.org/officeDocument/2006/relationships/image" Target="../media/image4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13" Type="http://schemas.openxmlformats.org/officeDocument/2006/relationships/image" Target="../media/image54.jpg"/><Relationship Id="rId18" Type="http://schemas.openxmlformats.org/officeDocument/2006/relationships/image" Target="../media/image59.gif"/><Relationship Id="rId26" Type="http://schemas.openxmlformats.org/officeDocument/2006/relationships/image" Target="../media/image67.gif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62.gif"/><Relationship Id="rId7" Type="http://schemas.openxmlformats.org/officeDocument/2006/relationships/image" Target="../media/image48.jpg"/><Relationship Id="rId12" Type="http://schemas.openxmlformats.org/officeDocument/2006/relationships/image" Target="../media/image53.jpg"/><Relationship Id="rId17" Type="http://schemas.openxmlformats.org/officeDocument/2006/relationships/image" Target="../media/image58.gif"/><Relationship Id="rId25" Type="http://schemas.openxmlformats.org/officeDocument/2006/relationships/image" Target="../media/image66.gif"/><Relationship Id="rId33" Type="http://schemas.openxmlformats.org/officeDocument/2006/relationships/slide" Target="slide2.xml"/><Relationship Id="rId2" Type="http://schemas.openxmlformats.org/officeDocument/2006/relationships/video" Target="../media/media2.mpg"/><Relationship Id="rId16" Type="http://schemas.openxmlformats.org/officeDocument/2006/relationships/image" Target="../media/image57.gif"/><Relationship Id="rId20" Type="http://schemas.openxmlformats.org/officeDocument/2006/relationships/image" Target="../media/image61.gif"/><Relationship Id="rId29" Type="http://schemas.openxmlformats.org/officeDocument/2006/relationships/image" Target="../media/image70.gif"/><Relationship Id="rId1" Type="http://schemas.microsoft.com/office/2007/relationships/media" Target="../media/media2.mpg"/><Relationship Id="rId6" Type="http://schemas.openxmlformats.org/officeDocument/2006/relationships/image" Target="../media/image47.jpg"/><Relationship Id="rId11" Type="http://schemas.openxmlformats.org/officeDocument/2006/relationships/image" Target="../media/image52.jpg"/><Relationship Id="rId24" Type="http://schemas.openxmlformats.org/officeDocument/2006/relationships/image" Target="../media/image65.gif"/><Relationship Id="rId32" Type="http://schemas.openxmlformats.org/officeDocument/2006/relationships/image" Target="../media/image73.jpg"/><Relationship Id="rId5" Type="http://schemas.openxmlformats.org/officeDocument/2006/relationships/image" Target="../media/image46.jpg"/><Relationship Id="rId15" Type="http://schemas.openxmlformats.org/officeDocument/2006/relationships/image" Target="../media/image56.jpg"/><Relationship Id="rId23" Type="http://schemas.openxmlformats.org/officeDocument/2006/relationships/image" Target="../media/image64.gif"/><Relationship Id="rId28" Type="http://schemas.openxmlformats.org/officeDocument/2006/relationships/image" Target="../media/image69.gif"/><Relationship Id="rId10" Type="http://schemas.openxmlformats.org/officeDocument/2006/relationships/image" Target="../media/image51.jpg"/><Relationship Id="rId19" Type="http://schemas.openxmlformats.org/officeDocument/2006/relationships/image" Target="../media/image60.gif"/><Relationship Id="rId31" Type="http://schemas.openxmlformats.org/officeDocument/2006/relationships/image" Target="../media/image72.jpg"/><Relationship Id="rId4" Type="http://schemas.openxmlformats.org/officeDocument/2006/relationships/image" Target="../media/image45.jpg"/><Relationship Id="rId9" Type="http://schemas.openxmlformats.org/officeDocument/2006/relationships/image" Target="../media/image50.jpg"/><Relationship Id="rId14" Type="http://schemas.openxmlformats.org/officeDocument/2006/relationships/image" Target="../media/image55.jpg"/><Relationship Id="rId22" Type="http://schemas.openxmlformats.org/officeDocument/2006/relationships/image" Target="../media/image63.jpg"/><Relationship Id="rId27" Type="http://schemas.openxmlformats.org/officeDocument/2006/relationships/image" Target="../media/image68.gif"/><Relationship Id="rId30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92280" y="5589240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ZoneTexte 1"/>
          <p:cNvSpPr txBox="1"/>
          <p:nvPr/>
        </p:nvSpPr>
        <p:spPr>
          <a:xfrm>
            <a:off x="491513" y="3707354"/>
            <a:ext cx="8280920" cy="138499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Hoy Presento :</a:t>
            </a:r>
          </a:p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Larache Y Chefchaouen  </a:t>
            </a:r>
            <a:endParaRPr lang="fr-FR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1520" y="5957064"/>
            <a:ext cx="3888432" cy="646331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dirty="0" smtClean="0">
                <a:solidFill>
                  <a:srgbClr val="C00000"/>
                </a:solidFill>
              </a:rPr>
              <a:t>Tendreis que pinchar para ver y oir a partir del siguiente diapo</a:t>
            </a:r>
            <a:endParaRPr lang="fr-F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378752"/>
      </p:ext>
    </p:extLst>
  </p:cSld>
  <p:clrMapOvr>
    <a:masterClrMapping/>
  </p:clrMapOvr>
  <p:transition spd="med" advTm="40000">
    <p:sndAc>
      <p:stSnd>
        <p:snd r:embed="rId3" name="Début pps du Maro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283"/>
            <a:ext cx="1743075" cy="13430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868" y="1598783"/>
            <a:ext cx="6350132" cy="4410533"/>
          </a:xfrm>
          <a:prstGeom prst="rect">
            <a:avLst/>
          </a:prstGeom>
        </p:spPr>
      </p:pic>
      <p:pic>
        <p:nvPicPr>
          <p:cNvPr id="2" name="Image 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9" y="2550684"/>
            <a:ext cx="557785" cy="655321"/>
          </a:xfrm>
          <a:prstGeom prst="rect">
            <a:avLst/>
          </a:prstGeom>
          <a:solidFill>
            <a:srgbClr val="7030A0"/>
          </a:solidFill>
          <a:ln w="28575">
            <a:solidFill>
              <a:srgbClr val="002060"/>
            </a:solidFill>
          </a:ln>
        </p:spPr>
      </p:pic>
      <p:pic>
        <p:nvPicPr>
          <p:cNvPr id="7" name="Image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9" y="4547972"/>
            <a:ext cx="612675" cy="725425"/>
          </a:xfrm>
          <a:prstGeom prst="rect">
            <a:avLst/>
          </a:prstGeom>
          <a:solidFill>
            <a:schemeClr val="tx1"/>
          </a:solidFill>
          <a:ln w="28575">
            <a:solidFill>
              <a:srgbClr val="002060"/>
            </a:solidFill>
          </a:ln>
        </p:spPr>
      </p:pic>
      <p:sp>
        <p:nvSpPr>
          <p:cNvPr id="16" name="ZoneTexte 15"/>
          <p:cNvSpPr txBox="1"/>
          <p:nvPr/>
        </p:nvSpPr>
        <p:spPr>
          <a:xfrm>
            <a:off x="1267073" y="2616734"/>
            <a:ext cx="2670844" cy="52322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Baskerville Old Face" pitchFamily="18" charset="0"/>
                <a:hlinkClick r:id="rId5" action="ppaction://hlinksldjump">
                  <a:snd r:embed="rId9" name="Pour pps de Larache.wav"/>
                </a:hlinkClick>
              </a:rPr>
              <a:t>Larache</a:t>
            </a:r>
            <a:endParaRPr lang="fr-FR" sz="2800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043608" y="4649074"/>
            <a:ext cx="4176464" cy="52322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Baskerville Old Face" pitchFamily="18" charset="0"/>
                <a:hlinkClick r:id="rId7" action="ppaction://hlinksldjump">
                  <a:snd r:embed="rId10" name="Chefchaouen pps.wav"/>
                </a:hlinkClick>
              </a:rPr>
              <a:t>Chefchaouen</a:t>
            </a:r>
            <a:endParaRPr lang="fr-FR" sz="2800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3" name="Bouton d'action : Fin 2">
            <a:hlinkClick r:id="" action="ppaction://hlinkshowjump?jump=endshow" highlightClick="1"/>
          </p:cNvPr>
          <p:cNvSpPr/>
          <p:nvPr/>
        </p:nvSpPr>
        <p:spPr>
          <a:xfrm>
            <a:off x="5220072" y="6009316"/>
            <a:ext cx="2448272" cy="58803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hlinkClick r:id="" action="ppaction://hlinkshowjump?jump=endshow"/>
          </p:cNvPr>
          <p:cNvSpPr txBox="1"/>
          <p:nvPr/>
        </p:nvSpPr>
        <p:spPr>
          <a:xfrm>
            <a:off x="5364088" y="613716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rgbClr val="FFC000"/>
                </a:solidFill>
                <a:latin typeface="Bizarrerie" pitchFamily="50" charset="0"/>
              </a:rPr>
              <a:t>Fin</a:t>
            </a:r>
            <a:endParaRPr lang="fr-FR" b="1" i="1" dirty="0">
              <a:solidFill>
                <a:srgbClr val="FFC000"/>
              </a:solidFill>
              <a:latin typeface="Bizarreri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8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607" y="1052736"/>
            <a:ext cx="3264363" cy="2448272"/>
          </a:xfrm>
          <a:prstGeom prst="rec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HeroicExtremeLeftFacing"/>
            <a:lightRig rig="threePt" dir="t"/>
          </a:scene3d>
        </p:spPr>
      </p:pic>
      <p:sp>
        <p:nvSpPr>
          <p:cNvPr id="3" name="ZoneTexte 2"/>
          <p:cNvSpPr txBox="1"/>
          <p:nvPr/>
        </p:nvSpPr>
        <p:spPr>
          <a:xfrm>
            <a:off x="5545965" y="220578"/>
            <a:ext cx="3312368" cy="40011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FFC000"/>
                </a:solidFill>
                <a:latin typeface="Blazed" pitchFamily="2" charset="0"/>
              </a:rPr>
              <a:t>Larache</a:t>
            </a:r>
            <a:endParaRPr lang="fr-FR" sz="2000" dirty="0">
              <a:solidFill>
                <a:srgbClr val="FFC000"/>
              </a:solidFill>
              <a:latin typeface="Blazed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7"/>
            <a:ext cx="5452806" cy="4084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340767"/>
            <a:ext cx="5436094" cy="408449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perspectiveFront"/>
            <a:lightRig rig="threePt" dir="t"/>
          </a:scene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478016"/>
            <a:ext cx="5436094" cy="39472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91860"/>
            <a:ext cx="5301248" cy="397097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5" y="1391860"/>
            <a:ext cx="5259549" cy="403251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4" y="1391860"/>
            <a:ext cx="5259549" cy="4033406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3" y="1391861"/>
            <a:ext cx="5259549" cy="402022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01" y="1392460"/>
            <a:ext cx="5293828" cy="401962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9" y="1410406"/>
            <a:ext cx="5269901" cy="3952426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66" y="1391860"/>
            <a:ext cx="2650623" cy="397097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66" y="1419875"/>
            <a:ext cx="2638230" cy="3957345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9875"/>
            <a:ext cx="5380797" cy="398244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21631"/>
            <a:ext cx="5314217" cy="3980687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2" y="1397763"/>
            <a:ext cx="5293366" cy="396506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27" y="1397763"/>
            <a:ext cx="5293366" cy="396506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80" y="1437121"/>
            <a:ext cx="5240822" cy="398724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2" y="1439737"/>
            <a:ext cx="5230792" cy="392309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9" y="1421631"/>
            <a:ext cx="5261502" cy="39412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1" y="1410405"/>
            <a:ext cx="5276487" cy="3952425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8" y="1421630"/>
            <a:ext cx="5305559" cy="394119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31127"/>
            <a:ext cx="5294921" cy="397119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80" y="1431127"/>
            <a:ext cx="5242269" cy="393170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5" y="1437121"/>
            <a:ext cx="5319563" cy="392570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5" y="1437120"/>
            <a:ext cx="5319563" cy="3965197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439737"/>
            <a:ext cx="5278206" cy="392309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31127"/>
            <a:ext cx="5261457" cy="394609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6" y="1437121"/>
            <a:ext cx="5330406" cy="392570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sp>
        <p:nvSpPr>
          <p:cNvPr id="17" name="Bouton d'action : Précédent 16">
            <a:hlinkClick r:id="rId34" action="ppaction://hlinksldjump" highlightClick="1"/>
          </p:cNvPr>
          <p:cNvSpPr/>
          <p:nvPr/>
        </p:nvSpPr>
        <p:spPr>
          <a:xfrm>
            <a:off x="5796136" y="6021288"/>
            <a:ext cx="187220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plaza de Espaa Larache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274419" y="1439736"/>
            <a:ext cx="4975993" cy="4071267"/>
          </a:xfrm>
          <a:prstGeom prst="round2Diag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91836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000"/>
                            </p:stCondLst>
                            <p:childTnLst>
                              <p:par>
                                <p:cTn id="59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8000"/>
                            </p:stCondLst>
                            <p:childTnLst>
                              <p:par>
                                <p:cTn id="8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0"/>
                            </p:stCondLst>
                            <p:childTnLst>
                              <p:par>
                                <p:cTn id="9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1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6000"/>
                            </p:stCondLst>
                            <p:childTnLst>
                              <p:par>
                                <p:cTn id="125" presetID="9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3000"/>
                            </p:stCondLst>
                            <p:childTnLst>
                              <p:par>
                                <p:cTn id="134" presetID="3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0000"/>
                            </p:stCondLst>
                            <p:childTnLst>
                              <p:par>
                                <p:cTn id="141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7000"/>
                            </p:stCondLst>
                            <p:childTnLst>
                              <p:par>
                                <p:cTn id="15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4000"/>
                            </p:stCondLst>
                            <p:childTnLst>
                              <p:par>
                                <p:cTn id="16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1000"/>
                            </p:stCondLst>
                            <p:childTnLst>
                              <p:par>
                                <p:cTn id="179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8000"/>
                            </p:stCondLst>
                            <p:childTnLst>
                              <p:par>
                                <p:cTn id="191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5000"/>
                            </p:stCondLst>
                            <p:childTnLst>
                              <p:par>
                                <p:cTn id="20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25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38" presetID="52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3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4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26000"/>
                            </p:stCondLst>
                            <p:childTnLst>
                              <p:par>
                                <p:cTn id="24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33000"/>
                            </p:stCondLst>
                            <p:childTnLst>
                              <p:par>
                                <p:cTn id="26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40000"/>
                            </p:stCondLst>
                            <p:childTnLst>
                              <p:par>
                                <p:cTn id="28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47000"/>
                            </p:stCondLst>
                            <p:childTnLst>
                              <p:par>
                                <p:cTn id="295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54000"/>
                            </p:stCondLst>
                            <p:childTnLst>
                              <p:par>
                                <p:cTn id="30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61000"/>
                            </p:stCondLst>
                            <p:childTnLst>
                              <p:par>
                                <p:cTn id="32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168000"/>
                            </p:stCondLst>
                            <p:childTnLst>
                              <p:par>
                                <p:cTn id="33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75000"/>
                            </p:stCondLst>
                            <p:childTnLst>
                              <p:par>
                                <p:cTn id="34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182000"/>
                            </p:stCondLst>
                            <p:childTnLst>
                              <p:par>
                                <p:cTn id="35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189000"/>
                            </p:stCondLst>
                            <p:childTnLst>
                              <p:par>
                                <p:cTn id="36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96000"/>
                            </p:stCondLst>
                            <p:childTnLst>
                              <p:par>
                                <p:cTn id="37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2" dur="23875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373" fill="remove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8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gner un rectangle à un seul coin 3"/>
          <p:cNvSpPr/>
          <p:nvPr/>
        </p:nvSpPr>
        <p:spPr>
          <a:xfrm>
            <a:off x="5704455" y="2060848"/>
            <a:ext cx="3384376" cy="2664296"/>
          </a:xfrm>
          <a:prstGeom prst="snip1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  <a:effectLst>
            <a:reflection blurRad="6350" stA="52000" endA="300" endPos="35000" dir="5400000" sy="-100000" algn="bl" rotWithShape="0"/>
          </a:effectLst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635896" y="642076"/>
            <a:ext cx="5184576" cy="40011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FFC000"/>
                </a:solidFill>
                <a:latin typeface="Blazed" pitchFamily="2" charset="0"/>
              </a:rPr>
              <a:t>Chefchaouen</a:t>
            </a:r>
            <a:endParaRPr lang="fr-FR" sz="2000" dirty="0">
              <a:solidFill>
                <a:srgbClr val="FFC000"/>
              </a:solidFill>
              <a:latin typeface="Blazed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1844824"/>
            <a:ext cx="4992555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2" y="1844824"/>
            <a:ext cx="4992555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1844824"/>
            <a:ext cx="4992554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1802792"/>
            <a:ext cx="5048595" cy="378644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8" y="1777411"/>
            <a:ext cx="5082437" cy="381182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700808"/>
            <a:ext cx="4906867" cy="388843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89627"/>
            <a:ext cx="4906868" cy="389961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32" y="1700808"/>
            <a:ext cx="5097607" cy="388843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00" y="1689626"/>
            <a:ext cx="4992555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11" y="1689627"/>
            <a:ext cx="5199483" cy="389961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24" y="1689626"/>
            <a:ext cx="5178570" cy="387907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00" y="1700807"/>
            <a:ext cx="5203167" cy="386789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5" y="1689626"/>
            <a:ext cx="5270792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6" y="1689626"/>
            <a:ext cx="5271954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38" y="1619223"/>
            <a:ext cx="5098446" cy="401856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560542"/>
            <a:ext cx="5087779" cy="4077243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2" y="2060848"/>
            <a:ext cx="4964338" cy="282312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04" y="1539749"/>
            <a:ext cx="4976616" cy="4077244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2" y="1484595"/>
            <a:ext cx="4963175" cy="409314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109" y="1484596"/>
            <a:ext cx="5015831" cy="411714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2451333" cy="367240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79" y="2038761"/>
            <a:ext cx="2575344" cy="3600399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340769"/>
            <a:ext cx="4176465" cy="5047086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621" y="1301515"/>
            <a:ext cx="3837112" cy="5074889"/>
          </a:xfrm>
          <a:prstGeom prst="rect">
            <a:avLst/>
          </a:prstGeom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275" y="1287250"/>
            <a:ext cx="3825454" cy="5100605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3" y="1506192"/>
            <a:ext cx="5567712" cy="4175784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perspectiveAbove"/>
            <a:lightRig rig="threePt" dir="t"/>
          </a:scene3d>
        </p:spPr>
      </p:pic>
      <p:pic>
        <p:nvPicPr>
          <p:cNvPr id="32" name="Marrakech Tv  Chefchaouen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36744" y="1619223"/>
            <a:ext cx="5299352" cy="4297317"/>
          </a:xfrm>
          <a:prstGeom prst="teardrop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3" name="Bouton d'action : Précédent 32">
            <a:hlinkClick r:id="rId33" action="ppaction://hlinksldjump" highlightClick="1"/>
          </p:cNvPr>
          <p:cNvSpPr/>
          <p:nvPr/>
        </p:nvSpPr>
        <p:spPr>
          <a:xfrm>
            <a:off x="6588224" y="5955807"/>
            <a:ext cx="187220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36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0"/>
                            </p:stCondLst>
                            <p:childTnLst>
                              <p:par>
                                <p:cTn id="64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000"/>
                            </p:stCondLst>
                            <p:childTnLst>
                              <p:par>
                                <p:cTn id="75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4000"/>
                            </p:stCondLst>
                            <p:childTnLst>
                              <p:par>
                                <p:cTn id="8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9000"/>
                            </p:stCondLst>
                            <p:childTnLst>
                              <p:par>
                                <p:cTn id="110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6000"/>
                            </p:stCondLst>
                            <p:childTnLst>
                              <p:par>
                                <p:cTn id="12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3000"/>
                            </p:stCondLst>
                            <p:childTnLst>
                              <p:par>
                                <p:cTn id="13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0"/>
                            </p:stCondLst>
                            <p:childTnLst>
                              <p:par>
                                <p:cTn id="151" presetID="2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7000"/>
                            </p:stCondLst>
                            <p:childTnLst>
                              <p:par>
                                <p:cTn id="16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4000"/>
                            </p:stCondLst>
                            <p:childTnLst>
                              <p:par>
                                <p:cTn id="18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1000"/>
                            </p:stCondLst>
                            <p:childTnLst>
                              <p:par>
                                <p:cTn id="19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20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15000"/>
                            </p:stCondLst>
                            <p:childTnLst>
                              <p:par>
                                <p:cTn id="21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22000"/>
                            </p:stCondLst>
                            <p:childTnLst>
                              <p:par>
                                <p:cTn id="225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29000"/>
                            </p:stCondLst>
                            <p:childTnLst>
                              <p:par>
                                <p:cTn id="236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36000"/>
                            </p:stCondLst>
                            <p:childTnLst>
                              <p:par>
                                <p:cTn id="24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43000"/>
                            </p:stCondLst>
                            <p:childTnLst>
                              <p:par>
                                <p:cTn id="256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50000"/>
                            </p:stCondLst>
                            <p:childTnLst>
                              <p:par>
                                <p:cTn id="26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86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64000"/>
                            </p:stCondLst>
                            <p:childTnLst>
                              <p:par>
                                <p:cTn id="29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71000"/>
                            </p:stCondLst>
                            <p:childTnLst>
                              <p:par>
                                <p:cTn id="30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78000"/>
                            </p:stCondLst>
                            <p:childTnLst>
                              <p:par>
                                <p:cTn id="319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85000"/>
                            </p:stCondLst>
                            <p:childTnLst>
                              <p:par>
                                <p:cTn id="324" presetID="1" presetClass="mediacall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5" dur="13756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327560"/>
                            </p:stCondLst>
                            <p:childTnLst>
                              <p:par>
                                <p:cTn id="327" presetID="53" presetClass="entr" presetSubtype="16" fill="remove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332" fill="remove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mediacall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cmd type="call" cmd="togglePause">
                                      <p:cBhvr>
                                        <p:cTn id="337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2465</TotalTime>
  <Words>27</Words>
  <Application>Microsoft Office PowerPoint</Application>
  <PresentationFormat>Affichage à l'écran (4:3)</PresentationFormat>
  <Paragraphs>12</Paragraphs>
  <Slides>4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121</cp:revision>
  <dcterms:created xsi:type="dcterms:W3CDTF">2011-04-01T15:30:39Z</dcterms:created>
  <dcterms:modified xsi:type="dcterms:W3CDTF">2011-04-17T23:56:31Z</dcterms:modified>
</cp:coreProperties>
</file>