
<file path=[Content_Types].xml><?xml version="1.0" encoding="utf-8"?>
<Types xmlns="http://schemas.openxmlformats.org/package/2006/content-types"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7CB7B-F720-4BFA-AA2E-AF5E7B6C34A5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FDF9B-3F4D-4C68-A40A-1D7F623A59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78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124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92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028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782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275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511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26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793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90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403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348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43C13-EBB4-4DCB-BE1F-F731250FEE78}" type="datetimeFigureOut">
              <a:rPr lang="fr-FR" smtClean="0"/>
              <a:t>13/04/2011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F6A2E-BD04-42CB-937C-A3B84ABB1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24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image" Target="../media/image7.png"/><Relationship Id="rId5" Type="http://schemas.openxmlformats.org/officeDocument/2006/relationships/image" Target="../media/image2.gif"/><Relationship Id="rId10" Type="http://schemas.openxmlformats.org/officeDocument/2006/relationships/image" Target="../media/image6.png"/><Relationship Id="rId4" Type="http://schemas.openxmlformats.org/officeDocument/2006/relationships/image" Target="../media/image1.gif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g"/><Relationship Id="rId18" Type="http://schemas.microsoft.com/office/2007/relationships/hdphoto" Target="../media/hdphoto3.wdp"/><Relationship Id="rId26" Type="http://schemas.openxmlformats.org/officeDocument/2006/relationships/image" Target="../media/image31.jpg"/><Relationship Id="rId39" Type="http://schemas.openxmlformats.org/officeDocument/2006/relationships/image" Target="../media/image39.jpeg"/><Relationship Id="rId3" Type="http://schemas.openxmlformats.org/officeDocument/2006/relationships/image" Target="../media/image11.png"/><Relationship Id="rId21" Type="http://schemas.openxmlformats.org/officeDocument/2006/relationships/image" Target="../media/image26.jpg"/><Relationship Id="rId34" Type="http://schemas.microsoft.com/office/2007/relationships/hdphoto" Target="../media/hdphoto6.wdp"/><Relationship Id="rId42" Type="http://schemas.microsoft.com/office/2007/relationships/hdphoto" Target="../media/hdphoto10.wdp"/><Relationship Id="rId47" Type="http://schemas.openxmlformats.org/officeDocument/2006/relationships/image" Target="../media/image43.jpeg"/><Relationship Id="rId50" Type="http://schemas.openxmlformats.org/officeDocument/2006/relationships/image" Target="../media/image45.jpg"/><Relationship Id="rId7" Type="http://schemas.microsoft.com/office/2007/relationships/hdphoto" Target="../media/hdphoto1.wdp"/><Relationship Id="rId12" Type="http://schemas.openxmlformats.org/officeDocument/2006/relationships/image" Target="../media/image19.jpg"/><Relationship Id="rId17" Type="http://schemas.openxmlformats.org/officeDocument/2006/relationships/image" Target="../media/image23.jpeg"/><Relationship Id="rId25" Type="http://schemas.openxmlformats.org/officeDocument/2006/relationships/image" Target="../media/image30.jpg"/><Relationship Id="rId33" Type="http://schemas.openxmlformats.org/officeDocument/2006/relationships/image" Target="../media/image36.jpeg"/><Relationship Id="rId38" Type="http://schemas.microsoft.com/office/2007/relationships/hdphoto" Target="../media/hdphoto8.wdp"/><Relationship Id="rId46" Type="http://schemas.microsoft.com/office/2007/relationships/hdphoto" Target="../media/hdphoto12.wdp"/><Relationship Id="rId2" Type="http://schemas.openxmlformats.org/officeDocument/2006/relationships/image" Target="../media/image10.gif"/><Relationship Id="rId16" Type="http://schemas.openxmlformats.org/officeDocument/2006/relationships/image" Target="../media/image22.jpg"/><Relationship Id="rId20" Type="http://schemas.openxmlformats.org/officeDocument/2006/relationships/image" Target="../media/image25.jpg"/><Relationship Id="rId29" Type="http://schemas.openxmlformats.org/officeDocument/2006/relationships/image" Target="../media/image34.jpeg"/><Relationship Id="rId41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8.jpg"/><Relationship Id="rId24" Type="http://schemas.openxmlformats.org/officeDocument/2006/relationships/image" Target="../media/image29.jpg"/><Relationship Id="rId32" Type="http://schemas.microsoft.com/office/2007/relationships/hdphoto" Target="../media/hdphoto5.wdp"/><Relationship Id="rId37" Type="http://schemas.openxmlformats.org/officeDocument/2006/relationships/image" Target="../media/image38.jpeg"/><Relationship Id="rId40" Type="http://schemas.microsoft.com/office/2007/relationships/hdphoto" Target="../media/hdphoto9.wdp"/><Relationship Id="rId45" Type="http://schemas.openxmlformats.org/officeDocument/2006/relationships/image" Target="../media/image42.jpeg"/><Relationship Id="rId5" Type="http://schemas.openxmlformats.org/officeDocument/2006/relationships/image" Target="../media/image13.jpg"/><Relationship Id="rId15" Type="http://schemas.microsoft.com/office/2007/relationships/hdphoto" Target="../media/hdphoto2.wdp"/><Relationship Id="rId23" Type="http://schemas.openxmlformats.org/officeDocument/2006/relationships/image" Target="../media/image28.jpg"/><Relationship Id="rId28" Type="http://schemas.openxmlformats.org/officeDocument/2006/relationships/image" Target="../media/image33.jpg"/><Relationship Id="rId36" Type="http://schemas.microsoft.com/office/2007/relationships/hdphoto" Target="../media/hdphoto7.wdp"/><Relationship Id="rId49" Type="http://schemas.openxmlformats.org/officeDocument/2006/relationships/image" Target="../media/image44.jpg"/><Relationship Id="rId10" Type="http://schemas.openxmlformats.org/officeDocument/2006/relationships/image" Target="../media/image17.png"/><Relationship Id="rId19" Type="http://schemas.openxmlformats.org/officeDocument/2006/relationships/image" Target="../media/image24.jpg"/><Relationship Id="rId31" Type="http://schemas.openxmlformats.org/officeDocument/2006/relationships/image" Target="../media/image35.jpeg"/><Relationship Id="rId44" Type="http://schemas.microsoft.com/office/2007/relationships/hdphoto" Target="../media/hdphoto11.wdp"/><Relationship Id="rId52" Type="http://schemas.openxmlformats.org/officeDocument/2006/relationships/image" Target="../media/image47.jpg"/><Relationship Id="rId4" Type="http://schemas.openxmlformats.org/officeDocument/2006/relationships/image" Target="../media/image12.jpg"/><Relationship Id="rId9" Type="http://schemas.openxmlformats.org/officeDocument/2006/relationships/image" Target="../media/image16.jpg"/><Relationship Id="rId14" Type="http://schemas.openxmlformats.org/officeDocument/2006/relationships/image" Target="../media/image21.jpeg"/><Relationship Id="rId22" Type="http://schemas.openxmlformats.org/officeDocument/2006/relationships/image" Target="../media/image27.jpg"/><Relationship Id="rId27" Type="http://schemas.openxmlformats.org/officeDocument/2006/relationships/image" Target="../media/image32.jpg"/><Relationship Id="rId30" Type="http://schemas.microsoft.com/office/2007/relationships/hdphoto" Target="../media/hdphoto4.wdp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microsoft.com/office/2007/relationships/hdphoto" Target="../media/hdphoto13.wdp"/><Relationship Id="rId8" Type="http://schemas.openxmlformats.org/officeDocument/2006/relationships/image" Target="../media/image15.jpg"/><Relationship Id="rId51" Type="http://schemas.openxmlformats.org/officeDocument/2006/relationships/image" Target="../media/image4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bmp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4.wdp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54.jpg"/><Relationship Id="rId5" Type="http://schemas.openxmlformats.org/officeDocument/2006/relationships/image" Target="../media/image53.jpeg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380312" y="5957064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ZoneTexte 1"/>
          <p:cNvSpPr txBox="1"/>
          <p:nvPr/>
        </p:nvSpPr>
        <p:spPr>
          <a:xfrm>
            <a:off x="769977" y="3803778"/>
            <a:ext cx="79064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FFC000"/>
                </a:solidFill>
                <a:latin typeface="Blazed" pitchFamily="2" charset="0"/>
              </a:rPr>
              <a:t>Hoy Presento un Especial</a:t>
            </a:r>
          </a:p>
          <a:p>
            <a:pPr algn="ctr"/>
            <a:r>
              <a:rPr lang="fr-FR" sz="2800" dirty="0" smtClean="0">
                <a:solidFill>
                  <a:srgbClr val="FFC000"/>
                </a:solidFill>
                <a:latin typeface="Blazed" pitchFamily="2" charset="0"/>
              </a:rPr>
              <a:t>TANGER</a:t>
            </a:r>
            <a:endParaRPr lang="fr-FR" sz="2800" dirty="0">
              <a:solidFill>
                <a:srgbClr val="FFC000"/>
              </a:solidFill>
              <a:latin typeface="Blaz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071237"/>
      </p:ext>
    </p:extLst>
  </p:cSld>
  <p:clrMapOvr>
    <a:masterClrMapping/>
  </p:clrMapOvr>
  <p:transition spd="med" advTm="40162">
    <p:sndAc>
      <p:stSnd>
        <p:snd r:embed="rId3" name="Especial Tang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6752"/>
            <a:ext cx="1944215" cy="3908586"/>
          </a:xfrm>
          <a:prstGeom prst="rect">
            <a:avLst/>
          </a:prstGeom>
          <a:solidFill>
            <a:srgbClr val="7030A0"/>
          </a:solidFill>
          <a:ln w="38100"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0" name="ZoneTexte 9"/>
          <p:cNvSpPr txBox="1"/>
          <p:nvPr/>
        </p:nvSpPr>
        <p:spPr>
          <a:xfrm>
            <a:off x="0" y="188640"/>
            <a:ext cx="3923928" cy="584775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Blazed" pitchFamily="2" charset="0"/>
              </a:rPr>
              <a:t>Tanger</a:t>
            </a:r>
            <a:endParaRPr lang="fr-FR" sz="3200" dirty="0">
              <a:ln>
                <a:solidFill>
                  <a:srgbClr val="00B050"/>
                </a:solidFill>
              </a:ln>
              <a:solidFill>
                <a:srgbClr val="FF0000"/>
              </a:solidFill>
              <a:latin typeface="Blazed" pitchFamily="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4477"/>
            <a:ext cx="1290638" cy="129063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92" y="2049534"/>
            <a:ext cx="5651590" cy="358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73" y="2024066"/>
            <a:ext cx="5528163" cy="4146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027" y="1989858"/>
            <a:ext cx="5619125" cy="373145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9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707" y="1989858"/>
            <a:ext cx="5760229" cy="4166937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861" y="42616"/>
            <a:ext cx="1008112" cy="1344400"/>
          </a:xfrm>
          <a:prstGeom prst="rect">
            <a:avLst/>
          </a:prstGeom>
          <a:solidFill>
            <a:srgbClr val="00B050"/>
          </a:solidFill>
          <a:ln w="28575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867" y="1989858"/>
            <a:ext cx="5619124" cy="421434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028" y="1967538"/>
            <a:ext cx="5587908" cy="419093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92" y="2017519"/>
            <a:ext cx="5642743" cy="418668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92" y="1989858"/>
            <a:ext cx="5673957" cy="421434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92" y="2049534"/>
            <a:ext cx="5630781" cy="422308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92" y="2015844"/>
            <a:ext cx="5675701" cy="425677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" name="ZoneTexte 13"/>
          <p:cNvSpPr txBox="1"/>
          <p:nvPr/>
        </p:nvSpPr>
        <p:spPr>
          <a:xfrm>
            <a:off x="3441772" y="3645024"/>
            <a:ext cx="5306691" cy="1460314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C00000"/>
                </a:solidFill>
                <a:latin typeface="Baskerville Old Face" pitchFamily="18" charset="0"/>
              </a:rPr>
              <a:t>Serie de fotos antiguas de</a:t>
            </a:r>
          </a:p>
          <a:p>
            <a:pPr algn="ctr"/>
            <a:r>
              <a:rPr lang="fr-FR" sz="2800" dirty="0" smtClean="0">
                <a:solidFill>
                  <a:srgbClr val="C00000"/>
                </a:solidFill>
                <a:latin typeface="Baskerville Old Face" pitchFamily="18" charset="0"/>
              </a:rPr>
              <a:t>TANGER</a:t>
            </a:r>
            <a:endParaRPr lang="fr-FR" sz="2800" dirty="0">
              <a:solidFill>
                <a:srgbClr val="C00000"/>
              </a:solidFill>
              <a:latin typeface="Baskerville Old Face" pitchFamily="18" charset="0"/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1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078" y="2025741"/>
            <a:ext cx="6575031" cy="3695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007799"/>
            <a:ext cx="6499341" cy="3630495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1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89859"/>
            <a:ext cx="6530223" cy="36448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005211"/>
            <a:ext cx="6499341" cy="365302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007261"/>
            <a:ext cx="6517381" cy="36631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89858"/>
            <a:ext cx="6510294" cy="371885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89858"/>
            <a:ext cx="6499341" cy="371419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89859"/>
            <a:ext cx="6526441" cy="37279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61" y="1986854"/>
            <a:ext cx="6532001" cy="372186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46" y="2007261"/>
            <a:ext cx="6577215" cy="36967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085" y="1982821"/>
            <a:ext cx="6620697" cy="372123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844" y="1967538"/>
            <a:ext cx="6598305" cy="375377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6" y="1951318"/>
            <a:ext cx="6707443" cy="376999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6" y="1967538"/>
            <a:ext cx="6712823" cy="377301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6" y="1967538"/>
            <a:ext cx="6724715" cy="368990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7" y="1940023"/>
            <a:ext cx="6718512" cy="377621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7" y="1940023"/>
            <a:ext cx="6743704" cy="37903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7" y="1967538"/>
            <a:ext cx="6708496" cy="377058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7" y="1951317"/>
            <a:ext cx="6717022" cy="37753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86" y="1917090"/>
            <a:ext cx="6746819" cy="37921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4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420888"/>
            <a:ext cx="5756187" cy="369964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525" y="910412"/>
            <a:ext cx="5193816" cy="4960094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5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329" y="1967538"/>
            <a:ext cx="4386657" cy="4189257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5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844" y="1582598"/>
            <a:ext cx="6345619" cy="476317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Above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5098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709"/>
    </mc:Choice>
    <mc:Fallback xmlns="">
      <p:transition spd="slow" advTm="244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500"/>
                            </p:stCondLst>
                            <p:childTnLst>
                              <p:par>
                                <p:cTn id="46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500"/>
                            </p:stCondLst>
                            <p:childTnLst>
                              <p:par>
                                <p:cTn id="57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500"/>
                            </p:stCondLst>
                            <p:childTnLst>
                              <p:par>
                                <p:cTn id="69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9500"/>
                            </p:stCondLst>
                            <p:childTnLst>
                              <p:par>
                                <p:cTn id="79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4500"/>
                            </p:stCondLst>
                            <p:childTnLst>
                              <p:par>
                                <p:cTn id="91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9500"/>
                            </p:stCondLst>
                            <p:childTnLst>
                              <p:par>
                                <p:cTn id="101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1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12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9500"/>
                            </p:stCondLst>
                            <p:childTnLst>
                              <p:par>
                                <p:cTn id="139" presetID="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6500"/>
                            </p:stCondLst>
                            <p:childTnLst>
                              <p:par>
                                <p:cTn id="147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3500"/>
                            </p:stCondLst>
                            <p:childTnLst>
                              <p:par>
                                <p:cTn id="15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0500"/>
                            </p:stCondLst>
                            <p:childTnLst>
                              <p:par>
                                <p:cTn id="171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87500"/>
                            </p:stCondLst>
                            <p:childTnLst>
                              <p:par>
                                <p:cTn id="182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94500"/>
                            </p:stCondLst>
                            <p:childTnLst>
                              <p:par>
                                <p:cTn id="193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1500"/>
                            </p:stCondLst>
                            <p:childTnLst>
                              <p:par>
                                <p:cTn id="21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09500"/>
                            </p:stCondLst>
                            <p:childTnLst>
                              <p:par>
                                <p:cTn id="226" presetID="2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6500"/>
                            </p:stCondLst>
                            <p:childTnLst>
                              <p:par>
                                <p:cTn id="236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23500"/>
                            </p:stCondLst>
                            <p:childTnLst>
                              <p:par>
                                <p:cTn id="24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30500"/>
                            </p:stCondLst>
                            <p:childTnLst>
                              <p:par>
                                <p:cTn id="257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37500"/>
                            </p:stCondLst>
                            <p:childTnLst>
                              <p:par>
                                <p:cTn id="265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144500"/>
                            </p:stCondLst>
                            <p:childTnLst>
                              <p:par>
                                <p:cTn id="278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152500"/>
                            </p:stCondLst>
                            <p:childTnLst>
                              <p:par>
                                <p:cTn id="28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59500"/>
                            </p:stCondLst>
                            <p:childTnLst>
                              <p:par>
                                <p:cTn id="300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66500"/>
                            </p:stCondLst>
                            <p:childTnLst>
                              <p:par>
                                <p:cTn id="309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73500"/>
                            </p:stCondLst>
                            <p:childTnLst>
                              <p:par>
                                <p:cTn id="320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80500"/>
                            </p:stCondLst>
                            <p:childTnLst>
                              <p:par>
                                <p:cTn id="333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16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2" dur="16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6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6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87500"/>
                            </p:stCondLst>
                            <p:childTnLst>
                              <p:par>
                                <p:cTn id="34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8" presetClass="entr" presetSubtype="1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99500"/>
                            </p:stCondLst>
                            <p:childTnLst>
                              <p:par>
                                <p:cTn id="358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06500"/>
                            </p:stCondLst>
                            <p:childTnLst>
                              <p:par>
                                <p:cTn id="36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213500"/>
                            </p:stCondLst>
                            <p:childTnLst>
                              <p:par>
                                <p:cTn id="378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20500"/>
                            </p:stCondLst>
                            <p:childTnLst>
                              <p:par>
                                <p:cTn id="387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228500"/>
                            </p:stCondLst>
                            <p:childTnLst>
                              <p:par>
                                <p:cTn id="400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188640"/>
            <a:ext cx="3923928" cy="584775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Blazed" pitchFamily="2" charset="0"/>
              </a:rPr>
              <a:t>Tanger</a:t>
            </a:r>
            <a:endParaRPr lang="fr-FR" sz="3200" dirty="0">
              <a:ln>
                <a:solidFill>
                  <a:srgbClr val="00B050"/>
                </a:solidFill>
              </a:ln>
              <a:solidFill>
                <a:srgbClr val="FF0000"/>
              </a:solidFill>
              <a:latin typeface="Blazed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8" y="1844824"/>
            <a:ext cx="2843808" cy="213285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869160"/>
            <a:ext cx="1636527" cy="124994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5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UN_PASEO_..[1]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19872" y="1359740"/>
            <a:ext cx="5232581" cy="3924436"/>
          </a:xfrm>
          <a:prstGeom prst="cloud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417432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134"/>
    </mc:Choice>
    <mc:Fallback xmlns="">
      <p:transition spd="slow" advTm="246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94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</p:bldLst>
  </p:timing>
  <p:extLst mod="1">
    <p:ext uri="{E180D4A7-C9FB-4DFB-919C-405C955672EB}">
      <p14:showEvtLst xmlns:p14="http://schemas.microsoft.com/office/powerpoint/2010/main">
        <p14:playEvt time="3015" objId="7"/>
        <p14:stopEvt time="242612" objId="7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95536" y="454615"/>
            <a:ext cx="3491880" cy="584775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Blazed" pitchFamily="2" charset="0"/>
              </a:rPr>
              <a:t>Tanger</a:t>
            </a:r>
            <a:endParaRPr lang="fr-FR" sz="3200" dirty="0">
              <a:ln>
                <a:solidFill>
                  <a:srgbClr val="00B050"/>
                </a:solidFill>
              </a:ln>
              <a:solidFill>
                <a:srgbClr val="FF0000"/>
              </a:solidFill>
              <a:latin typeface="Blazed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799"/>
            <a:ext cx="3120177" cy="2081743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10" y="4653136"/>
            <a:ext cx="2649651" cy="198503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7" name="Especial Tanger de Olga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07958" y="1457449"/>
            <a:ext cx="5621075" cy="4215806"/>
          </a:xfrm>
          <a:prstGeom prst="round2DiagRect">
            <a:avLst/>
          </a:prstGeom>
          <a:scene3d>
            <a:camera prst="perspectiveHeroicExtreme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65601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586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469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18</Words>
  <Application>Microsoft Office PowerPoint</Application>
  <PresentationFormat>Affichage à l'écran (4:3)</PresentationFormat>
  <Paragraphs>11</Paragraphs>
  <Slides>4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32</cp:revision>
  <dcterms:created xsi:type="dcterms:W3CDTF">2011-04-09T23:37:41Z</dcterms:created>
  <dcterms:modified xsi:type="dcterms:W3CDTF">2011-04-13T15:51:17Z</dcterms:modified>
</cp:coreProperties>
</file>