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8" r:id="rId4"/>
    <p:sldId id="279" r:id="rId5"/>
    <p:sldId id="259" r:id="rId6"/>
    <p:sldId id="263" r:id="rId7"/>
    <p:sldId id="264" r:id="rId8"/>
    <p:sldId id="260" r:id="rId9"/>
    <p:sldId id="261" r:id="rId10"/>
    <p:sldId id="262" r:id="rId11"/>
    <p:sldId id="265" r:id="rId12"/>
    <p:sldId id="273" r:id="rId13"/>
    <p:sldId id="266" r:id="rId14"/>
    <p:sldId id="267" r:id="rId15"/>
    <p:sldId id="274" r:id="rId16"/>
    <p:sldId id="268" r:id="rId17"/>
    <p:sldId id="269" r:id="rId18"/>
    <p:sldId id="275" r:id="rId19"/>
    <p:sldId id="280" r:id="rId20"/>
    <p:sldId id="270" r:id="rId21"/>
    <p:sldId id="271" r:id="rId22"/>
    <p:sldId id="272" r:id="rId23"/>
    <p:sldId id="276" r:id="rId24"/>
    <p:sldId id="277" r:id="rId25"/>
    <p:sldId id="285" r:id="rId26"/>
    <p:sldId id="282" r:id="rId27"/>
    <p:sldId id="284" r:id="rId28"/>
    <p:sldId id="283"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BAE85D-B1DA-42EC-9038-9BDE346B5E61}" type="doc">
      <dgm:prSet loTypeId="urn:microsoft.com/office/officeart/2008/layout/NameandTitleOrganizationalChart" loCatId="hierarchy" qsTypeId="urn:microsoft.com/office/officeart/2005/8/quickstyle/3d1" qsCatId="3D" csTypeId="urn:microsoft.com/office/officeart/2005/8/colors/accent6_2" csCatId="accent6" phldr="1"/>
      <dgm:spPr/>
      <dgm:t>
        <a:bodyPr/>
        <a:lstStyle/>
        <a:p>
          <a:endParaRPr lang="fr-FR"/>
        </a:p>
      </dgm:t>
    </dgm:pt>
    <dgm:pt modelId="{2A701BBA-1C1E-4CF0-9CC5-F82CB54ED2AC}">
      <dgm:prSet phldrT="[Texte]"/>
      <dgm:spPr/>
      <dgm:t>
        <a:bodyPr/>
        <a:lstStyle/>
        <a:p>
          <a:r>
            <a:rPr lang="fr-FR"/>
            <a:t> Le président</a:t>
          </a:r>
        </a:p>
      </dgm:t>
    </dgm:pt>
    <dgm:pt modelId="{F88AEEA1-1972-4801-A93E-26AA93FD511D}" type="parTrans" cxnId="{D7B1FFFB-5F15-49B4-8AC3-41F9AC7BFFA1}">
      <dgm:prSet/>
      <dgm:spPr/>
      <dgm:t>
        <a:bodyPr/>
        <a:lstStyle/>
        <a:p>
          <a:endParaRPr lang="fr-FR"/>
        </a:p>
      </dgm:t>
    </dgm:pt>
    <dgm:pt modelId="{BD939DC2-74FF-44AD-9094-0A182CF4393C}" type="sibTrans" cxnId="{D7B1FFFB-5F15-49B4-8AC3-41F9AC7BFFA1}">
      <dgm:prSet/>
      <dgm:spPr/>
      <dgm:t>
        <a:bodyPr/>
        <a:lstStyle/>
        <a:p>
          <a:r>
            <a:rPr lang="fr-FR"/>
            <a:t>Romain Jeannes</a:t>
          </a:r>
        </a:p>
      </dgm:t>
    </dgm:pt>
    <dgm:pt modelId="{E702A4BD-3534-4064-8B50-417808FD4C99}" type="asst">
      <dgm:prSet phldrT="[Texte]"/>
      <dgm:spPr/>
      <dgm:t>
        <a:bodyPr/>
        <a:lstStyle/>
        <a:p>
          <a:r>
            <a:rPr lang="fr-FR"/>
            <a:t>Le vice président </a:t>
          </a:r>
          <a:br>
            <a:rPr lang="fr-FR"/>
          </a:br>
          <a:r>
            <a:rPr lang="fr-FR"/>
            <a:t>( en charge des juniors )</a:t>
          </a:r>
        </a:p>
      </dgm:t>
    </dgm:pt>
    <dgm:pt modelId="{5DF5D9B3-99F7-4197-8087-80F0060E0FC0}" type="parTrans" cxnId="{1CDC81D4-6567-485E-858C-4540E335F736}">
      <dgm:prSet/>
      <dgm:spPr/>
      <dgm:t>
        <a:bodyPr/>
        <a:lstStyle/>
        <a:p>
          <a:endParaRPr lang="fr-FR"/>
        </a:p>
      </dgm:t>
    </dgm:pt>
    <dgm:pt modelId="{E0BAEEDA-3F38-47CD-8CB7-B7349525F00D}" type="sibTrans" cxnId="{1CDC81D4-6567-485E-858C-4540E335F736}">
      <dgm:prSet/>
      <dgm:spPr/>
      <dgm:t>
        <a:bodyPr/>
        <a:lstStyle/>
        <a:p>
          <a:r>
            <a:rPr lang="fr-FR"/>
            <a:t>David Le Berre</a:t>
          </a:r>
        </a:p>
      </dgm:t>
    </dgm:pt>
    <dgm:pt modelId="{0A18AA61-7357-4327-9AA3-85C687D1CA9D}">
      <dgm:prSet phldrT="[Texte]"/>
      <dgm:spPr/>
      <dgm:t>
        <a:bodyPr/>
        <a:lstStyle/>
        <a:p>
          <a:r>
            <a:rPr lang="fr-FR"/>
            <a:t>Le trésorier</a:t>
          </a:r>
        </a:p>
      </dgm:t>
    </dgm:pt>
    <dgm:pt modelId="{DA38D741-19D1-4118-A56A-D114D314CF22}" type="parTrans" cxnId="{E78A2761-0061-4D4A-A85D-5638FFFE2954}">
      <dgm:prSet/>
      <dgm:spPr/>
      <dgm:t>
        <a:bodyPr/>
        <a:lstStyle/>
        <a:p>
          <a:endParaRPr lang="fr-FR"/>
        </a:p>
      </dgm:t>
    </dgm:pt>
    <dgm:pt modelId="{9D5380F8-39C9-4B25-BFD3-0C2312663B1B}" type="sibTrans" cxnId="{E78A2761-0061-4D4A-A85D-5638FFFE2954}">
      <dgm:prSet/>
      <dgm:spPr/>
      <dgm:t>
        <a:bodyPr/>
        <a:lstStyle/>
        <a:p>
          <a:r>
            <a:rPr lang="fr-FR"/>
            <a:t>David Meneghetti</a:t>
          </a:r>
        </a:p>
      </dgm:t>
    </dgm:pt>
    <dgm:pt modelId="{17B3CB33-FA1B-4157-915D-32AD91B7A6A8}">
      <dgm:prSet phldrT="[Texte]"/>
      <dgm:spPr/>
      <dgm:t>
        <a:bodyPr/>
        <a:lstStyle/>
        <a:p>
          <a:r>
            <a:rPr lang="fr-FR"/>
            <a:t>Le secrétaire</a:t>
          </a:r>
        </a:p>
      </dgm:t>
    </dgm:pt>
    <dgm:pt modelId="{80942BAC-BC72-4A8C-875A-6D344879D7E3}" type="parTrans" cxnId="{02C2ADB4-2D3D-43CF-9973-D0C1522A686F}">
      <dgm:prSet/>
      <dgm:spPr/>
      <dgm:t>
        <a:bodyPr/>
        <a:lstStyle/>
        <a:p>
          <a:endParaRPr lang="fr-FR"/>
        </a:p>
      </dgm:t>
    </dgm:pt>
    <dgm:pt modelId="{651F5B0C-DF86-4A44-910A-1223798A3A7C}" type="sibTrans" cxnId="{02C2ADB4-2D3D-43CF-9973-D0C1522A686F}">
      <dgm:prSet/>
      <dgm:spPr/>
      <dgm:t>
        <a:bodyPr/>
        <a:lstStyle/>
        <a:p>
          <a:r>
            <a:rPr lang="fr-FR"/>
            <a:t>Patrick Sanquer</a:t>
          </a:r>
        </a:p>
      </dgm:t>
    </dgm:pt>
    <dgm:pt modelId="{E62D34F9-5421-4A41-985E-6CF058B87E24}">
      <dgm:prSet phldrT="[Texte]"/>
      <dgm:spPr/>
      <dgm:t>
        <a:bodyPr/>
        <a:lstStyle/>
        <a:p>
          <a:r>
            <a:rPr lang="fr-FR"/>
            <a:t>L'entraîneur sénior</a:t>
          </a:r>
        </a:p>
      </dgm:t>
    </dgm:pt>
    <dgm:pt modelId="{29F9096B-9588-4604-B08B-51F7DB8AB425}" type="parTrans" cxnId="{FC74B3CA-CDA9-4C0F-86B7-5B934A379B04}">
      <dgm:prSet/>
      <dgm:spPr/>
      <dgm:t>
        <a:bodyPr/>
        <a:lstStyle/>
        <a:p>
          <a:endParaRPr lang="fr-FR"/>
        </a:p>
      </dgm:t>
    </dgm:pt>
    <dgm:pt modelId="{6A12915B-31D7-44E8-AE76-A52C0F065107}" type="sibTrans" cxnId="{FC74B3CA-CDA9-4C0F-86B7-5B934A379B04}">
      <dgm:prSet/>
      <dgm:spPr/>
      <dgm:t>
        <a:bodyPr/>
        <a:lstStyle/>
        <a:p>
          <a:r>
            <a:rPr lang="fr-FR"/>
            <a:t>Yann Le Corre</a:t>
          </a:r>
        </a:p>
      </dgm:t>
    </dgm:pt>
    <dgm:pt modelId="{C738D1D2-97AB-4204-93B0-5F0BC3D3FBD5}">
      <dgm:prSet/>
      <dgm:spPr/>
      <dgm:t>
        <a:bodyPr/>
        <a:lstStyle/>
        <a:p>
          <a:r>
            <a:rPr lang="fr-FR"/>
            <a:t>L'entraineur sénior adjoint</a:t>
          </a:r>
        </a:p>
      </dgm:t>
    </dgm:pt>
    <dgm:pt modelId="{CFD5D856-46E3-44D2-8CF7-8F708F50DC6B}" type="parTrans" cxnId="{B496F7DA-504E-478D-B07C-ECBF5E64B06A}">
      <dgm:prSet/>
      <dgm:spPr/>
      <dgm:t>
        <a:bodyPr/>
        <a:lstStyle/>
        <a:p>
          <a:endParaRPr lang="fr-FR"/>
        </a:p>
      </dgm:t>
    </dgm:pt>
    <dgm:pt modelId="{8243103A-437F-4055-A52A-4B61A5EDDFA1}" type="sibTrans" cxnId="{B496F7DA-504E-478D-B07C-ECBF5E64B06A}">
      <dgm:prSet/>
      <dgm:spPr/>
      <dgm:t>
        <a:bodyPr/>
        <a:lstStyle/>
        <a:p>
          <a:r>
            <a:rPr lang="fr-FR"/>
            <a:t>Savy Godefroi</a:t>
          </a:r>
        </a:p>
      </dgm:t>
    </dgm:pt>
    <dgm:pt modelId="{D34EDE21-1C54-4610-9935-B7E1653D93F6}">
      <dgm:prSet/>
      <dgm:spPr/>
      <dgm:t>
        <a:bodyPr/>
        <a:lstStyle/>
        <a:p>
          <a:r>
            <a:rPr lang="fr-FR"/>
            <a:t>L'entraîneur junior</a:t>
          </a:r>
        </a:p>
      </dgm:t>
    </dgm:pt>
    <dgm:pt modelId="{B8CACAE6-591A-4AED-93CD-59E0CFBA2954}" type="parTrans" cxnId="{A49EE3D9-5728-4786-BA99-0B2BEF2E1D53}">
      <dgm:prSet/>
      <dgm:spPr/>
      <dgm:t>
        <a:bodyPr/>
        <a:lstStyle/>
        <a:p>
          <a:endParaRPr lang="fr-FR"/>
        </a:p>
      </dgm:t>
    </dgm:pt>
    <dgm:pt modelId="{8C46A9D6-E330-449F-A585-E678C10581A3}" type="sibTrans" cxnId="{A49EE3D9-5728-4786-BA99-0B2BEF2E1D53}">
      <dgm:prSet/>
      <dgm:spPr/>
      <dgm:t>
        <a:bodyPr/>
        <a:lstStyle/>
        <a:p>
          <a:r>
            <a:rPr lang="fr-FR"/>
            <a:t>Igor Davidoff</a:t>
          </a:r>
        </a:p>
      </dgm:t>
    </dgm:pt>
    <dgm:pt modelId="{631DB660-6A7E-4151-9A6F-D6D00645D73A}">
      <dgm:prSet/>
      <dgm:spPr/>
      <dgm:t>
        <a:bodyPr/>
        <a:lstStyle/>
        <a:p>
          <a:r>
            <a:rPr lang="fr-FR"/>
            <a:t>Le préparateur physique</a:t>
          </a:r>
        </a:p>
      </dgm:t>
    </dgm:pt>
    <dgm:pt modelId="{70E8423B-156E-4876-B3BA-89330AA780CD}" type="parTrans" cxnId="{5D5F42BD-FC3C-42F8-9EE5-C499E95F5152}">
      <dgm:prSet/>
      <dgm:spPr/>
      <dgm:t>
        <a:bodyPr/>
        <a:lstStyle/>
        <a:p>
          <a:endParaRPr lang="fr-FR"/>
        </a:p>
      </dgm:t>
    </dgm:pt>
    <dgm:pt modelId="{E3231091-749D-41E0-8992-AE93EC3A0412}" type="sibTrans" cxnId="{5D5F42BD-FC3C-42F8-9EE5-C499E95F5152}">
      <dgm:prSet/>
      <dgm:spPr/>
      <dgm:t>
        <a:bodyPr/>
        <a:lstStyle/>
        <a:p>
          <a:r>
            <a:rPr lang="fr-FR"/>
            <a:t>David Gilles</a:t>
          </a:r>
        </a:p>
      </dgm:t>
    </dgm:pt>
    <dgm:pt modelId="{99A26760-6EDE-45DC-99DF-67CE153D85B2}">
      <dgm:prSet/>
      <dgm:spPr/>
      <dgm:t>
        <a:bodyPr/>
        <a:lstStyle/>
        <a:p>
          <a:r>
            <a:rPr lang="fr-FR"/>
            <a:t>responsable du matériel</a:t>
          </a:r>
        </a:p>
      </dgm:t>
    </dgm:pt>
    <dgm:pt modelId="{9683762A-DEF0-49E9-8FA8-CEFEE5F47F79}" type="parTrans" cxnId="{F8405FBF-E147-4A6F-B62F-A18415BF48D3}">
      <dgm:prSet/>
      <dgm:spPr/>
      <dgm:t>
        <a:bodyPr/>
        <a:lstStyle/>
        <a:p>
          <a:endParaRPr lang="fr-FR"/>
        </a:p>
      </dgm:t>
    </dgm:pt>
    <dgm:pt modelId="{2D78AFCE-B68B-448E-B225-CF7FA1EEA78A}" type="sibTrans" cxnId="{F8405FBF-E147-4A6F-B62F-A18415BF48D3}">
      <dgm:prSet/>
      <dgm:spPr/>
      <dgm:t>
        <a:bodyPr/>
        <a:lstStyle/>
        <a:p>
          <a:r>
            <a:rPr lang="fr-FR"/>
            <a:t>Gael Brondello</a:t>
          </a:r>
        </a:p>
      </dgm:t>
    </dgm:pt>
    <dgm:pt modelId="{5C10563B-A138-4816-B8E2-3AF0593598FA}">
      <dgm:prSet custT="1"/>
      <dgm:spPr/>
      <dgm:t>
        <a:bodyPr/>
        <a:lstStyle/>
        <a:p>
          <a:r>
            <a:rPr lang="fr-FR" sz="700"/>
            <a:t>responsable des arbitres et des cheerleaders</a:t>
          </a:r>
        </a:p>
      </dgm:t>
    </dgm:pt>
    <dgm:pt modelId="{AA1505E9-4461-401D-A391-99C73EB7B74B}" type="parTrans" cxnId="{46BAB5DD-6398-4249-848F-C1D40FB40728}">
      <dgm:prSet/>
      <dgm:spPr/>
      <dgm:t>
        <a:bodyPr/>
        <a:lstStyle/>
        <a:p>
          <a:endParaRPr lang="fr-FR"/>
        </a:p>
      </dgm:t>
    </dgm:pt>
    <dgm:pt modelId="{945F3A38-2575-42BE-874A-B204062BECD3}" type="sibTrans" cxnId="{46BAB5DD-6398-4249-848F-C1D40FB40728}">
      <dgm:prSet/>
      <dgm:spPr/>
      <dgm:t>
        <a:bodyPr/>
        <a:lstStyle/>
        <a:p>
          <a:r>
            <a:rPr lang="fr-FR"/>
            <a:t>Sandra Robin</a:t>
          </a:r>
        </a:p>
      </dgm:t>
    </dgm:pt>
    <dgm:pt modelId="{04CD6A50-6138-4A1D-A19E-F1A996648D56}" type="pres">
      <dgm:prSet presAssocID="{C6BAE85D-B1DA-42EC-9038-9BDE346B5E61}" presName="hierChild1" presStyleCnt="0">
        <dgm:presLayoutVars>
          <dgm:orgChart val="1"/>
          <dgm:chPref val="1"/>
          <dgm:dir/>
          <dgm:animOne val="branch"/>
          <dgm:animLvl val="lvl"/>
          <dgm:resizeHandles/>
        </dgm:presLayoutVars>
      </dgm:prSet>
      <dgm:spPr/>
      <dgm:t>
        <a:bodyPr/>
        <a:lstStyle/>
        <a:p>
          <a:endParaRPr lang="fr-FR"/>
        </a:p>
      </dgm:t>
    </dgm:pt>
    <dgm:pt modelId="{3C491646-F897-45F9-B4F7-512635CF7A8C}" type="pres">
      <dgm:prSet presAssocID="{2A701BBA-1C1E-4CF0-9CC5-F82CB54ED2AC}" presName="hierRoot1" presStyleCnt="0">
        <dgm:presLayoutVars>
          <dgm:hierBranch val="init"/>
        </dgm:presLayoutVars>
      </dgm:prSet>
      <dgm:spPr/>
    </dgm:pt>
    <dgm:pt modelId="{92AD5D75-C5F3-41B4-A384-4E2AFF6A9A4B}" type="pres">
      <dgm:prSet presAssocID="{2A701BBA-1C1E-4CF0-9CC5-F82CB54ED2AC}" presName="rootComposite1" presStyleCnt="0"/>
      <dgm:spPr/>
    </dgm:pt>
    <dgm:pt modelId="{E6181110-6DC5-4113-A849-8EEF4A3C8454}" type="pres">
      <dgm:prSet presAssocID="{2A701BBA-1C1E-4CF0-9CC5-F82CB54ED2AC}" presName="rootText1" presStyleLbl="node0" presStyleIdx="0" presStyleCnt="1">
        <dgm:presLayoutVars>
          <dgm:chMax/>
          <dgm:chPref val="3"/>
        </dgm:presLayoutVars>
      </dgm:prSet>
      <dgm:spPr/>
      <dgm:t>
        <a:bodyPr/>
        <a:lstStyle/>
        <a:p>
          <a:endParaRPr lang="fr-FR"/>
        </a:p>
      </dgm:t>
    </dgm:pt>
    <dgm:pt modelId="{81DBF617-78CA-47B6-9DD5-D57A9EDA7966}" type="pres">
      <dgm:prSet presAssocID="{2A701BBA-1C1E-4CF0-9CC5-F82CB54ED2AC}" presName="titleText1" presStyleLbl="fgAcc0" presStyleIdx="0" presStyleCnt="1">
        <dgm:presLayoutVars>
          <dgm:chMax val="0"/>
          <dgm:chPref val="0"/>
        </dgm:presLayoutVars>
      </dgm:prSet>
      <dgm:spPr/>
      <dgm:t>
        <a:bodyPr/>
        <a:lstStyle/>
        <a:p>
          <a:endParaRPr lang="fr-FR"/>
        </a:p>
      </dgm:t>
    </dgm:pt>
    <dgm:pt modelId="{F6EFBE4D-9723-49D3-A654-290131B6BCDD}" type="pres">
      <dgm:prSet presAssocID="{2A701BBA-1C1E-4CF0-9CC5-F82CB54ED2AC}" presName="rootConnector1" presStyleLbl="node1" presStyleIdx="0" presStyleCnt="8"/>
      <dgm:spPr/>
      <dgm:t>
        <a:bodyPr/>
        <a:lstStyle/>
        <a:p>
          <a:endParaRPr lang="fr-FR"/>
        </a:p>
      </dgm:t>
    </dgm:pt>
    <dgm:pt modelId="{744927D4-2F61-4DA5-9A80-0D8CEBB2A229}" type="pres">
      <dgm:prSet presAssocID="{2A701BBA-1C1E-4CF0-9CC5-F82CB54ED2AC}" presName="hierChild2" presStyleCnt="0"/>
      <dgm:spPr/>
    </dgm:pt>
    <dgm:pt modelId="{DD053B21-06B4-4EFE-9320-311E9FBF66E9}" type="pres">
      <dgm:prSet presAssocID="{DA38D741-19D1-4118-A56A-D114D314CF22}" presName="Name37" presStyleLbl="parChTrans1D2" presStyleIdx="0" presStyleCnt="7"/>
      <dgm:spPr/>
      <dgm:t>
        <a:bodyPr/>
        <a:lstStyle/>
        <a:p>
          <a:endParaRPr lang="fr-FR"/>
        </a:p>
      </dgm:t>
    </dgm:pt>
    <dgm:pt modelId="{DD095B83-9099-40DD-89D5-015C0CFF8E84}" type="pres">
      <dgm:prSet presAssocID="{0A18AA61-7357-4327-9AA3-85C687D1CA9D}" presName="hierRoot2" presStyleCnt="0">
        <dgm:presLayoutVars>
          <dgm:hierBranch val="init"/>
        </dgm:presLayoutVars>
      </dgm:prSet>
      <dgm:spPr/>
    </dgm:pt>
    <dgm:pt modelId="{7EA3F092-C633-4EC1-88B4-71E4BEA53CFE}" type="pres">
      <dgm:prSet presAssocID="{0A18AA61-7357-4327-9AA3-85C687D1CA9D}" presName="rootComposite" presStyleCnt="0"/>
      <dgm:spPr/>
    </dgm:pt>
    <dgm:pt modelId="{0F98C765-1EE5-4864-A679-54A5A85E3EF7}" type="pres">
      <dgm:prSet presAssocID="{0A18AA61-7357-4327-9AA3-85C687D1CA9D}" presName="rootText" presStyleLbl="node1" presStyleIdx="0" presStyleCnt="8">
        <dgm:presLayoutVars>
          <dgm:chMax/>
          <dgm:chPref val="3"/>
        </dgm:presLayoutVars>
      </dgm:prSet>
      <dgm:spPr/>
      <dgm:t>
        <a:bodyPr/>
        <a:lstStyle/>
        <a:p>
          <a:endParaRPr lang="fr-FR"/>
        </a:p>
      </dgm:t>
    </dgm:pt>
    <dgm:pt modelId="{91AC3E89-4060-4D3B-8160-A22A8DB0E4A0}" type="pres">
      <dgm:prSet presAssocID="{0A18AA61-7357-4327-9AA3-85C687D1CA9D}" presName="titleText2" presStyleLbl="fgAcc1" presStyleIdx="0" presStyleCnt="8">
        <dgm:presLayoutVars>
          <dgm:chMax val="0"/>
          <dgm:chPref val="0"/>
        </dgm:presLayoutVars>
      </dgm:prSet>
      <dgm:spPr/>
      <dgm:t>
        <a:bodyPr/>
        <a:lstStyle/>
        <a:p>
          <a:endParaRPr lang="fr-FR"/>
        </a:p>
      </dgm:t>
    </dgm:pt>
    <dgm:pt modelId="{8EC3A6AD-8B7B-4097-B6AF-14B2F57ED40B}" type="pres">
      <dgm:prSet presAssocID="{0A18AA61-7357-4327-9AA3-85C687D1CA9D}" presName="rootConnector" presStyleLbl="node2" presStyleIdx="0" presStyleCnt="0"/>
      <dgm:spPr/>
      <dgm:t>
        <a:bodyPr/>
        <a:lstStyle/>
        <a:p>
          <a:endParaRPr lang="fr-FR"/>
        </a:p>
      </dgm:t>
    </dgm:pt>
    <dgm:pt modelId="{50AE4ED9-8023-45E9-961D-58D526C638DB}" type="pres">
      <dgm:prSet presAssocID="{0A18AA61-7357-4327-9AA3-85C687D1CA9D}" presName="hierChild4" presStyleCnt="0"/>
      <dgm:spPr/>
    </dgm:pt>
    <dgm:pt modelId="{D9DA7A7C-3E5E-41A5-9F41-DFA3E4E15394}" type="pres">
      <dgm:prSet presAssocID="{0A18AA61-7357-4327-9AA3-85C687D1CA9D}" presName="hierChild5" presStyleCnt="0"/>
      <dgm:spPr/>
    </dgm:pt>
    <dgm:pt modelId="{B4B3955D-3BA9-449F-A04A-DBBA8DBC171E}" type="pres">
      <dgm:prSet presAssocID="{80942BAC-BC72-4A8C-875A-6D344879D7E3}" presName="Name37" presStyleLbl="parChTrans1D2" presStyleIdx="1" presStyleCnt="7"/>
      <dgm:spPr/>
      <dgm:t>
        <a:bodyPr/>
        <a:lstStyle/>
        <a:p>
          <a:endParaRPr lang="fr-FR"/>
        </a:p>
      </dgm:t>
    </dgm:pt>
    <dgm:pt modelId="{E51675AF-C756-44A8-96A5-619CE5C7B6F1}" type="pres">
      <dgm:prSet presAssocID="{17B3CB33-FA1B-4157-915D-32AD91B7A6A8}" presName="hierRoot2" presStyleCnt="0">
        <dgm:presLayoutVars>
          <dgm:hierBranch val="init"/>
        </dgm:presLayoutVars>
      </dgm:prSet>
      <dgm:spPr/>
    </dgm:pt>
    <dgm:pt modelId="{C0433760-8A6C-4F74-87CA-5DE23AC1D129}" type="pres">
      <dgm:prSet presAssocID="{17B3CB33-FA1B-4157-915D-32AD91B7A6A8}" presName="rootComposite" presStyleCnt="0"/>
      <dgm:spPr/>
    </dgm:pt>
    <dgm:pt modelId="{F37DAE21-7576-4118-9B28-BB3DCCE5924E}" type="pres">
      <dgm:prSet presAssocID="{17B3CB33-FA1B-4157-915D-32AD91B7A6A8}" presName="rootText" presStyleLbl="node1" presStyleIdx="1" presStyleCnt="8">
        <dgm:presLayoutVars>
          <dgm:chMax/>
          <dgm:chPref val="3"/>
        </dgm:presLayoutVars>
      </dgm:prSet>
      <dgm:spPr/>
      <dgm:t>
        <a:bodyPr/>
        <a:lstStyle/>
        <a:p>
          <a:endParaRPr lang="fr-FR"/>
        </a:p>
      </dgm:t>
    </dgm:pt>
    <dgm:pt modelId="{FC2CE853-3F1B-45CE-81AF-C5BE911CF4D0}" type="pres">
      <dgm:prSet presAssocID="{17B3CB33-FA1B-4157-915D-32AD91B7A6A8}" presName="titleText2" presStyleLbl="fgAcc1" presStyleIdx="1" presStyleCnt="8">
        <dgm:presLayoutVars>
          <dgm:chMax val="0"/>
          <dgm:chPref val="0"/>
        </dgm:presLayoutVars>
      </dgm:prSet>
      <dgm:spPr/>
      <dgm:t>
        <a:bodyPr/>
        <a:lstStyle/>
        <a:p>
          <a:endParaRPr lang="fr-FR"/>
        </a:p>
      </dgm:t>
    </dgm:pt>
    <dgm:pt modelId="{39FBD80C-1510-4FBF-A043-C50DA47CC8F5}" type="pres">
      <dgm:prSet presAssocID="{17B3CB33-FA1B-4157-915D-32AD91B7A6A8}" presName="rootConnector" presStyleLbl="node2" presStyleIdx="0" presStyleCnt="0"/>
      <dgm:spPr/>
      <dgm:t>
        <a:bodyPr/>
        <a:lstStyle/>
        <a:p>
          <a:endParaRPr lang="fr-FR"/>
        </a:p>
      </dgm:t>
    </dgm:pt>
    <dgm:pt modelId="{44B6A09B-9C0E-4801-9C0A-2DDC443EB57B}" type="pres">
      <dgm:prSet presAssocID="{17B3CB33-FA1B-4157-915D-32AD91B7A6A8}" presName="hierChild4" presStyleCnt="0"/>
      <dgm:spPr/>
    </dgm:pt>
    <dgm:pt modelId="{154C3C88-AAB4-4BC7-97CC-790249E4DB03}" type="pres">
      <dgm:prSet presAssocID="{17B3CB33-FA1B-4157-915D-32AD91B7A6A8}" presName="hierChild5" presStyleCnt="0"/>
      <dgm:spPr/>
    </dgm:pt>
    <dgm:pt modelId="{D7C6B134-A281-4D84-B608-B201DBB62A44}" type="pres">
      <dgm:prSet presAssocID="{29F9096B-9588-4604-B08B-51F7DB8AB425}" presName="Name37" presStyleLbl="parChTrans1D2" presStyleIdx="2" presStyleCnt="7"/>
      <dgm:spPr/>
      <dgm:t>
        <a:bodyPr/>
        <a:lstStyle/>
        <a:p>
          <a:endParaRPr lang="fr-FR"/>
        </a:p>
      </dgm:t>
    </dgm:pt>
    <dgm:pt modelId="{A941808D-E4E3-4F57-BCD5-78425A70D448}" type="pres">
      <dgm:prSet presAssocID="{E62D34F9-5421-4A41-985E-6CF058B87E24}" presName="hierRoot2" presStyleCnt="0">
        <dgm:presLayoutVars>
          <dgm:hierBranch val="hang"/>
        </dgm:presLayoutVars>
      </dgm:prSet>
      <dgm:spPr/>
    </dgm:pt>
    <dgm:pt modelId="{E0763490-0909-4454-B1A6-334D02CA58AA}" type="pres">
      <dgm:prSet presAssocID="{E62D34F9-5421-4A41-985E-6CF058B87E24}" presName="rootComposite" presStyleCnt="0"/>
      <dgm:spPr/>
    </dgm:pt>
    <dgm:pt modelId="{9AB65878-8440-40AD-BD0A-DA9719F25135}" type="pres">
      <dgm:prSet presAssocID="{E62D34F9-5421-4A41-985E-6CF058B87E24}" presName="rootText" presStyleLbl="node1" presStyleIdx="2" presStyleCnt="8">
        <dgm:presLayoutVars>
          <dgm:chMax/>
          <dgm:chPref val="3"/>
        </dgm:presLayoutVars>
      </dgm:prSet>
      <dgm:spPr/>
      <dgm:t>
        <a:bodyPr/>
        <a:lstStyle/>
        <a:p>
          <a:endParaRPr lang="fr-FR"/>
        </a:p>
      </dgm:t>
    </dgm:pt>
    <dgm:pt modelId="{F4928A58-4DEC-43BB-8620-AA77337B6FD3}" type="pres">
      <dgm:prSet presAssocID="{E62D34F9-5421-4A41-985E-6CF058B87E24}" presName="titleText2" presStyleLbl="fgAcc1" presStyleIdx="2" presStyleCnt="8">
        <dgm:presLayoutVars>
          <dgm:chMax val="0"/>
          <dgm:chPref val="0"/>
        </dgm:presLayoutVars>
      </dgm:prSet>
      <dgm:spPr/>
      <dgm:t>
        <a:bodyPr/>
        <a:lstStyle/>
        <a:p>
          <a:endParaRPr lang="fr-FR"/>
        </a:p>
      </dgm:t>
    </dgm:pt>
    <dgm:pt modelId="{AD9AFB2A-5F31-4322-8A66-109BAB961BE1}" type="pres">
      <dgm:prSet presAssocID="{E62D34F9-5421-4A41-985E-6CF058B87E24}" presName="rootConnector" presStyleLbl="node2" presStyleIdx="0" presStyleCnt="0"/>
      <dgm:spPr/>
      <dgm:t>
        <a:bodyPr/>
        <a:lstStyle/>
        <a:p>
          <a:endParaRPr lang="fr-FR"/>
        </a:p>
      </dgm:t>
    </dgm:pt>
    <dgm:pt modelId="{59A2DFDB-6920-4A32-9CF9-1D8618CD5CD7}" type="pres">
      <dgm:prSet presAssocID="{E62D34F9-5421-4A41-985E-6CF058B87E24}" presName="hierChild4" presStyleCnt="0"/>
      <dgm:spPr/>
    </dgm:pt>
    <dgm:pt modelId="{70BC263D-A845-4343-B911-1BB454CC7656}" type="pres">
      <dgm:prSet presAssocID="{CFD5D856-46E3-44D2-8CF7-8F708F50DC6B}" presName="Name42" presStyleLbl="parChTrans1D3" presStyleIdx="0" presStyleCnt="2"/>
      <dgm:spPr/>
      <dgm:t>
        <a:bodyPr/>
        <a:lstStyle/>
        <a:p>
          <a:endParaRPr lang="fr-FR"/>
        </a:p>
      </dgm:t>
    </dgm:pt>
    <dgm:pt modelId="{D6DE5E14-506D-4218-8D87-FBBFCF1D1A6C}" type="pres">
      <dgm:prSet presAssocID="{C738D1D2-97AB-4204-93B0-5F0BC3D3FBD5}" presName="hierRoot2" presStyleCnt="0">
        <dgm:presLayoutVars>
          <dgm:hierBranch val="init"/>
        </dgm:presLayoutVars>
      </dgm:prSet>
      <dgm:spPr/>
    </dgm:pt>
    <dgm:pt modelId="{1CEFA537-4E15-43B4-91EF-1C6C93DD5441}" type="pres">
      <dgm:prSet presAssocID="{C738D1D2-97AB-4204-93B0-5F0BC3D3FBD5}" presName="rootComposite" presStyleCnt="0"/>
      <dgm:spPr/>
    </dgm:pt>
    <dgm:pt modelId="{55BAB02C-A352-42E1-9F4E-D7187EE1197D}" type="pres">
      <dgm:prSet presAssocID="{C738D1D2-97AB-4204-93B0-5F0BC3D3FBD5}" presName="rootText" presStyleLbl="node1" presStyleIdx="3" presStyleCnt="8">
        <dgm:presLayoutVars>
          <dgm:chMax/>
          <dgm:chPref val="3"/>
        </dgm:presLayoutVars>
      </dgm:prSet>
      <dgm:spPr/>
      <dgm:t>
        <a:bodyPr/>
        <a:lstStyle/>
        <a:p>
          <a:endParaRPr lang="fr-FR"/>
        </a:p>
      </dgm:t>
    </dgm:pt>
    <dgm:pt modelId="{2FAFE1FB-DA1D-4D27-A338-5B0676BEE301}" type="pres">
      <dgm:prSet presAssocID="{C738D1D2-97AB-4204-93B0-5F0BC3D3FBD5}" presName="titleText2" presStyleLbl="fgAcc1" presStyleIdx="3" presStyleCnt="8">
        <dgm:presLayoutVars>
          <dgm:chMax val="0"/>
          <dgm:chPref val="0"/>
        </dgm:presLayoutVars>
      </dgm:prSet>
      <dgm:spPr/>
      <dgm:t>
        <a:bodyPr/>
        <a:lstStyle/>
        <a:p>
          <a:endParaRPr lang="fr-FR"/>
        </a:p>
      </dgm:t>
    </dgm:pt>
    <dgm:pt modelId="{9E5D6E71-4D13-4E01-856D-0011EB3E184E}" type="pres">
      <dgm:prSet presAssocID="{C738D1D2-97AB-4204-93B0-5F0BC3D3FBD5}" presName="rootConnector" presStyleLbl="node3" presStyleIdx="0" presStyleCnt="0"/>
      <dgm:spPr/>
      <dgm:t>
        <a:bodyPr/>
        <a:lstStyle/>
        <a:p>
          <a:endParaRPr lang="fr-FR"/>
        </a:p>
      </dgm:t>
    </dgm:pt>
    <dgm:pt modelId="{1A1979D7-23D0-4719-8AB7-333CD59D7D43}" type="pres">
      <dgm:prSet presAssocID="{C738D1D2-97AB-4204-93B0-5F0BC3D3FBD5}" presName="hierChild4" presStyleCnt="0"/>
      <dgm:spPr/>
    </dgm:pt>
    <dgm:pt modelId="{B1FBA7D9-4B74-4E23-AB87-7B9C5E6A74F5}" type="pres">
      <dgm:prSet presAssocID="{C738D1D2-97AB-4204-93B0-5F0BC3D3FBD5}" presName="hierChild5" presStyleCnt="0"/>
      <dgm:spPr/>
    </dgm:pt>
    <dgm:pt modelId="{6C4D8807-9E18-481F-AB36-4F3D521F3BB3}" type="pres">
      <dgm:prSet presAssocID="{70E8423B-156E-4876-B3BA-89330AA780CD}" presName="Name42" presStyleLbl="parChTrans1D3" presStyleIdx="1" presStyleCnt="2"/>
      <dgm:spPr/>
      <dgm:t>
        <a:bodyPr/>
        <a:lstStyle/>
        <a:p>
          <a:endParaRPr lang="fr-FR"/>
        </a:p>
      </dgm:t>
    </dgm:pt>
    <dgm:pt modelId="{9E55D8E1-ED7B-404C-98DF-49380970AA33}" type="pres">
      <dgm:prSet presAssocID="{631DB660-6A7E-4151-9A6F-D6D00645D73A}" presName="hierRoot2" presStyleCnt="0">
        <dgm:presLayoutVars>
          <dgm:hierBranch val="init"/>
        </dgm:presLayoutVars>
      </dgm:prSet>
      <dgm:spPr/>
    </dgm:pt>
    <dgm:pt modelId="{B76E7DD9-33C1-43FE-9695-D71BAD7736E8}" type="pres">
      <dgm:prSet presAssocID="{631DB660-6A7E-4151-9A6F-D6D00645D73A}" presName="rootComposite" presStyleCnt="0"/>
      <dgm:spPr/>
    </dgm:pt>
    <dgm:pt modelId="{6D35715D-3440-4F43-8C61-649784EDA75B}" type="pres">
      <dgm:prSet presAssocID="{631DB660-6A7E-4151-9A6F-D6D00645D73A}" presName="rootText" presStyleLbl="node1" presStyleIdx="4" presStyleCnt="8">
        <dgm:presLayoutVars>
          <dgm:chMax/>
          <dgm:chPref val="3"/>
        </dgm:presLayoutVars>
      </dgm:prSet>
      <dgm:spPr/>
      <dgm:t>
        <a:bodyPr/>
        <a:lstStyle/>
        <a:p>
          <a:endParaRPr lang="fr-FR"/>
        </a:p>
      </dgm:t>
    </dgm:pt>
    <dgm:pt modelId="{517E0A11-681A-4681-BBCF-365AB104BD4E}" type="pres">
      <dgm:prSet presAssocID="{631DB660-6A7E-4151-9A6F-D6D00645D73A}" presName="titleText2" presStyleLbl="fgAcc1" presStyleIdx="4" presStyleCnt="8">
        <dgm:presLayoutVars>
          <dgm:chMax val="0"/>
          <dgm:chPref val="0"/>
        </dgm:presLayoutVars>
      </dgm:prSet>
      <dgm:spPr/>
      <dgm:t>
        <a:bodyPr/>
        <a:lstStyle/>
        <a:p>
          <a:endParaRPr lang="fr-FR"/>
        </a:p>
      </dgm:t>
    </dgm:pt>
    <dgm:pt modelId="{29699035-ACA9-442B-8190-B33DAFDA9B98}" type="pres">
      <dgm:prSet presAssocID="{631DB660-6A7E-4151-9A6F-D6D00645D73A}" presName="rootConnector" presStyleLbl="node3" presStyleIdx="0" presStyleCnt="0"/>
      <dgm:spPr/>
      <dgm:t>
        <a:bodyPr/>
        <a:lstStyle/>
        <a:p>
          <a:endParaRPr lang="fr-FR"/>
        </a:p>
      </dgm:t>
    </dgm:pt>
    <dgm:pt modelId="{2A237BAF-D2F7-40A0-B8C1-30F8879A52D0}" type="pres">
      <dgm:prSet presAssocID="{631DB660-6A7E-4151-9A6F-D6D00645D73A}" presName="hierChild4" presStyleCnt="0"/>
      <dgm:spPr/>
    </dgm:pt>
    <dgm:pt modelId="{7A350832-78E7-4826-8789-D26BFF9B4EED}" type="pres">
      <dgm:prSet presAssocID="{631DB660-6A7E-4151-9A6F-D6D00645D73A}" presName="hierChild5" presStyleCnt="0"/>
      <dgm:spPr/>
    </dgm:pt>
    <dgm:pt modelId="{360CC559-54D1-4DAA-A588-9CAF4E861913}" type="pres">
      <dgm:prSet presAssocID="{E62D34F9-5421-4A41-985E-6CF058B87E24}" presName="hierChild5" presStyleCnt="0"/>
      <dgm:spPr/>
    </dgm:pt>
    <dgm:pt modelId="{4176AD98-DF1F-49B9-8F24-6F2B7719F540}" type="pres">
      <dgm:prSet presAssocID="{B8CACAE6-591A-4AED-93CD-59E0CFBA2954}" presName="Name37" presStyleLbl="parChTrans1D2" presStyleIdx="3" presStyleCnt="7"/>
      <dgm:spPr/>
      <dgm:t>
        <a:bodyPr/>
        <a:lstStyle/>
        <a:p>
          <a:endParaRPr lang="fr-FR"/>
        </a:p>
      </dgm:t>
    </dgm:pt>
    <dgm:pt modelId="{949FF761-0551-49E9-8CE5-C8B447A9174B}" type="pres">
      <dgm:prSet presAssocID="{D34EDE21-1C54-4610-9935-B7E1653D93F6}" presName="hierRoot2" presStyleCnt="0">
        <dgm:presLayoutVars>
          <dgm:hierBranch val="init"/>
        </dgm:presLayoutVars>
      </dgm:prSet>
      <dgm:spPr/>
    </dgm:pt>
    <dgm:pt modelId="{7482C900-F13C-4EF1-AF25-E302A6A695B5}" type="pres">
      <dgm:prSet presAssocID="{D34EDE21-1C54-4610-9935-B7E1653D93F6}" presName="rootComposite" presStyleCnt="0"/>
      <dgm:spPr/>
    </dgm:pt>
    <dgm:pt modelId="{71B64AAE-A2F2-4F5E-BF0A-741E8119F95F}" type="pres">
      <dgm:prSet presAssocID="{D34EDE21-1C54-4610-9935-B7E1653D93F6}" presName="rootText" presStyleLbl="node1" presStyleIdx="5" presStyleCnt="8">
        <dgm:presLayoutVars>
          <dgm:chMax/>
          <dgm:chPref val="3"/>
        </dgm:presLayoutVars>
      </dgm:prSet>
      <dgm:spPr/>
      <dgm:t>
        <a:bodyPr/>
        <a:lstStyle/>
        <a:p>
          <a:endParaRPr lang="fr-FR"/>
        </a:p>
      </dgm:t>
    </dgm:pt>
    <dgm:pt modelId="{ABB0DCD1-B6F9-448F-B5F6-C945AB883EE2}" type="pres">
      <dgm:prSet presAssocID="{D34EDE21-1C54-4610-9935-B7E1653D93F6}" presName="titleText2" presStyleLbl="fgAcc1" presStyleIdx="5" presStyleCnt="8">
        <dgm:presLayoutVars>
          <dgm:chMax val="0"/>
          <dgm:chPref val="0"/>
        </dgm:presLayoutVars>
      </dgm:prSet>
      <dgm:spPr/>
      <dgm:t>
        <a:bodyPr/>
        <a:lstStyle/>
        <a:p>
          <a:endParaRPr lang="fr-FR"/>
        </a:p>
      </dgm:t>
    </dgm:pt>
    <dgm:pt modelId="{9148C19F-5132-42A9-A378-F39AC76FAEE6}" type="pres">
      <dgm:prSet presAssocID="{D34EDE21-1C54-4610-9935-B7E1653D93F6}" presName="rootConnector" presStyleLbl="node2" presStyleIdx="0" presStyleCnt="0"/>
      <dgm:spPr/>
      <dgm:t>
        <a:bodyPr/>
        <a:lstStyle/>
        <a:p>
          <a:endParaRPr lang="fr-FR"/>
        </a:p>
      </dgm:t>
    </dgm:pt>
    <dgm:pt modelId="{AFC1EE07-3819-4439-9431-7F0246BB1329}" type="pres">
      <dgm:prSet presAssocID="{D34EDE21-1C54-4610-9935-B7E1653D93F6}" presName="hierChild4" presStyleCnt="0"/>
      <dgm:spPr/>
    </dgm:pt>
    <dgm:pt modelId="{7F38A391-CC62-4592-81B6-E15A79138902}" type="pres">
      <dgm:prSet presAssocID="{D34EDE21-1C54-4610-9935-B7E1653D93F6}" presName="hierChild5" presStyleCnt="0"/>
      <dgm:spPr/>
    </dgm:pt>
    <dgm:pt modelId="{2B696685-9850-4C74-BC6F-67E52D34BF56}" type="pres">
      <dgm:prSet presAssocID="{9683762A-DEF0-49E9-8FA8-CEFEE5F47F79}" presName="Name37" presStyleLbl="parChTrans1D2" presStyleIdx="4" presStyleCnt="7"/>
      <dgm:spPr/>
      <dgm:t>
        <a:bodyPr/>
        <a:lstStyle/>
        <a:p>
          <a:endParaRPr lang="fr-FR"/>
        </a:p>
      </dgm:t>
    </dgm:pt>
    <dgm:pt modelId="{7E420CC0-967B-4E2E-8B24-A80E11FF1127}" type="pres">
      <dgm:prSet presAssocID="{99A26760-6EDE-45DC-99DF-67CE153D85B2}" presName="hierRoot2" presStyleCnt="0">
        <dgm:presLayoutVars>
          <dgm:hierBranch val="init"/>
        </dgm:presLayoutVars>
      </dgm:prSet>
      <dgm:spPr/>
    </dgm:pt>
    <dgm:pt modelId="{4B3C424B-48A9-4E51-873D-29197F1455FC}" type="pres">
      <dgm:prSet presAssocID="{99A26760-6EDE-45DC-99DF-67CE153D85B2}" presName="rootComposite" presStyleCnt="0"/>
      <dgm:spPr/>
    </dgm:pt>
    <dgm:pt modelId="{49AEF40F-4AD9-49C9-BAD0-06E85E09C018}" type="pres">
      <dgm:prSet presAssocID="{99A26760-6EDE-45DC-99DF-67CE153D85B2}" presName="rootText" presStyleLbl="node1" presStyleIdx="6" presStyleCnt="8">
        <dgm:presLayoutVars>
          <dgm:chMax/>
          <dgm:chPref val="3"/>
        </dgm:presLayoutVars>
      </dgm:prSet>
      <dgm:spPr/>
      <dgm:t>
        <a:bodyPr/>
        <a:lstStyle/>
        <a:p>
          <a:endParaRPr lang="fr-FR"/>
        </a:p>
      </dgm:t>
    </dgm:pt>
    <dgm:pt modelId="{38B76657-EE0C-42AD-9B02-C22CABBE5C78}" type="pres">
      <dgm:prSet presAssocID="{99A26760-6EDE-45DC-99DF-67CE153D85B2}" presName="titleText2" presStyleLbl="fgAcc1" presStyleIdx="6" presStyleCnt="8">
        <dgm:presLayoutVars>
          <dgm:chMax val="0"/>
          <dgm:chPref val="0"/>
        </dgm:presLayoutVars>
      </dgm:prSet>
      <dgm:spPr/>
      <dgm:t>
        <a:bodyPr/>
        <a:lstStyle/>
        <a:p>
          <a:endParaRPr lang="fr-FR"/>
        </a:p>
      </dgm:t>
    </dgm:pt>
    <dgm:pt modelId="{52A527FD-D027-47D8-9F71-541703E83E70}" type="pres">
      <dgm:prSet presAssocID="{99A26760-6EDE-45DC-99DF-67CE153D85B2}" presName="rootConnector" presStyleLbl="node2" presStyleIdx="0" presStyleCnt="0"/>
      <dgm:spPr/>
      <dgm:t>
        <a:bodyPr/>
        <a:lstStyle/>
        <a:p>
          <a:endParaRPr lang="fr-FR"/>
        </a:p>
      </dgm:t>
    </dgm:pt>
    <dgm:pt modelId="{383B2E8F-D534-41D9-A8E2-BAB7523229FB}" type="pres">
      <dgm:prSet presAssocID="{99A26760-6EDE-45DC-99DF-67CE153D85B2}" presName="hierChild4" presStyleCnt="0"/>
      <dgm:spPr/>
    </dgm:pt>
    <dgm:pt modelId="{A8519DD7-DAAB-4C21-B0EF-2854F8431064}" type="pres">
      <dgm:prSet presAssocID="{99A26760-6EDE-45DC-99DF-67CE153D85B2}" presName="hierChild5" presStyleCnt="0"/>
      <dgm:spPr/>
    </dgm:pt>
    <dgm:pt modelId="{39A76FD2-FF48-409B-88C5-FBA26CD2918B}" type="pres">
      <dgm:prSet presAssocID="{AA1505E9-4461-401D-A391-99C73EB7B74B}" presName="Name37" presStyleLbl="parChTrans1D2" presStyleIdx="5" presStyleCnt="7"/>
      <dgm:spPr/>
      <dgm:t>
        <a:bodyPr/>
        <a:lstStyle/>
        <a:p>
          <a:endParaRPr lang="fr-FR"/>
        </a:p>
      </dgm:t>
    </dgm:pt>
    <dgm:pt modelId="{37319B27-9597-43D0-9715-2045764C8DCE}" type="pres">
      <dgm:prSet presAssocID="{5C10563B-A138-4816-B8E2-3AF0593598FA}" presName="hierRoot2" presStyleCnt="0">
        <dgm:presLayoutVars>
          <dgm:hierBranch val="init"/>
        </dgm:presLayoutVars>
      </dgm:prSet>
      <dgm:spPr/>
    </dgm:pt>
    <dgm:pt modelId="{6D8056BF-89C5-4D6D-86E3-D87DEAFE3C02}" type="pres">
      <dgm:prSet presAssocID="{5C10563B-A138-4816-B8E2-3AF0593598FA}" presName="rootComposite" presStyleCnt="0"/>
      <dgm:spPr/>
    </dgm:pt>
    <dgm:pt modelId="{C05FB428-4496-4642-8830-6C0DFF8A9652}" type="pres">
      <dgm:prSet presAssocID="{5C10563B-A138-4816-B8E2-3AF0593598FA}" presName="rootText" presStyleLbl="node1" presStyleIdx="7" presStyleCnt="8">
        <dgm:presLayoutVars>
          <dgm:chMax/>
          <dgm:chPref val="3"/>
        </dgm:presLayoutVars>
      </dgm:prSet>
      <dgm:spPr/>
      <dgm:t>
        <a:bodyPr/>
        <a:lstStyle/>
        <a:p>
          <a:endParaRPr lang="fr-FR"/>
        </a:p>
      </dgm:t>
    </dgm:pt>
    <dgm:pt modelId="{BDA1D10E-1D4A-4CB9-8236-16BD875CAEC5}" type="pres">
      <dgm:prSet presAssocID="{5C10563B-A138-4816-B8E2-3AF0593598FA}" presName="titleText2" presStyleLbl="fgAcc1" presStyleIdx="7" presStyleCnt="8">
        <dgm:presLayoutVars>
          <dgm:chMax val="0"/>
          <dgm:chPref val="0"/>
        </dgm:presLayoutVars>
      </dgm:prSet>
      <dgm:spPr/>
      <dgm:t>
        <a:bodyPr/>
        <a:lstStyle/>
        <a:p>
          <a:endParaRPr lang="fr-FR"/>
        </a:p>
      </dgm:t>
    </dgm:pt>
    <dgm:pt modelId="{BC43A572-4277-4F8D-8D61-E9B732C99612}" type="pres">
      <dgm:prSet presAssocID="{5C10563B-A138-4816-B8E2-3AF0593598FA}" presName="rootConnector" presStyleLbl="node2" presStyleIdx="0" presStyleCnt="0"/>
      <dgm:spPr/>
      <dgm:t>
        <a:bodyPr/>
        <a:lstStyle/>
        <a:p>
          <a:endParaRPr lang="fr-FR"/>
        </a:p>
      </dgm:t>
    </dgm:pt>
    <dgm:pt modelId="{9A93D917-0D35-4A31-A29E-0A9B75C6FCD3}" type="pres">
      <dgm:prSet presAssocID="{5C10563B-A138-4816-B8E2-3AF0593598FA}" presName="hierChild4" presStyleCnt="0"/>
      <dgm:spPr/>
    </dgm:pt>
    <dgm:pt modelId="{551215F1-970D-4A4B-A7A4-3A880E77B1C4}" type="pres">
      <dgm:prSet presAssocID="{5C10563B-A138-4816-B8E2-3AF0593598FA}" presName="hierChild5" presStyleCnt="0"/>
      <dgm:spPr/>
    </dgm:pt>
    <dgm:pt modelId="{7709C975-6B03-427B-AB61-BE45B1388C14}" type="pres">
      <dgm:prSet presAssocID="{2A701BBA-1C1E-4CF0-9CC5-F82CB54ED2AC}" presName="hierChild3" presStyleCnt="0"/>
      <dgm:spPr/>
    </dgm:pt>
    <dgm:pt modelId="{103B7C92-8A6C-4EE4-9BD5-216D7A8F5D77}" type="pres">
      <dgm:prSet presAssocID="{5DF5D9B3-99F7-4197-8087-80F0060E0FC0}" presName="Name96" presStyleLbl="parChTrans1D2" presStyleIdx="6" presStyleCnt="7"/>
      <dgm:spPr/>
      <dgm:t>
        <a:bodyPr/>
        <a:lstStyle/>
        <a:p>
          <a:endParaRPr lang="fr-FR"/>
        </a:p>
      </dgm:t>
    </dgm:pt>
    <dgm:pt modelId="{D139E606-06C5-4FB7-B5D8-226B8130B268}" type="pres">
      <dgm:prSet presAssocID="{E702A4BD-3534-4064-8B50-417808FD4C99}" presName="hierRoot3" presStyleCnt="0">
        <dgm:presLayoutVars>
          <dgm:hierBranch val="init"/>
        </dgm:presLayoutVars>
      </dgm:prSet>
      <dgm:spPr/>
    </dgm:pt>
    <dgm:pt modelId="{04275567-C052-45E1-9172-5793179657BA}" type="pres">
      <dgm:prSet presAssocID="{E702A4BD-3534-4064-8B50-417808FD4C99}" presName="rootComposite3" presStyleCnt="0"/>
      <dgm:spPr/>
    </dgm:pt>
    <dgm:pt modelId="{A04CA6C5-DACD-4248-A151-27F3B07D02B8}" type="pres">
      <dgm:prSet presAssocID="{E702A4BD-3534-4064-8B50-417808FD4C99}" presName="rootText3" presStyleLbl="asst1" presStyleIdx="0" presStyleCnt="1">
        <dgm:presLayoutVars>
          <dgm:chPref val="3"/>
        </dgm:presLayoutVars>
      </dgm:prSet>
      <dgm:spPr/>
      <dgm:t>
        <a:bodyPr/>
        <a:lstStyle/>
        <a:p>
          <a:endParaRPr lang="fr-FR"/>
        </a:p>
      </dgm:t>
    </dgm:pt>
    <dgm:pt modelId="{8347B31F-C1E4-4E01-8443-01A10C127B4A}" type="pres">
      <dgm:prSet presAssocID="{E702A4BD-3534-4064-8B50-417808FD4C99}" presName="titleText3" presStyleLbl="fgAcc2" presStyleIdx="0" presStyleCnt="1">
        <dgm:presLayoutVars>
          <dgm:chMax val="0"/>
          <dgm:chPref val="0"/>
        </dgm:presLayoutVars>
      </dgm:prSet>
      <dgm:spPr/>
      <dgm:t>
        <a:bodyPr/>
        <a:lstStyle/>
        <a:p>
          <a:endParaRPr lang="fr-FR"/>
        </a:p>
      </dgm:t>
    </dgm:pt>
    <dgm:pt modelId="{BD9ACF58-4283-4276-B3F3-78141FED908F}" type="pres">
      <dgm:prSet presAssocID="{E702A4BD-3534-4064-8B50-417808FD4C99}" presName="rootConnector3" presStyleLbl="asst1" presStyleIdx="0" presStyleCnt="1"/>
      <dgm:spPr/>
      <dgm:t>
        <a:bodyPr/>
        <a:lstStyle/>
        <a:p>
          <a:endParaRPr lang="fr-FR"/>
        </a:p>
      </dgm:t>
    </dgm:pt>
    <dgm:pt modelId="{DF5AB19B-24B4-4957-AD12-6C4574DFD4C6}" type="pres">
      <dgm:prSet presAssocID="{E702A4BD-3534-4064-8B50-417808FD4C99}" presName="hierChild6" presStyleCnt="0"/>
      <dgm:spPr/>
    </dgm:pt>
    <dgm:pt modelId="{0D0D173F-086F-46D5-B69C-865EFDFA6DA9}" type="pres">
      <dgm:prSet presAssocID="{E702A4BD-3534-4064-8B50-417808FD4C99}" presName="hierChild7" presStyleCnt="0"/>
      <dgm:spPr/>
    </dgm:pt>
  </dgm:ptLst>
  <dgm:cxnLst>
    <dgm:cxn modelId="{F3BEED6F-3291-4BBA-868E-8292EA8AC44D}" type="presOf" srcId="{99A26760-6EDE-45DC-99DF-67CE153D85B2}" destId="{52A527FD-D027-47D8-9F71-541703E83E70}" srcOrd="1" destOrd="0" presId="urn:microsoft.com/office/officeart/2008/layout/NameandTitleOrganizationalChart"/>
    <dgm:cxn modelId="{065F5CD7-3509-4489-BF20-9F086EB86E1A}" type="presOf" srcId="{E0BAEEDA-3F38-47CD-8CB7-B7349525F00D}" destId="{8347B31F-C1E4-4E01-8443-01A10C127B4A}" srcOrd="0" destOrd="0" presId="urn:microsoft.com/office/officeart/2008/layout/NameandTitleOrganizationalChart"/>
    <dgm:cxn modelId="{F8405FBF-E147-4A6F-B62F-A18415BF48D3}" srcId="{2A701BBA-1C1E-4CF0-9CC5-F82CB54ED2AC}" destId="{99A26760-6EDE-45DC-99DF-67CE153D85B2}" srcOrd="5" destOrd="0" parTransId="{9683762A-DEF0-49E9-8FA8-CEFEE5F47F79}" sibTransId="{2D78AFCE-B68B-448E-B225-CF7FA1EEA78A}"/>
    <dgm:cxn modelId="{ADBACF10-2020-4BE7-8760-BCCB1E62FFFD}" type="presOf" srcId="{D34EDE21-1C54-4610-9935-B7E1653D93F6}" destId="{9148C19F-5132-42A9-A378-F39AC76FAEE6}" srcOrd="1" destOrd="0" presId="urn:microsoft.com/office/officeart/2008/layout/NameandTitleOrganizationalChart"/>
    <dgm:cxn modelId="{7095B5E6-FE98-4E3A-8985-A1411DEDFF7C}" type="presOf" srcId="{E62D34F9-5421-4A41-985E-6CF058B87E24}" destId="{9AB65878-8440-40AD-BD0A-DA9719F25135}" srcOrd="0" destOrd="0" presId="urn:microsoft.com/office/officeart/2008/layout/NameandTitleOrganizationalChart"/>
    <dgm:cxn modelId="{492A2D72-99CA-41FA-946E-0B4435FAD73B}" type="presOf" srcId="{29F9096B-9588-4604-B08B-51F7DB8AB425}" destId="{D7C6B134-A281-4D84-B608-B201DBB62A44}" srcOrd="0" destOrd="0" presId="urn:microsoft.com/office/officeart/2008/layout/NameandTitleOrganizationalChart"/>
    <dgm:cxn modelId="{46BAB5DD-6398-4249-848F-C1D40FB40728}" srcId="{2A701BBA-1C1E-4CF0-9CC5-F82CB54ED2AC}" destId="{5C10563B-A138-4816-B8E2-3AF0593598FA}" srcOrd="6" destOrd="0" parTransId="{AA1505E9-4461-401D-A391-99C73EB7B74B}" sibTransId="{945F3A38-2575-42BE-874A-B204062BECD3}"/>
    <dgm:cxn modelId="{2376C87D-EF9A-4F8A-8C24-7B9B12AEA0C2}" type="presOf" srcId="{C738D1D2-97AB-4204-93B0-5F0BC3D3FBD5}" destId="{9E5D6E71-4D13-4E01-856D-0011EB3E184E}" srcOrd="1" destOrd="0" presId="urn:microsoft.com/office/officeart/2008/layout/NameandTitleOrganizationalChart"/>
    <dgm:cxn modelId="{E623EEC9-4A60-4A6E-8BD7-BD69B624B1CB}" type="presOf" srcId="{C738D1D2-97AB-4204-93B0-5F0BC3D3FBD5}" destId="{55BAB02C-A352-42E1-9F4E-D7187EE1197D}" srcOrd="0" destOrd="0" presId="urn:microsoft.com/office/officeart/2008/layout/NameandTitleOrganizationalChart"/>
    <dgm:cxn modelId="{522E1A4A-3921-497E-AB53-37CACBE3EE7E}" type="presOf" srcId="{B8CACAE6-591A-4AED-93CD-59E0CFBA2954}" destId="{4176AD98-DF1F-49B9-8F24-6F2B7719F540}" srcOrd="0" destOrd="0" presId="urn:microsoft.com/office/officeart/2008/layout/NameandTitleOrganizationalChart"/>
    <dgm:cxn modelId="{9D649CA4-695F-44F4-A138-50993E0C4590}" type="presOf" srcId="{E3231091-749D-41E0-8992-AE93EC3A0412}" destId="{517E0A11-681A-4681-BBCF-365AB104BD4E}" srcOrd="0" destOrd="0" presId="urn:microsoft.com/office/officeart/2008/layout/NameandTitleOrganizationalChart"/>
    <dgm:cxn modelId="{3ABB64ED-176D-4038-B7A9-832FBDB1D130}" type="presOf" srcId="{BD939DC2-74FF-44AD-9094-0A182CF4393C}" destId="{81DBF617-78CA-47B6-9DD5-D57A9EDA7966}" srcOrd="0" destOrd="0" presId="urn:microsoft.com/office/officeart/2008/layout/NameandTitleOrganizationalChart"/>
    <dgm:cxn modelId="{E02D2B2A-31F6-46A0-B067-587788211522}" type="presOf" srcId="{8C46A9D6-E330-449F-A585-E678C10581A3}" destId="{ABB0DCD1-B6F9-448F-B5F6-C945AB883EE2}" srcOrd="0" destOrd="0" presId="urn:microsoft.com/office/officeart/2008/layout/NameandTitleOrganizationalChart"/>
    <dgm:cxn modelId="{D7B1FFFB-5F15-49B4-8AC3-41F9AC7BFFA1}" srcId="{C6BAE85D-B1DA-42EC-9038-9BDE346B5E61}" destId="{2A701BBA-1C1E-4CF0-9CC5-F82CB54ED2AC}" srcOrd="0" destOrd="0" parTransId="{F88AEEA1-1972-4801-A93E-26AA93FD511D}" sibTransId="{BD939DC2-74FF-44AD-9094-0A182CF4393C}"/>
    <dgm:cxn modelId="{244AD104-19CD-4E28-84E0-D2697D2E62B2}" type="presOf" srcId="{CFD5D856-46E3-44D2-8CF7-8F708F50DC6B}" destId="{70BC263D-A845-4343-B911-1BB454CC7656}" srcOrd="0" destOrd="0" presId="urn:microsoft.com/office/officeart/2008/layout/NameandTitleOrganizationalChart"/>
    <dgm:cxn modelId="{192F265C-973D-489F-AB41-DBAA78F09A9F}" type="presOf" srcId="{17B3CB33-FA1B-4157-915D-32AD91B7A6A8}" destId="{F37DAE21-7576-4118-9B28-BB3DCCE5924E}" srcOrd="0" destOrd="0" presId="urn:microsoft.com/office/officeart/2008/layout/NameandTitleOrganizationalChart"/>
    <dgm:cxn modelId="{F6970616-CF2E-437E-BFE9-E1A0B107C7C4}" type="presOf" srcId="{80942BAC-BC72-4A8C-875A-6D344879D7E3}" destId="{B4B3955D-3BA9-449F-A04A-DBBA8DBC171E}" srcOrd="0" destOrd="0" presId="urn:microsoft.com/office/officeart/2008/layout/NameandTitleOrganizationalChart"/>
    <dgm:cxn modelId="{35FB5BAD-2D68-48B8-8647-941EFEF0C95F}" type="presOf" srcId="{C6BAE85D-B1DA-42EC-9038-9BDE346B5E61}" destId="{04CD6A50-6138-4A1D-A19E-F1A996648D56}" srcOrd="0" destOrd="0" presId="urn:microsoft.com/office/officeart/2008/layout/NameandTitleOrganizationalChart"/>
    <dgm:cxn modelId="{A49EE3D9-5728-4786-BA99-0B2BEF2E1D53}" srcId="{2A701BBA-1C1E-4CF0-9CC5-F82CB54ED2AC}" destId="{D34EDE21-1C54-4610-9935-B7E1653D93F6}" srcOrd="4" destOrd="0" parTransId="{B8CACAE6-591A-4AED-93CD-59E0CFBA2954}" sibTransId="{8C46A9D6-E330-449F-A585-E678C10581A3}"/>
    <dgm:cxn modelId="{978CCD0C-6064-4352-B8AF-7E29F78F400B}" type="presOf" srcId="{945F3A38-2575-42BE-874A-B204062BECD3}" destId="{BDA1D10E-1D4A-4CB9-8236-16BD875CAEC5}" srcOrd="0" destOrd="0" presId="urn:microsoft.com/office/officeart/2008/layout/NameandTitleOrganizationalChart"/>
    <dgm:cxn modelId="{012D5B26-5EF3-4A3C-B8DE-2E200EC298C2}" type="presOf" srcId="{631DB660-6A7E-4151-9A6F-D6D00645D73A}" destId="{29699035-ACA9-442B-8190-B33DAFDA9B98}" srcOrd="1" destOrd="0" presId="urn:microsoft.com/office/officeart/2008/layout/NameandTitleOrganizationalChart"/>
    <dgm:cxn modelId="{B496F7DA-504E-478D-B07C-ECBF5E64B06A}" srcId="{E62D34F9-5421-4A41-985E-6CF058B87E24}" destId="{C738D1D2-97AB-4204-93B0-5F0BC3D3FBD5}" srcOrd="0" destOrd="0" parTransId="{CFD5D856-46E3-44D2-8CF7-8F708F50DC6B}" sibTransId="{8243103A-437F-4055-A52A-4B61A5EDDFA1}"/>
    <dgm:cxn modelId="{980BEA29-8EC7-45B8-99B7-3EFBC22434D3}" type="presOf" srcId="{70E8423B-156E-4876-B3BA-89330AA780CD}" destId="{6C4D8807-9E18-481F-AB36-4F3D521F3BB3}" srcOrd="0" destOrd="0" presId="urn:microsoft.com/office/officeart/2008/layout/NameandTitleOrganizationalChart"/>
    <dgm:cxn modelId="{8FFF4F3A-D47E-411E-9ED5-12D2E4E5D312}" type="presOf" srcId="{E62D34F9-5421-4A41-985E-6CF058B87E24}" destId="{AD9AFB2A-5F31-4322-8A66-109BAB961BE1}" srcOrd="1" destOrd="0" presId="urn:microsoft.com/office/officeart/2008/layout/NameandTitleOrganizationalChart"/>
    <dgm:cxn modelId="{02792D8A-206F-48FA-99C6-CB39B9AA0E64}" type="presOf" srcId="{6A12915B-31D7-44E8-AE76-A52C0F065107}" destId="{F4928A58-4DEC-43BB-8620-AA77337B6FD3}" srcOrd="0" destOrd="0" presId="urn:microsoft.com/office/officeart/2008/layout/NameandTitleOrganizationalChart"/>
    <dgm:cxn modelId="{60E28BD9-78D3-411A-A153-0F6FFEECE147}" type="presOf" srcId="{AA1505E9-4461-401D-A391-99C73EB7B74B}" destId="{39A76FD2-FF48-409B-88C5-FBA26CD2918B}" srcOrd="0" destOrd="0" presId="urn:microsoft.com/office/officeart/2008/layout/NameandTitleOrganizationalChart"/>
    <dgm:cxn modelId="{A783ED7D-86C0-4B3F-8C6B-0DB2F16FEF94}" type="presOf" srcId="{99A26760-6EDE-45DC-99DF-67CE153D85B2}" destId="{49AEF40F-4AD9-49C9-BAD0-06E85E09C018}" srcOrd="0" destOrd="0" presId="urn:microsoft.com/office/officeart/2008/layout/NameandTitleOrganizationalChart"/>
    <dgm:cxn modelId="{638B8852-354E-47EB-9609-109BCBAD0CC6}" type="presOf" srcId="{2D78AFCE-B68B-448E-B225-CF7FA1EEA78A}" destId="{38B76657-EE0C-42AD-9B02-C22CABBE5C78}" srcOrd="0" destOrd="0" presId="urn:microsoft.com/office/officeart/2008/layout/NameandTitleOrganizationalChart"/>
    <dgm:cxn modelId="{04E05AEB-DD0B-4D56-91D1-731889C6FAA4}" type="presOf" srcId="{5C10563B-A138-4816-B8E2-3AF0593598FA}" destId="{BC43A572-4277-4F8D-8D61-E9B732C99612}" srcOrd="1" destOrd="0" presId="urn:microsoft.com/office/officeart/2008/layout/NameandTitleOrganizationalChart"/>
    <dgm:cxn modelId="{46059433-A7B7-4E42-9ADD-4ED90305169C}" type="presOf" srcId="{2A701BBA-1C1E-4CF0-9CC5-F82CB54ED2AC}" destId="{F6EFBE4D-9723-49D3-A654-290131B6BCDD}" srcOrd="1" destOrd="0" presId="urn:microsoft.com/office/officeart/2008/layout/NameandTitleOrganizationalChart"/>
    <dgm:cxn modelId="{D20E5662-254C-44ED-889D-73044388681A}" type="presOf" srcId="{8243103A-437F-4055-A52A-4B61A5EDDFA1}" destId="{2FAFE1FB-DA1D-4D27-A338-5B0676BEE301}" srcOrd="0" destOrd="0" presId="urn:microsoft.com/office/officeart/2008/layout/NameandTitleOrganizationalChart"/>
    <dgm:cxn modelId="{A7646AD5-3FE9-4C1A-867D-D7AFED634846}" type="presOf" srcId="{E702A4BD-3534-4064-8B50-417808FD4C99}" destId="{A04CA6C5-DACD-4248-A151-27F3B07D02B8}" srcOrd="0" destOrd="0" presId="urn:microsoft.com/office/officeart/2008/layout/NameandTitleOrganizationalChart"/>
    <dgm:cxn modelId="{98383602-A4A9-47CA-8837-653450C25613}" type="presOf" srcId="{631DB660-6A7E-4151-9A6F-D6D00645D73A}" destId="{6D35715D-3440-4F43-8C61-649784EDA75B}" srcOrd="0" destOrd="0" presId="urn:microsoft.com/office/officeart/2008/layout/NameandTitleOrganizationalChart"/>
    <dgm:cxn modelId="{83A6F29F-98CA-40C0-BC7B-4A1A9B1AEEE4}" type="presOf" srcId="{651F5B0C-DF86-4A44-910A-1223798A3A7C}" destId="{FC2CE853-3F1B-45CE-81AF-C5BE911CF4D0}" srcOrd="0" destOrd="0" presId="urn:microsoft.com/office/officeart/2008/layout/NameandTitleOrganizationalChart"/>
    <dgm:cxn modelId="{5D5F42BD-FC3C-42F8-9EE5-C499E95F5152}" srcId="{E62D34F9-5421-4A41-985E-6CF058B87E24}" destId="{631DB660-6A7E-4151-9A6F-D6D00645D73A}" srcOrd="1" destOrd="0" parTransId="{70E8423B-156E-4876-B3BA-89330AA780CD}" sibTransId="{E3231091-749D-41E0-8992-AE93EC3A0412}"/>
    <dgm:cxn modelId="{BD4C81B9-6A9A-48B2-A480-FC262E970D1A}" type="presOf" srcId="{9683762A-DEF0-49E9-8FA8-CEFEE5F47F79}" destId="{2B696685-9850-4C74-BC6F-67E52D34BF56}" srcOrd="0" destOrd="0" presId="urn:microsoft.com/office/officeart/2008/layout/NameandTitleOrganizationalChart"/>
    <dgm:cxn modelId="{72C15FF6-C358-4CDE-92A0-5AD4527FFD77}" type="presOf" srcId="{0A18AA61-7357-4327-9AA3-85C687D1CA9D}" destId="{8EC3A6AD-8B7B-4097-B6AF-14B2F57ED40B}" srcOrd="1" destOrd="0" presId="urn:microsoft.com/office/officeart/2008/layout/NameandTitleOrganizationalChart"/>
    <dgm:cxn modelId="{FC74B3CA-CDA9-4C0F-86B7-5B934A379B04}" srcId="{2A701BBA-1C1E-4CF0-9CC5-F82CB54ED2AC}" destId="{E62D34F9-5421-4A41-985E-6CF058B87E24}" srcOrd="3" destOrd="0" parTransId="{29F9096B-9588-4604-B08B-51F7DB8AB425}" sibTransId="{6A12915B-31D7-44E8-AE76-A52C0F065107}"/>
    <dgm:cxn modelId="{5852DDFC-F758-4486-A053-5F29E20317C4}" type="presOf" srcId="{0A18AA61-7357-4327-9AA3-85C687D1CA9D}" destId="{0F98C765-1EE5-4864-A679-54A5A85E3EF7}" srcOrd="0" destOrd="0" presId="urn:microsoft.com/office/officeart/2008/layout/NameandTitleOrganizationalChart"/>
    <dgm:cxn modelId="{D5565FD4-4B58-4498-B276-19C041643FEE}" type="presOf" srcId="{9D5380F8-39C9-4B25-BFD3-0C2312663B1B}" destId="{91AC3E89-4060-4D3B-8160-A22A8DB0E4A0}" srcOrd="0" destOrd="0" presId="urn:microsoft.com/office/officeart/2008/layout/NameandTitleOrganizationalChart"/>
    <dgm:cxn modelId="{02C2ADB4-2D3D-43CF-9973-D0C1522A686F}" srcId="{2A701BBA-1C1E-4CF0-9CC5-F82CB54ED2AC}" destId="{17B3CB33-FA1B-4157-915D-32AD91B7A6A8}" srcOrd="2" destOrd="0" parTransId="{80942BAC-BC72-4A8C-875A-6D344879D7E3}" sibTransId="{651F5B0C-DF86-4A44-910A-1223798A3A7C}"/>
    <dgm:cxn modelId="{78AE71A3-24EA-49B6-B647-CFBA11CEE6AD}" type="presOf" srcId="{5C10563B-A138-4816-B8E2-3AF0593598FA}" destId="{C05FB428-4496-4642-8830-6C0DFF8A9652}" srcOrd="0" destOrd="0" presId="urn:microsoft.com/office/officeart/2008/layout/NameandTitleOrganizationalChart"/>
    <dgm:cxn modelId="{E78A2761-0061-4D4A-A85D-5638FFFE2954}" srcId="{2A701BBA-1C1E-4CF0-9CC5-F82CB54ED2AC}" destId="{0A18AA61-7357-4327-9AA3-85C687D1CA9D}" srcOrd="1" destOrd="0" parTransId="{DA38D741-19D1-4118-A56A-D114D314CF22}" sibTransId="{9D5380F8-39C9-4B25-BFD3-0C2312663B1B}"/>
    <dgm:cxn modelId="{1874FD9C-207F-4FA5-9269-64912EEF0A04}" type="presOf" srcId="{D34EDE21-1C54-4610-9935-B7E1653D93F6}" destId="{71B64AAE-A2F2-4F5E-BF0A-741E8119F95F}" srcOrd="0" destOrd="0" presId="urn:microsoft.com/office/officeart/2008/layout/NameandTitleOrganizationalChart"/>
    <dgm:cxn modelId="{5772FCAC-9C50-4326-84C0-FAAB05F8B4E5}" type="presOf" srcId="{DA38D741-19D1-4118-A56A-D114D314CF22}" destId="{DD053B21-06B4-4EFE-9320-311E9FBF66E9}" srcOrd="0" destOrd="0" presId="urn:microsoft.com/office/officeart/2008/layout/NameandTitleOrganizationalChart"/>
    <dgm:cxn modelId="{6A34C1F1-FE77-482C-9153-80CC9D5074C2}" type="presOf" srcId="{2A701BBA-1C1E-4CF0-9CC5-F82CB54ED2AC}" destId="{E6181110-6DC5-4113-A849-8EEF4A3C8454}" srcOrd="0" destOrd="0" presId="urn:microsoft.com/office/officeart/2008/layout/NameandTitleOrganizationalChart"/>
    <dgm:cxn modelId="{49639C5C-C540-4D5D-8F31-8C228D4D4566}" type="presOf" srcId="{E702A4BD-3534-4064-8B50-417808FD4C99}" destId="{BD9ACF58-4283-4276-B3F3-78141FED908F}" srcOrd="1" destOrd="0" presId="urn:microsoft.com/office/officeart/2008/layout/NameandTitleOrganizationalChart"/>
    <dgm:cxn modelId="{4D09C865-490A-4808-B489-A4B08EE0EE88}" type="presOf" srcId="{17B3CB33-FA1B-4157-915D-32AD91B7A6A8}" destId="{39FBD80C-1510-4FBF-A043-C50DA47CC8F5}" srcOrd="1" destOrd="0" presId="urn:microsoft.com/office/officeart/2008/layout/NameandTitleOrganizationalChart"/>
    <dgm:cxn modelId="{1CDC81D4-6567-485E-858C-4540E335F736}" srcId="{2A701BBA-1C1E-4CF0-9CC5-F82CB54ED2AC}" destId="{E702A4BD-3534-4064-8B50-417808FD4C99}" srcOrd="0" destOrd="0" parTransId="{5DF5D9B3-99F7-4197-8087-80F0060E0FC0}" sibTransId="{E0BAEEDA-3F38-47CD-8CB7-B7349525F00D}"/>
    <dgm:cxn modelId="{2E79AB4C-7055-4254-9956-9CA03E387677}" type="presOf" srcId="{5DF5D9B3-99F7-4197-8087-80F0060E0FC0}" destId="{103B7C92-8A6C-4EE4-9BD5-216D7A8F5D77}" srcOrd="0" destOrd="0" presId="urn:microsoft.com/office/officeart/2008/layout/NameandTitleOrganizationalChart"/>
    <dgm:cxn modelId="{3FEB8C52-1264-4858-8EDC-8057EEB1E3DD}" type="presParOf" srcId="{04CD6A50-6138-4A1D-A19E-F1A996648D56}" destId="{3C491646-F897-45F9-B4F7-512635CF7A8C}" srcOrd="0" destOrd="0" presId="urn:microsoft.com/office/officeart/2008/layout/NameandTitleOrganizationalChart"/>
    <dgm:cxn modelId="{ED447FF0-A53F-46BE-AE19-DE333BC258C8}" type="presParOf" srcId="{3C491646-F897-45F9-B4F7-512635CF7A8C}" destId="{92AD5D75-C5F3-41B4-A384-4E2AFF6A9A4B}" srcOrd="0" destOrd="0" presId="urn:microsoft.com/office/officeart/2008/layout/NameandTitleOrganizationalChart"/>
    <dgm:cxn modelId="{E9D68735-45FF-4522-889D-28843A3D20CD}" type="presParOf" srcId="{92AD5D75-C5F3-41B4-A384-4E2AFF6A9A4B}" destId="{E6181110-6DC5-4113-A849-8EEF4A3C8454}" srcOrd="0" destOrd="0" presId="urn:microsoft.com/office/officeart/2008/layout/NameandTitleOrganizationalChart"/>
    <dgm:cxn modelId="{C8D59069-15A9-4644-A80B-7F370011CABD}" type="presParOf" srcId="{92AD5D75-C5F3-41B4-A384-4E2AFF6A9A4B}" destId="{81DBF617-78CA-47B6-9DD5-D57A9EDA7966}" srcOrd="1" destOrd="0" presId="urn:microsoft.com/office/officeart/2008/layout/NameandTitleOrganizationalChart"/>
    <dgm:cxn modelId="{EC62DFDD-7F1D-4262-9B22-BD39E1C3510D}" type="presParOf" srcId="{92AD5D75-C5F3-41B4-A384-4E2AFF6A9A4B}" destId="{F6EFBE4D-9723-49D3-A654-290131B6BCDD}" srcOrd="2" destOrd="0" presId="urn:microsoft.com/office/officeart/2008/layout/NameandTitleOrganizationalChart"/>
    <dgm:cxn modelId="{8D1723F8-675D-47D2-A39E-DA5C2EAFC2EE}" type="presParOf" srcId="{3C491646-F897-45F9-B4F7-512635CF7A8C}" destId="{744927D4-2F61-4DA5-9A80-0D8CEBB2A229}" srcOrd="1" destOrd="0" presId="urn:microsoft.com/office/officeart/2008/layout/NameandTitleOrganizationalChart"/>
    <dgm:cxn modelId="{1216397D-25F4-49E0-B463-1A0720191D17}" type="presParOf" srcId="{744927D4-2F61-4DA5-9A80-0D8CEBB2A229}" destId="{DD053B21-06B4-4EFE-9320-311E9FBF66E9}" srcOrd="0" destOrd="0" presId="urn:microsoft.com/office/officeart/2008/layout/NameandTitleOrganizationalChart"/>
    <dgm:cxn modelId="{92A668D0-9AC1-480C-9F98-231A9F76ADC5}" type="presParOf" srcId="{744927D4-2F61-4DA5-9A80-0D8CEBB2A229}" destId="{DD095B83-9099-40DD-89D5-015C0CFF8E84}" srcOrd="1" destOrd="0" presId="urn:microsoft.com/office/officeart/2008/layout/NameandTitleOrganizationalChart"/>
    <dgm:cxn modelId="{AD254596-CAC3-4A5E-898A-FF95C750F13E}" type="presParOf" srcId="{DD095B83-9099-40DD-89D5-015C0CFF8E84}" destId="{7EA3F092-C633-4EC1-88B4-71E4BEA53CFE}" srcOrd="0" destOrd="0" presId="urn:microsoft.com/office/officeart/2008/layout/NameandTitleOrganizationalChart"/>
    <dgm:cxn modelId="{E942F6CD-8789-4A09-90D6-EFD8B040D25D}" type="presParOf" srcId="{7EA3F092-C633-4EC1-88B4-71E4BEA53CFE}" destId="{0F98C765-1EE5-4864-A679-54A5A85E3EF7}" srcOrd="0" destOrd="0" presId="urn:microsoft.com/office/officeart/2008/layout/NameandTitleOrganizationalChart"/>
    <dgm:cxn modelId="{057818C6-B99B-40D5-803C-1C0646905B14}" type="presParOf" srcId="{7EA3F092-C633-4EC1-88B4-71E4BEA53CFE}" destId="{91AC3E89-4060-4D3B-8160-A22A8DB0E4A0}" srcOrd="1" destOrd="0" presId="urn:microsoft.com/office/officeart/2008/layout/NameandTitleOrganizationalChart"/>
    <dgm:cxn modelId="{9155183D-C535-4D91-892D-873E2AF473C0}" type="presParOf" srcId="{7EA3F092-C633-4EC1-88B4-71E4BEA53CFE}" destId="{8EC3A6AD-8B7B-4097-B6AF-14B2F57ED40B}" srcOrd="2" destOrd="0" presId="urn:microsoft.com/office/officeart/2008/layout/NameandTitleOrganizationalChart"/>
    <dgm:cxn modelId="{62F0724C-A38C-4894-B364-220926AF7E47}" type="presParOf" srcId="{DD095B83-9099-40DD-89D5-015C0CFF8E84}" destId="{50AE4ED9-8023-45E9-961D-58D526C638DB}" srcOrd="1" destOrd="0" presId="urn:microsoft.com/office/officeart/2008/layout/NameandTitleOrganizationalChart"/>
    <dgm:cxn modelId="{80AB218C-4B95-4707-A520-E56DF3F41883}" type="presParOf" srcId="{DD095B83-9099-40DD-89D5-015C0CFF8E84}" destId="{D9DA7A7C-3E5E-41A5-9F41-DFA3E4E15394}" srcOrd="2" destOrd="0" presId="urn:microsoft.com/office/officeart/2008/layout/NameandTitleOrganizationalChart"/>
    <dgm:cxn modelId="{37BA8C6E-7780-45F8-BDE9-4971050B9604}" type="presParOf" srcId="{744927D4-2F61-4DA5-9A80-0D8CEBB2A229}" destId="{B4B3955D-3BA9-449F-A04A-DBBA8DBC171E}" srcOrd="2" destOrd="0" presId="urn:microsoft.com/office/officeart/2008/layout/NameandTitleOrganizationalChart"/>
    <dgm:cxn modelId="{ED6F7339-9257-49FD-9788-7AC903C43749}" type="presParOf" srcId="{744927D4-2F61-4DA5-9A80-0D8CEBB2A229}" destId="{E51675AF-C756-44A8-96A5-619CE5C7B6F1}" srcOrd="3" destOrd="0" presId="urn:microsoft.com/office/officeart/2008/layout/NameandTitleOrganizationalChart"/>
    <dgm:cxn modelId="{0B321FCA-77D1-4C6E-8239-79AB83740068}" type="presParOf" srcId="{E51675AF-C756-44A8-96A5-619CE5C7B6F1}" destId="{C0433760-8A6C-4F74-87CA-5DE23AC1D129}" srcOrd="0" destOrd="0" presId="urn:microsoft.com/office/officeart/2008/layout/NameandTitleOrganizationalChart"/>
    <dgm:cxn modelId="{C650C581-EF0F-4C88-8C9E-D67FD9A2148D}" type="presParOf" srcId="{C0433760-8A6C-4F74-87CA-5DE23AC1D129}" destId="{F37DAE21-7576-4118-9B28-BB3DCCE5924E}" srcOrd="0" destOrd="0" presId="urn:microsoft.com/office/officeart/2008/layout/NameandTitleOrganizationalChart"/>
    <dgm:cxn modelId="{08908AF5-0F1B-405C-9921-2C416AD01143}" type="presParOf" srcId="{C0433760-8A6C-4F74-87CA-5DE23AC1D129}" destId="{FC2CE853-3F1B-45CE-81AF-C5BE911CF4D0}" srcOrd="1" destOrd="0" presId="urn:microsoft.com/office/officeart/2008/layout/NameandTitleOrganizationalChart"/>
    <dgm:cxn modelId="{738C2C46-6C04-4C02-BC6B-D78257E7161D}" type="presParOf" srcId="{C0433760-8A6C-4F74-87CA-5DE23AC1D129}" destId="{39FBD80C-1510-4FBF-A043-C50DA47CC8F5}" srcOrd="2" destOrd="0" presId="urn:microsoft.com/office/officeart/2008/layout/NameandTitleOrganizationalChart"/>
    <dgm:cxn modelId="{557A0C39-9AA5-4AAD-AF2B-C7654C4B9F4D}" type="presParOf" srcId="{E51675AF-C756-44A8-96A5-619CE5C7B6F1}" destId="{44B6A09B-9C0E-4801-9C0A-2DDC443EB57B}" srcOrd="1" destOrd="0" presId="urn:microsoft.com/office/officeart/2008/layout/NameandTitleOrganizationalChart"/>
    <dgm:cxn modelId="{E5944EB5-5C8C-4FFF-95B5-2B3D6E80987A}" type="presParOf" srcId="{E51675AF-C756-44A8-96A5-619CE5C7B6F1}" destId="{154C3C88-AAB4-4BC7-97CC-790249E4DB03}" srcOrd="2" destOrd="0" presId="urn:microsoft.com/office/officeart/2008/layout/NameandTitleOrganizationalChart"/>
    <dgm:cxn modelId="{6F87482A-EFB0-4B6E-A6F7-557419F03920}" type="presParOf" srcId="{744927D4-2F61-4DA5-9A80-0D8CEBB2A229}" destId="{D7C6B134-A281-4D84-B608-B201DBB62A44}" srcOrd="4" destOrd="0" presId="urn:microsoft.com/office/officeart/2008/layout/NameandTitleOrganizationalChart"/>
    <dgm:cxn modelId="{99A7594D-A15E-426A-A972-6D63997E80D9}" type="presParOf" srcId="{744927D4-2F61-4DA5-9A80-0D8CEBB2A229}" destId="{A941808D-E4E3-4F57-BCD5-78425A70D448}" srcOrd="5" destOrd="0" presId="urn:microsoft.com/office/officeart/2008/layout/NameandTitleOrganizationalChart"/>
    <dgm:cxn modelId="{B3D185F2-B0B8-4036-8B67-02E9A376E6AF}" type="presParOf" srcId="{A941808D-E4E3-4F57-BCD5-78425A70D448}" destId="{E0763490-0909-4454-B1A6-334D02CA58AA}" srcOrd="0" destOrd="0" presId="urn:microsoft.com/office/officeart/2008/layout/NameandTitleOrganizationalChart"/>
    <dgm:cxn modelId="{EBA47DFC-050A-4299-9739-E33286E4401F}" type="presParOf" srcId="{E0763490-0909-4454-B1A6-334D02CA58AA}" destId="{9AB65878-8440-40AD-BD0A-DA9719F25135}" srcOrd="0" destOrd="0" presId="urn:microsoft.com/office/officeart/2008/layout/NameandTitleOrganizationalChart"/>
    <dgm:cxn modelId="{5BD725E9-AA52-4A76-B592-DD49A7C3F9ED}" type="presParOf" srcId="{E0763490-0909-4454-B1A6-334D02CA58AA}" destId="{F4928A58-4DEC-43BB-8620-AA77337B6FD3}" srcOrd="1" destOrd="0" presId="urn:microsoft.com/office/officeart/2008/layout/NameandTitleOrganizationalChart"/>
    <dgm:cxn modelId="{D583A4C6-28EB-42DB-ABFB-637FA46B36D2}" type="presParOf" srcId="{E0763490-0909-4454-B1A6-334D02CA58AA}" destId="{AD9AFB2A-5F31-4322-8A66-109BAB961BE1}" srcOrd="2" destOrd="0" presId="urn:microsoft.com/office/officeart/2008/layout/NameandTitleOrganizationalChart"/>
    <dgm:cxn modelId="{9FE965B4-6868-4A0A-8850-4467F7BD2B6E}" type="presParOf" srcId="{A941808D-E4E3-4F57-BCD5-78425A70D448}" destId="{59A2DFDB-6920-4A32-9CF9-1D8618CD5CD7}" srcOrd="1" destOrd="0" presId="urn:microsoft.com/office/officeart/2008/layout/NameandTitleOrganizationalChart"/>
    <dgm:cxn modelId="{BB31E110-8991-4DBB-BAB2-F57FF6F291EB}" type="presParOf" srcId="{59A2DFDB-6920-4A32-9CF9-1D8618CD5CD7}" destId="{70BC263D-A845-4343-B911-1BB454CC7656}" srcOrd="0" destOrd="0" presId="urn:microsoft.com/office/officeart/2008/layout/NameandTitleOrganizationalChart"/>
    <dgm:cxn modelId="{3D0EF7E6-7237-4050-932E-5F9F63C094ED}" type="presParOf" srcId="{59A2DFDB-6920-4A32-9CF9-1D8618CD5CD7}" destId="{D6DE5E14-506D-4218-8D87-FBBFCF1D1A6C}" srcOrd="1" destOrd="0" presId="urn:microsoft.com/office/officeart/2008/layout/NameandTitleOrganizationalChart"/>
    <dgm:cxn modelId="{367FC83B-98CC-4115-81B3-C7930DC551D3}" type="presParOf" srcId="{D6DE5E14-506D-4218-8D87-FBBFCF1D1A6C}" destId="{1CEFA537-4E15-43B4-91EF-1C6C93DD5441}" srcOrd="0" destOrd="0" presId="urn:microsoft.com/office/officeart/2008/layout/NameandTitleOrganizationalChart"/>
    <dgm:cxn modelId="{F43F07BC-9D54-4CC5-B538-61B1DAA64003}" type="presParOf" srcId="{1CEFA537-4E15-43B4-91EF-1C6C93DD5441}" destId="{55BAB02C-A352-42E1-9F4E-D7187EE1197D}" srcOrd="0" destOrd="0" presId="urn:microsoft.com/office/officeart/2008/layout/NameandTitleOrganizationalChart"/>
    <dgm:cxn modelId="{B0050688-9C71-4DCF-B2A5-6C1396AB82DE}" type="presParOf" srcId="{1CEFA537-4E15-43B4-91EF-1C6C93DD5441}" destId="{2FAFE1FB-DA1D-4D27-A338-5B0676BEE301}" srcOrd="1" destOrd="0" presId="urn:microsoft.com/office/officeart/2008/layout/NameandTitleOrganizationalChart"/>
    <dgm:cxn modelId="{299A850C-366D-4F35-A8A3-4505DD47B1A3}" type="presParOf" srcId="{1CEFA537-4E15-43B4-91EF-1C6C93DD5441}" destId="{9E5D6E71-4D13-4E01-856D-0011EB3E184E}" srcOrd="2" destOrd="0" presId="urn:microsoft.com/office/officeart/2008/layout/NameandTitleOrganizationalChart"/>
    <dgm:cxn modelId="{BC744864-CDEC-46AA-A70E-C2719D73222E}" type="presParOf" srcId="{D6DE5E14-506D-4218-8D87-FBBFCF1D1A6C}" destId="{1A1979D7-23D0-4719-8AB7-333CD59D7D43}" srcOrd="1" destOrd="0" presId="urn:microsoft.com/office/officeart/2008/layout/NameandTitleOrganizationalChart"/>
    <dgm:cxn modelId="{8DF4A159-C7CD-4AA1-8606-1BFFA8FFF953}" type="presParOf" srcId="{D6DE5E14-506D-4218-8D87-FBBFCF1D1A6C}" destId="{B1FBA7D9-4B74-4E23-AB87-7B9C5E6A74F5}" srcOrd="2" destOrd="0" presId="urn:microsoft.com/office/officeart/2008/layout/NameandTitleOrganizationalChart"/>
    <dgm:cxn modelId="{6EAC4A56-4434-4AC6-8D7D-19047C04A227}" type="presParOf" srcId="{59A2DFDB-6920-4A32-9CF9-1D8618CD5CD7}" destId="{6C4D8807-9E18-481F-AB36-4F3D521F3BB3}" srcOrd="2" destOrd="0" presId="urn:microsoft.com/office/officeart/2008/layout/NameandTitleOrganizationalChart"/>
    <dgm:cxn modelId="{BA2F5285-035B-46A5-AF44-798538AB83E7}" type="presParOf" srcId="{59A2DFDB-6920-4A32-9CF9-1D8618CD5CD7}" destId="{9E55D8E1-ED7B-404C-98DF-49380970AA33}" srcOrd="3" destOrd="0" presId="urn:microsoft.com/office/officeart/2008/layout/NameandTitleOrganizationalChart"/>
    <dgm:cxn modelId="{1986ED1F-6BEF-4CCB-AE78-E897A43375D7}" type="presParOf" srcId="{9E55D8E1-ED7B-404C-98DF-49380970AA33}" destId="{B76E7DD9-33C1-43FE-9695-D71BAD7736E8}" srcOrd="0" destOrd="0" presId="urn:microsoft.com/office/officeart/2008/layout/NameandTitleOrganizationalChart"/>
    <dgm:cxn modelId="{77BD5B5B-136F-44A8-B697-E8EB73E83E2F}" type="presParOf" srcId="{B76E7DD9-33C1-43FE-9695-D71BAD7736E8}" destId="{6D35715D-3440-4F43-8C61-649784EDA75B}" srcOrd="0" destOrd="0" presId="urn:microsoft.com/office/officeart/2008/layout/NameandTitleOrganizationalChart"/>
    <dgm:cxn modelId="{275D24D8-EC0C-48CF-858B-AE79FDB2845B}" type="presParOf" srcId="{B76E7DD9-33C1-43FE-9695-D71BAD7736E8}" destId="{517E0A11-681A-4681-BBCF-365AB104BD4E}" srcOrd="1" destOrd="0" presId="urn:microsoft.com/office/officeart/2008/layout/NameandTitleOrganizationalChart"/>
    <dgm:cxn modelId="{E9EAA536-58D5-4219-B0EC-CCEA0E13DBC2}" type="presParOf" srcId="{B76E7DD9-33C1-43FE-9695-D71BAD7736E8}" destId="{29699035-ACA9-442B-8190-B33DAFDA9B98}" srcOrd="2" destOrd="0" presId="urn:microsoft.com/office/officeart/2008/layout/NameandTitleOrganizationalChart"/>
    <dgm:cxn modelId="{605C17AC-9474-4D5E-A1F2-E7793D4D2CDE}" type="presParOf" srcId="{9E55D8E1-ED7B-404C-98DF-49380970AA33}" destId="{2A237BAF-D2F7-40A0-B8C1-30F8879A52D0}" srcOrd="1" destOrd="0" presId="urn:microsoft.com/office/officeart/2008/layout/NameandTitleOrganizationalChart"/>
    <dgm:cxn modelId="{088A2171-3C3B-4C96-8266-22D4303950E6}" type="presParOf" srcId="{9E55D8E1-ED7B-404C-98DF-49380970AA33}" destId="{7A350832-78E7-4826-8789-D26BFF9B4EED}" srcOrd="2" destOrd="0" presId="urn:microsoft.com/office/officeart/2008/layout/NameandTitleOrganizationalChart"/>
    <dgm:cxn modelId="{8A5D283F-8F1E-4656-B7EE-5880BAB8964F}" type="presParOf" srcId="{A941808D-E4E3-4F57-BCD5-78425A70D448}" destId="{360CC559-54D1-4DAA-A588-9CAF4E861913}" srcOrd="2" destOrd="0" presId="urn:microsoft.com/office/officeart/2008/layout/NameandTitleOrganizationalChart"/>
    <dgm:cxn modelId="{AB212C06-D5C0-40B0-A9CC-BC1849B56D8E}" type="presParOf" srcId="{744927D4-2F61-4DA5-9A80-0D8CEBB2A229}" destId="{4176AD98-DF1F-49B9-8F24-6F2B7719F540}" srcOrd="6" destOrd="0" presId="urn:microsoft.com/office/officeart/2008/layout/NameandTitleOrganizationalChart"/>
    <dgm:cxn modelId="{54BD0EB1-BD1D-4AA4-8672-9A3F3A59567C}" type="presParOf" srcId="{744927D4-2F61-4DA5-9A80-0D8CEBB2A229}" destId="{949FF761-0551-49E9-8CE5-C8B447A9174B}" srcOrd="7" destOrd="0" presId="urn:microsoft.com/office/officeart/2008/layout/NameandTitleOrganizationalChart"/>
    <dgm:cxn modelId="{2D01172A-957C-4A3D-ACA7-25B575C1C271}" type="presParOf" srcId="{949FF761-0551-49E9-8CE5-C8B447A9174B}" destId="{7482C900-F13C-4EF1-AF25-E302A6A695B5}" srcOrd="0" destOrd="0" presId="urn:microsoft.com/office/officeart/2008/layout/NameandTitleOrganizationalChart"/>
    <dgm:cxn modelId="{1A16D913-99B3-4D89-8FE3-5C493704E01E}" type="presParOf" srcId="{7482C900-F13C-4EF1-AF25-E302A6A695B5}" destId="{71B64AAE-A2F2-4F5E-BF0A-741E8119F95F}" srcOrd="0" destOrd="0" presId="urn:microsoft.com/office/officeart/2008/layout/NameandTitleOrganizationalChart"/>
    <dgm:cxn modelId="{568C6CD4-632E-408F-9A5D-5A40BEBB759B}" type="presParOf" srcId="{7482C900-F13C-4EF1-AF25-E302A6A695B5}" destId="{ABB0DCD1-B6F9-448F-B5F6-C945AB883EE2}" srcOrd="1" destOrd="0" presId="urn:microsoft.com/office/officeart/2008/layout/NameandTitleOrganizationalChart"/>
    <dgm:cxn modelId="{5068A9E0-4746-4D50-8202-0711201475E2}" type="presParOf" srcId="{7482C900-F13C-4EF1-AF25-E302A6A695B5}" destId="{9148C19F-5132-42A9-A378-F39AC76FAEE6}" srcOrd="2" destOrd="0" presId="urn:microsoft.com/office/officeart/2008/layout/NameandTitleOrganizationalChart"/>
    <dgm:cxn modelId="{EA154B88-443D-4F45-AAB3-B68547720534}" type="presParOf" srcId="{949FF761-0551-49E9-8CE5-C8B447A9174B}" destId="{AFC1EE07-3819-4439-9431-7F0246BB1329}" srcOrd="1" destOrd="0" presId="urn:microsoft.com/office/officeart/2008/layout/NameandTitleOrganizationalChart"/>
    <dgm:cxn modelId="{E2918180-E1D8-4A0B-A14D-6C24DCDD647E}" type="presParOf" srcId="{949FF761-0551-49E9-8CE5-C8B447A9174B}" destId="{7F38A391-CC62-4592-81B6-E15A79138902}" srcOrd="2" destOrd="0" presId="urn:microsoft.com/office/officeart/2008/layout/NameandTitleOrganizationalChart"/>
    <dgm:cxn modelId="{12628F35-0AA2-407A-BA08-0F7C91930295}" type="presParOf" srcId="{744927D4-2F61-4DA5-9A80-0D8CEBB2A229}" destId="{2B696685-9850-4C74-BC6F-67E52D34BF56}" srcOrd="8" destOrd="0" presId="urn:microsoft.com/office/officeart/2008/layout/NameandTitleOrganizationalChart"/>
    <dgm:cxn modelId="{DDA96312-2D90-4928-BDC2-40BCBAF256B4}" type="presParOf" srcId="{744927D4-2F61-4DA5-9A80-0D8CEBB2A229}" destId="{7E420CC0-967B-4E2E-8B24-A80E11FF1127}" srcOrd="9" destOrd="0" presId="urn:microsoft.com/office/officeart/2008/layout/NameandTitleOrganizationalChart"/>
    <dgm:cxn modelId="{D8F6E587-C39F-4B1A-9D8B-F15CE3A2BA5B}" type="presParOf" srcId="{7E420CC0-967B-4E2E-8B24-A80E11FF1127}" destId="{4B3C424B-48A9-4E51-873D-29197F1455FC}" srcOrd="0" destOrd="0" presId="urn:microsoft.com/office/officeart/2008/layout/NameandTitleOrganizationalChart"/>
    <dgm:cxn modelId="{50D0CD6A-2793-4868-8802-4C2F6C003930}" type="presParOf" srcId="{4B3C424B-48A9-4E51-873D-29197F1455FC}" destId="{49AEF40F-4AD9-49C9-BAD0-06E85E09C018}" srcOrd="0" destOrd="0" presId="urn:microsoft.com/office/officeart/2008/layout/NameandTitleOrganizationalChart"/>
    <dgm:cxn modelId="{846A0177-85D4-407C-AB51-4381F25C3DA3}" type="presParOf" srcId="{4B3C424B-48A9-4E51-873D-29197F1455FC}" destId="{38B76657-EE0C-42AD-9B02-C22CABBE5C78}" srcOrd="1" destOrd="0" presId="urn:microsoft.com/office/officeart/2008/layout/NameandTitleOrganizationalChart"/>
    <dgm:cxn modelId="{A508585B-758B-4DD7-A267-F276DA254A61}" type="presParOf" srcId="{4B3C424B-48A9-4E51-873D-29197F1455FC}" destId="{52A527FD-D027-47D8-9F71-541703E83E70}" srcOrd="2" destOrd="0" presId="urn:microsoft.com/office/officeart/2008/layout/NameandTitleOrganizationalChart"/>
    <dgm:cxn modelId="{C0C6760E-1B61-4C4D-A596-CA43B8516F81}" type="presParOf" srcId="{7E420CC0-967B-4E2E-8B24-A80E11FF1127}" destId="{383B2E8F-D534-41D9-A8E2-BAB7523229FB}" srcOrd="1" destOrd="0" presId="urn:microsoft.com/office/officeart/2008/layout/NameandTitleOrganizationalChart"/>
    <dgm:cxn modelId="{DF702433-F479-467A-9F4A-42429B43452E}" type="presParOf" srcId="{7E420CC0-967B-4E2E-8B24-A80E11FF1127}" destId="{A8519DD7-DAAB-4C21-B0EF-2854F8431064}" srcOrd="2" destOrd="0" presId="urn:microsoft.com/office/officeart/2008/layout/NameandTitleOrganizationalChart"/>
    <dgm:cxn modelId="{2F5D6D43-6E80-430A-8FBC-8D6F2BFF23D6}" type="presParOf" srcId="{744927D4-2F61-4DA5-9A80-0D8CEBB2A229}" destId="{39A76FD2-FF48-409B-88C5-FBA26CD2918B}" srcOrd="10" destOrd="0" presId="urn:microsoft.com/office/officeart/2008/layout/NameandTitleOrganizationalChart"/>
    <dgm:cxn modelId="{69EA207F-A289-4284-8AF0-65EC50134318}" type="presParOf" srcId="{744927D4-2F61-4DA5-9A80-0D8CEBB2A229}" destId="{37319B27-9597-43D0-9715-2045764C8DCE}" srcOrd="11" destOrd="0" presId="urn:microsoft.com/office/officeart/2008/layout/NameandTitleOrganizationalChart"/>
    <dgm:cxn modelId="{49AA9DA7-A761-4568-921B-AA47D80B1F26}" type="presParOf" srcId="{37319B27-9597-43D0-9715-2045764C8DCE}" destId="{6D8056BF-89C5-4D6D-86E3-D87DEAFE3C02}" srcOrd="0" destOrd="0" presId="urn:microsoft.com/office/officeart/2008/layout/NameandTitleOrganizationalChart"/>
    <dgm:cxn modelId="{1718DBE0-2403-48C9-BD7F-D8BA82DCE746}" type="presParOf" srcId="{6D8056BF-89C5-4D6D-86E3-D87DEAFE3C02}" destId="{C05FB428-4496-4642-8830-6C0DFF8A9652}" srcOrd="0" destOrd="0" presId="urn:microsoft.com/office/officeart/2008/layout/NameandTitleOrganizationalChart"/>
    <dgm:cxn modelId="{260D5E4F-37C4-4A6E-BF6F-9EC770A4F6C3}" type="presParOf" srcId="{6D8056BF-89C5-4D6D-86E3-D87DEAFE3C02}" destId="{BDA1D10E-1D4A-4CB9-8236-16BD875CAEC5}" srcOrd="1" destOrd="0" presId="urn:microsoft.com/office/officeart/2008/layout/NameandTitleOrganizationalChart"/>
    <dgm:cxn modelId="{99FB69E0-4721-4E20-9015-9C97523CBFCA}" type="presParOf" srcId="{6D8056BF-89C5-4D6D-86E3-D87DEAFE3C02}" destId="{BC43A572-4277-4F8D-8D61-E9B732C99612}" srcOrd="2" destOrd="0" presId="urn:microsoft.com/office/officeart/2008/layout/NameandTitleOrganizationalChart"/>
    <dgm:cxn modelId="{96E13609-3ABE-4F70-A33F-A78714150421}" type="presParOf" srcId="{37319B27-9597-43D0-9715-2045764C8DCE}" destId="{9A93D917-0D35-4A31-A29E-0A9B75C6FCD3}" srcOrd="1" destOrd="0" presId="urn:microsoft.com/office/officeart/2008/layout/NameandTitleOrganizationalChart"/>
    <dgm:cxn modelId="{ECC0D754-2DEE-4E97-B717-016234550DC7}" type="presParOf" srcId="{37319B27-9597-43D0-9715-2045764C8DCE}" destId="{551215F1-970D-4A4B-A7A4-3A880E77B1C4}" srcOrd="2" destOrd="0" presId="urn:microsoft.com/office/officeart/2008/layout/NameandTitleOrganizationalChart"/>
    <dgm:cxn modelId="{12F3D40E-B35A-4DFE-B253-4B3A3EE0E7F9}" type="presParOf" srcId="{3C491646-F897-45F9-B4F7-512635CF7A8C}" destId="{7709C975-6B03-427B-AB61-BE45B1388C14}" srcOrd="2" destOrd="0" presId="urn:microsoft.com/office/officeart/2008/layout/NameandTitleOrganizationalChart"/>
    <dgm:cxn modelId="{76985A26-D254-4801-8E02-4D4E2A8D35D5}" type="presParOf" srcId="{7709C975-6B03-427B-AB61-BE45B1388C14}" destId="{103B7C92-8A6C-4EE4-9BD5-216D7A8F5D77}" srcOrd="0" destOrd="0" presId="urn:microsoft.com/office/officeart/2008/layout/NameandTitleOrganizationalChart"/>
    <dgm:cxn modelId="{251A8B8A-C932-491E-B04E-9F0A391DEC77}" type="presParOf" srcId="{7709C975-6B03-427B-AB61-BE45B1388C14}" destId="{D139E606-06C5-4FB7-B5D8-226B8130B268}" srcOrd="1" destOrd="0" presId="urn:microsoft.com/office/officeart/2008/layout/NameandTitleOrganizationalChart"/>
    <dgm:cxn modelId="{DFAC03E7-4999-4E86-985F-5E7ED2E14E0D}" type="presParOf" srcId="{D139E606-06C5-4FB7-B5D8-226B8130B268}" destId="{04275567-C052-45E1-9172-5793179657BA}" srcOrd="0" destOrd="0" presId="urn:microsoft.com/office/officeart/2008/layout/NameandTitleOrganizationalChart"/>
    <dgm:cxn modelId="{E3D2CF87-E143-4F00-8679-5F12A7C07871}" type="presParOf" srcId="{04275567-C052-45E1-9172-5793179657BA}" destId="{A04CA6C5-DACD-4248-A151-27F3B07D02B8}" srcOrd="0" destOrd="0" presId="urn:microsoft.com/office/officeart/2008/layout/NameandTitleOrganizationalChart"/>
    <dgm:cxn modelId="{94C2CFA8-A408-4F63-B57A-A3A77D3D93DD}" type="presParOf" srcId="{04275567-C052-45E1-9172-5793179657BA}" destId="{8347B31F-C1E4-4E01-8443-01A10C127B4A}" srcOrd="1" destOrd="0" presId="urn:microsoft.com/office/officeart/2008/layout/NameandTitleOrganizationalChart"/>
    <dgm:cxn modelId="{A0C8F365-106A-4410-9E4B-D05F9C4260DC}" type="presParOf" srcId="{04275567-C052-45E1-9172-5793179657BA}" destId="{BD9ACF58-4283-4276-B3F3-78141FED908F}" srcOrd="2" destOrd="0" presId="urn:microsoft.com/office/officeart/2008/layout/NameandTitleOrganizationalChart"/>
    <dgm:cxn modelId="{F57A6B8B-5B4B-4E2F-AAA3-32888E80EE8B}" type="presParOf" srcId="{D139E606-06C5-4FB7-B5D8-226B8130B268}" destId="{DF5AB19B-24B4-4957-AD12-6C4574DFD4C6}" srcOrd="1" destOrd="0" presId="urn:microsoft.com/office/officeart/2008/layout/NameandTitleOrganizationalChart"/>
    <dgm:cxn modelId="{DC4836A5-D037-4E43-9B39-5FA667DD5608}" type="presParOf" srcId="{D139E606-06C5-4FB7-B5D8-226B8130B268}" destId="{0D0D173F-086F-46D5-B69C-865EFDFA6DA9}"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B7C92-8A6C-4EE4-9BD5-216D7A8F5D77}">
      <dsp:nvSpPr>
        <dsp:cNvPr id="0" name=""/>
        <dsp:cNvSpPr/>
      </dsp:nvSpPr>
      <dsp:spPr>
        <a:xfrm>
          <a:off x="4318421" y="2286062"/>
          <a:ext cx="196158" cy="640837"/>
        </a:xfrm>
        <a:custGeom>
          <a:avLst/>
          <a:gdLst/>
          <a:ahLst/>
          <a:cxnLst/>
          <a:rect l="0" t="0" r="0" b="0"/>
          <a:pathLst>
            <a:path>
              <a:moveTo>
                <a:pt x="196158" y="0"/>
              </a:moveTo>
              <a:lnTo>
                <a:pt x="196158" y="640837"/>
              </a:lnTo>
              <a:lnTo>
                <a:pt x="0" y="640837"/>
              </a:lnTo>
            </a:path>
          </a:pathLst>
        </a:custGeom>
        <a:noFill/>
        <a:ln w="25400" cap="flat" cmpd="sng" algn="ctr">
          <a:solidFill>
            <a:schemeClr val="accent6">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9A76FD2-FF48-409B-88C5-FBA26CD2918B}">
      <dsp:nvSpPr>
        <dsp:cNvPr id="0" name=""/>
        <dsp:cNvSpPr/>
      </dsp:nvSpPr>
      <dsp:spPr>
        <a:xfrm>
          <a:off x="4514579" y="2286062"/>
          <a:ext cx="3851795" cy="1281675"/>
        </a:xfrm>
        <a:custGeom>
          <a:avLst/>
          <a:gdLst/>
          <a:ahLst/>
          <a:cxnLst/>
          <a:rect l="0" t="0" r="0" b="0"/>
          <a:pathLst>
            <a:path>
              <a:moveTo>
                <a:pt x="0" y="0"/>
              </a:moveTo>
              <a:lnTo>
                <a:pt x="0" y="1142937"/>
              </a:lnTo>
              <a:lnTo>
                <a:pt x="3851795" y="1142937"/>
              </a:lnTo>
              <a:lnTo>
                <a:pt x="3851795" y="1281675"/>
              </a:lnTo>
            </a:path>
          </a:pathLst>
        </a:custGeom>
        <a:noFill/>
        <a:ln w="25400" cap="flat" cmpd="sng" algn="ctr">
          <a:solidFill>
            <a:schemeClr val="accent6">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B696685-9850-4C74-BC6F-67E52D34BF56}">
      <dsp:nvSpPr>
        <dsp:cNvPr id="0" name=""/>
        <dsp:cNvSpPr/>
      </dsp:nvSpPr>
      <dsp:spPr>
        <a:xfrm>
          <a:off x="4514579" y="2286062"/>
          <a:ext cx="2311077" cy="1281675"/>
        </a:xfrm>
        <a:custGeom>
          <a:avLst/>
          <a:gdLst/>
          <a:ahLst/>
          <a:cxnLst/>
          <a:rect l="0" t="0" r="0" b="0"/>
          <a:pathLst>
            <a:path>
              <a:moveTo>
                <a:pt x="0" y="0"/>
              </a:moveTo>
              <a:lnTo>
                <a:pt x="0" y="1142937"/>
              </a:lnTo>
              <a:lnTo>
                <a:pt x="2311077" y="1142937"/>
              </a:lnTo>
              <a:lnTo>
                <a:pt x="2311077" y="1281675"/>
              </a:lnTo>
            </a:path>
          </a:pathLst>
        </a:custGeom>
        <a:noFill/>
        <a:ln w="25400" cap="flat" cmpd="sng" algn="ctr">
          <a:solidFill>
            <a:schemeClr val="accent6">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176AD98-DF1F-49B9-8F24-6F2B7719F540}">
      <dsp:nvSpPr>
        <dsp:cNvPr id="0" name=""/>
        <dsp:cNvSpPr/>
      </dsp:nvSpPr>
      <dsp:spPr>
        <a:xfrm>
          <a:off x="4514579" y="2286062"/>
          <a:ext cx="770359" cy="1281675"/>
        </a:xfrm>
        <a:custGeom>
          <a:avLst/>
          <a:gdLst/>
          <a:ahLst/>
          <a:cxnLst/>
          <a:rect l="0" t="0" r="0" b="0"/>
          <a:pathLst>
            <a:path>
              <a:moveTo>
                <a:pt x="0" y="0"/>
              </a:moveTo>
              <a:lnTo>
                <a:pt x="0" y="1142937"/>
              </a:lnTo>
              <a:lnTo>
                <a:pt x="770359" y="1142937"/>
              </a:lnTo>
              <a:lnTo>
                <a:pt x="770359" y="1281675"/>
              </a:lnTo>
            </a:path>
          </a:pathLst>
        </a:custGeom>
        <a:noFill/>
        <a:ln w="25400" cap="flat" cmpd="sng" algn="ctr">
          <a:solidFill>
            <a:schemeClr val="accent6">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C4D8807-9E18-481F-AB36-4F3D521F3BB3}">
      <dsp:nvSpPr>
        <dsp:cNvPr id="0" name=""/>
        <dsp:cNvSpPr/>
      </dsp:nvSpPr>
      <dsp:spPr>
        <a:xfrm>
          <a:off x="3744220" y="4162329"/>
          <a:ext cx="196158" cy="640837"/>
        </a:xfrm>
        <a:custGeom>
          <a:avLst/>
          <a:gdLst/>
          <a:ahLst/>
          <a:cxnLst/>
          <a:rect l="0" t="0" r="0" b="0"/>
          <a:pathLst>
            <a:path>
              <a:moveTo>
                <a:pt x="0" y="0"/>
              </a:moveTo>
              <a:lnTo>
                <a:pt x="0" y="640837"/>
              </a:lnTo>
              <a:lnTo>
                <a:pt x="196158" y="640837"/>
              </a:lnTo>
            </a:path>
          </a:pathLst>
        </a:custGeom>
        <a:noFill/>
        <a:ln w="25400" cap="flat" cmpd="sng" algn="ctr">
          <a:solidFill>
            <a:schemeClr val="accent6">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0BC263D-A845-4343-B911-1BB454CC7656}">
      <dsp:nvSpPr>
        <dsp:cNvPr id="0" name=""/>
        <dsp:cNvSpPr/>
      </dsp:nvSpPr>
      <dsp:spPr>
        <a:xfrm>
          <a:off x="3548062" y="4162329"/>
          <a:ext cx="196158" cy="640837"/>
        </a:xfrm>
        <a:custGeom>
          <a:avLst/>
          <a:gdLst/>
          <a:ahLst/>
          <a:cxnLst/>
          <a:rect l="0" t="0" r="0" b="0"/>
          <a:pathLst>
            <a:path>
              <a:moveTo>
                <a:pt x="196158" y="0"/>
              </a:moveTo>
              <a:lnTo>
                <a:pt x="196158" y="640837"/>
              </a:lnTo>
              <a:lnTo>
                <a:pt x="0" y="640837"/>
              </a:lnTo>
            </a:path>
          </a:pathLst>
        </a:custGeom>
        <a:noFill/>
        <a:ln w="25400" cap="flat" cmpd="sng" algn="ctr">
          <a:solidFill>
            <a:schemeClr val="accent6">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7C6B134-A281-4D84-B608-B201DBB62A44}">
      <dsp:nvSpPr>
        <dsp:cNvPr id="0" name=""/>
        <dsp:cNvSpPr/>
      </dsp:nvSpPr>
      <dsp:spPr>
        <a:xfrm>
          <a:off x="3744220" y="2286062"/>
          <a:ext cx="770359" cy="1281675"/>
        </a:xfrm>
        <a:custGeom>
          <a:avLst/>
          <a:gdLst/>
          <a:ahLst/>
          <a:cxnLst/>
          <a:rect l="0" t="0" r="0" b="0"/>
          <a:pathLst>
            <a:path>
              <a:moveTo>
                <a:pt x="770359" y="0"/>
              </a:moveTo>
              <a:lnTo>
                <a:pt x="770359" y="1142937"/>
              </a:lnTo>
              <a:lnTo>
                <a:pt x="0" y="1142937"/>
              </a:lnTo>
              <a:lnTo>
                <a:pt x="0" y="1281675"/>
              </a:lnTo>
            </a:path>
          </a:pathLst>
        </a:custGeom>
        <a:noFill/>
        <a:ln w="25400" cap="flat" cmpd="sng" algn="ctr">
          <a:solidFill>
            <a:schemeClr val="accent6">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4B3955D-3BA9-449F-A04A-DBBA8DBC171E}">
      <dsp:nvSpPr>
        <dsp:cNvPr id="0" name=""/>
        <dsp:cNvSpPr/>
      </dsp:nvSpPr>
      <dsp:spPr>
        <a:xfrm>
          <a:off x="2203502" y="2286062"/>
          <a:ext cx="2311077" cy="1281675"/>
        </a:xfrm>
        <a:custGeom>
          <a:avLst/>
          <a:gdLst/>
          <a:ahLst/>
          <a:cxnLst/>
          <a:rect l="0" t="0" r="0" b="0"/>
          <a:pathLst>
            <a:path>
              <a:moveTo>
                <a:pt x="2311077" y="0"/>
              </a:moveTo>
              <a:lnTo>
                <a:pt x="2311077" y="1142937"/>
              </a:lnTo>
              <a:lnTo>
                <a:pt x="0" y="1142937"/>
              </a:lnTo>
              <a:lnTo>
                <a:pt x="0" y="1281675"/>
              </a:lnTo>
            </a:path>
          </a:pathLst>
        </a:custGeom>
        <a:noFill/>
        <a:ln w="25400" cap="flat" cmpd="sng" algn="ctr">
          <a:solidFill>
            <a:schemeClr val="accent6">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D053B21-06B4-4EFE-9320-311E9FBF66E9}">
      <dsp:nvSpPr>
        <dsp:cNvPr id="0" name=""/>
        <dsp:cNvSpPr/>
      </dsp:nvSpPr>
      <dsp:spPr>
        <a:xfrm>
          <a:off x="662784" y="2286062"/>
          <a:ext cx="3851795" cy="1281675"/>
        </a:xfrm>
        <a:custGeom>
          <a:avLst/>
          <a:gdLst/>
          <a:ahLst/>
          <a:cxnLst/>
          <a:rect l="0" t="0" r="0" b="0"/>
          <a:pathLst>
            <a:path>
              <a:moveTo>
                <a:pt x="3851795" y="0"/>
              </a:moveTo>
              <a:lnTo>
                <a:pt x="3851795" y="1142937"/>
              </a:lnTo>
              <a:lnTo>
                <a:pt x="0" y="1142937"/>
              </a:lnTo>
              <a:lnTo>
                <a:pt x="0" y="1281675"/>
              </a:lnTo>
            </a:path>
          </a:pathLst>
        </a:custGeom>
        <a:noFill/>
        <a:ln w="25400" cap="flat" cmpd="sng" algn="ctr">
          <a:solidFill>
            <a:schemeClr val="accent6">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6181110-6DC5-4113-A849-8EEF4A3C8454}">
      <dsp:nvSpPr>
        <dsp:cNvPr id="0" name=""/>
        <dsp:cNvSpPr/>
      </dsp:nvSpPr>
      <dsp:spPr>
        <a:xfrm>
          <a:off x="3940378" y="1691471"/>
          <a:ext cx="1148401" cy="594591"/>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83903" numCol="1" spcCol="1270" anchor="ctr" anchorCtr="0">
          <a:noAutofit/>
        </a:bodyPr>
        <a:lstStyle/>
        <a:p>
          <a:pPr lvl="0" algn="ctr" defTabSz="533400">
            <a:lnSpc>
              <a:spcPct val="90000"/>
            </a:lnSpc>
            <a:spcBef>
              <a:spcPct val="0"/>
            </a:spcBef>
            <a:spcAft>
              <a:spcPct val="35000"/>
            </a:spcAft>
          </a:pPr>
          <a:r>
            <a:rPr lang="fr-FR" sz="1200" kern="1200"/>
            <a:t> Le président</a:t>
          </a:r>
        </a:p>
      </dsp:txBody>
      <dsp:txXfrm>
        <a:off x="3940378" y="1691471"/>
        <a:ext cx="1148401" cy="594591"/>
      </dsp:txXfrm>
    </dsp:sp>
    <dsp:sp modelId="{81DBF617-78CA-47B6-9DD5-D57A9EDA7966}">
      <dsp:nvSpPr>
        <dsp:cNvPr id="0" name=""/>
        <dsp:cNvSpPr/>
      </dsp:nvSpPr>
      <dsp:spPr>
        <a:xfrm>
          <a:off x="4170058" y="2153931"/>
          <a:ext cx="1033561" cy="198197"/>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7940" tIns="6985" rIns="27940" bIns="6985" numCol="1" spcCol="1270" anchor="ctr" anchorCtr="0">
          <a:noAutofit/>
        </a:bodyPr>
        <a:lstStyle/>
        <a:p>
          <a:pPr lvl="0" algn="r" defTabSz="488950">
            <a:lnSpc>
              <a:spcPct val="90000"/>
            </a:lnSpc>
            <a:spcBef>
              <a:spcPct val="0"/>
            </a:spcBef>
            <a:spcAft>
              <a:spcPct val="35000"/>
            </a:spcAft>
          </a:pPr>
          <a:r>
            <a:rPr lang="fr-FR" sz="1100" kern="1200"/>
            <a:t>Romain Jeannes</a:t>
          </a:r>
        </a:p>
      </dsp:txBody>
      <dsp:txXfrm>
        <a:off x="4170058" y="2153931"/>
        <a:ext cx="1033561" cy="198197"/>
      </dsp:txXfrm>
    </dsp:sp>
    <dsp:sp modelId="{0F98C765-1EE5-4864-A679-54A5A85E3EF7}">
      <dsp:nvSpPr>
        <dsp:cNvPr id="0" name=""/>
        <dsp:cNvSpPr/>
      </dsp:nvSpPr>
      <dsp:spPr>
        <a:xfrm>
          <a:off x="88583" y="3567738"/>
          <a:ext cx="1148401" cy="594591"/>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83903" numCol="1" spcCol="1270" anchor="ctr" anchorCtr="0">
          <a:noAutofit/>
        </a:bodyPr>
        <a:lstStyle/>
        <a:p>
          <a:pPr lvl="0" algn="ctr" defTabSz="533400">
            <a:lnSpc>
              <a:spcPct val="90000"/>
            </a:lnSpc>
            <a:spcBef>
              <a:spcPct val="0"/>
            </a:spcBef>
            <a:spcAft>
              <a:spcPct val="35000"/>
            </a:spcAft>
          </a:pPr>
          <a:r>
            <a:rPr lang="fr-FR" sz="1200" kern="1200"/>
            <a:t>Le trésorier</a:t>
          </a:r>
        </a:p>
      </dsp:txBody>
      <dsp:txXfrm>
        <a:off x="88583" y="3567738"/>
        <a:ext cx="1148401" cy="594591"/>
      </dsp:txXfrm>
    </dsp:sp>
    <dsp:sp modelId="{91AC3E89-4060-4D3B-8160-A22A8DB0E4A0}">
      <dsp:nvSpPr>
        <dsp:cNvPr id="0" name=""/>
        <dsp:cNvSpPr/>
      </dsp:nvSpPr>
      <dsp:spPr>
        <a:xfrm>
          <a:off x="318263" y="4030198"/>
          <a:ext cx="1033561" cy="198197"/>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6350" rIns="25400" bIns="6350" numCol="1" spcCol="1270" anchor="ctr" anchorCtr="0">
          <a:noAutofit/>
        </a:bodyPr>
        <a:lstStyle/>
        <a:p>
          <a:pPr lvl="0" algn="r" defTabSz="444500">
            <a:lnSpc>
              <a:spcPct val="90000"/>
            </a:lnSpc>
            <a:spcBef>
              <a:spcPct val="0"/>
            </a:spcBef>
            <a:spcAft>
              <a:spcPct val="35000"/>
            </a:spcAft>
          </a:pPr>
          <a:r>
            <a:rPr lang="fr-FR" sz="1000" kern="1200"/>
            <a:t>David Meneghetti</a:t>
          </a:r>
        </a:p>
      </dsp:txBody>
      <dsp:txXfrm>
        <a:off x="318263" y="4030198"/>
        <a:ext cx="1033561" cy="198197"/>
      </dsp:txXfrm>
    </dsp:sp>
    <dsp:sp modelId="{F37DAE21-7576-4118-9B28-BB3DCCE5924E}">
      <dsp:nvSpPr>
        <dsp:cNvPr id="0" name=""/>
        <dsp:cNvSpPr/>
      </dsp:nvSpPr>
      <dsp:spPr>
        <a:xfrm>
          <a:off x="1629301" y="3567738"/>
          <a:ext cx="1148401" cy="594591"/>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83903" numCol="1" spcCol="1270" anchor="ctr" anchorCtr="0">
          <a:noAutofit/>
        </a:bodyPr>
        <a:lstStyle/>
        <a:p>
          <a:pPr lvl="0" algn="ctr" defTabSz="533400">
            <a:lnSpc>
              <a:spcPct val="90000"/>
            </a:lnSpc>
            <a:spcBef>
              <a:spcPct val="0"/>
            </a:spcBef>
            <a:spcAft>
              <a:spcPct val="35000"/>
            </a:spcAft>
          </a:pPr>
          <a:r>
            <a:rPr lang="fr-FR" sz="1200" kern="1200"/>
            <a:t>Le secrétaire</a:t>
          </a:r>
        </a:p>
      </dsp:txBody>
      <dsp:txXfrm>
        <a:off x="1629301" y="3567738"/>
        <a:ext cx="1148401" cy="594591"/>
      </dsp:txXfrm>
    </dsp:sp>
    <dsp:sp modelId="{FC2CE853-3F1B-45CE-81AF-C5BE911CF4D0}">
      <dsp:nvSpPr>
        <dsp:cNvPr id="0" name=""/>
        <dsp:cNvSpPr/>
      </dsp:nvSpPr>
      <dsp:spPr>
        <a:xfrm>
          <a:off x="1858981" y="4030198"/>
          <a:ext cx="1033561" cy="198197"/>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7620" rIns="30480" bIns="7620" numCol="1" spcCol="1270" anchor="ctr" anchorCtr="0">
          <a:noAutofit/>
        </a:bodyPr>
        <a:lstStyle/>
        <a:p>
          <a:pPr lvl="0" algn="r" defTabSz="533400">
            <a:lnSpc>
              <a:spcPct val="90000"/>
            </a:lnSpc>
            <a:spcBef>
              <a:spcPct val="0"/>
            </a:spcBef>
            <a:spcAft>
              <a:spcPct val="35000"/>
            </a:spcAft>
          </a:pPr>
          <a:r>
            <a:rPr lang="fr-FR" sz="1200" kern="1200"/>
            <a:t>Patrick Sanquer</a:t>
          </a:r>
        </a:p>
      </dsp:txBody>
      <dsp:txXfrm>
        <a:off x="1858981" y="4030198"/>
        <a:ext cx="1033561" cy="198197"/>
      </dsp:txXfrm>
    </dsp:sp>
    <dsp:sp modelId="{9AB65878-8440-40AD-BD0A-DA9719F25135}">
      <dsp:nvSpPr>
        <dsp:cNvPr id="0" name=""/>
        <dsp:cNvSpPr/>
      </dsp:nvSpPr>
      <dsp:spPr>
        <a:xfrm>
          <a:off x="3170019" y="3567738"/>
          <a:ext cx="1148401" cy="594591"/>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83903" numCol="1" spcCol="1270" anchor="ctr" anchorCtr="0">
          <a:noAutofit/>
        </a:bodyPr>
        <a:lstStyle/>
        <a:p>
          <a:pPr lvl="0" algn="ctr" defTabSz="533400">
            <a:lnSpc>
              <a:spcPct val="90000"/>
            </a:lnSpc>
            <a:spcBef>
              <a:spcPct val="0"/>
            </a:spcBef>
            <a:spcAft>
              <a:spcPct val="35000"/>
            </a:spcAft>
          </a:pPr>
          <a:r>
            <a:rPr lang="fr-FR" sz="1200" kern="1200"/>
            <a:t>L'entraîneur sénior</a:t>
          </a:r>
        </a:p>
      </dsp:txBody>
      <dsp:txXfrm>
        <a:off x="3170019" y="3567738"/>
        <a:ext cx="1148401" cy="594591"/>
      </dsp:txXfrm>
    </dsp:sp>
    <dsp:sp modelId="{F4928A58-4DEC-43BB-8620-AA77337B6FD3}">
      <dsp:nvSpPr>
        <dsp:cNvPr id="0" name=""/>
        <dsp:cNvSpPr/>
      </dsp:nvSpPr>
      <dsp:spPr>
        <a:xfrm>
          <a:off x="3399699" y="4030198"/>
          <a:ext cx="1033561" cy="198197"/>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r>
            <a:rPr lang="fr-FR" sz="1300" kern="1200"/>
            <a:t>Yann Le Corre</a:t>
          </a:r>
        </a:p>
      </dsp:txBody>
      <dsp:txXfrm>
        <a:off x="3399699" y="4030198"/>
        <a:ext cx="1033561" cy="198197"/>
      </dsp:txXfrm>
    </dsp:sp>
    <dsp:sp modelId="{55BAB02C-A352-42E1-9F4E-D7187EE1197D}">
      <dsp:nvSpPr>
        <dsp:cNvPr id="0" name=""/>
        <dsp:cNvSpPr/>
      </dsp:nvSpPr>
      <dsp:spPr>
        <a:xfrm>
          <a:off x="2399660" y="4505871"/>
          <a:ext cx="1148401" cy="594591"/>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83903" numCol="1" spcCol="1270" anchor="ctr" anchorCtr="0">
          <a:noAutofit/>
        </a:bodyPr>
        <a:lstStyle/>
        <a:p>
          <a:pPr lvl="0" algn="ctr" defTabSz="533400">
            <a:lnSpc>
              <a:spcPct val="90000"/>
            </a:lnSpc>
            <a:spcBef>
              <a:spcPct val="0"/>
            </a:spcBef>
            <a:spcAft>
              <a:spcPct val="35000"/>
            </a:spcAft>
          </a:pPr>
          <a:r>
            <a:rPr lang="fr-FR" sz="1200" kern="1200"/>
            <a:t>L'entraineur sénior adjoint</a:t>
          </a:r>
        </a:p>
      </dsp:txBody>
      <dsp:txXfrm>
        <a:off x="2399660" y="4505871"/>
        <a:ext cx="1148401" cy="594591"/>
      </dsp:txXfrm>
    </dsp:sp>
    <dsp:sp modelId="{2FAFE1FB-DA1D-4D27-A338-5B0676BEE301}">
      <dsp:nvSpPr>
        <dsp:cNvPr id="0" name=""/>
        <dsp:cNvSpPr/>
      </dsp:nvSpPr>
      <dsp:spPr>
        <a:xfrm>
          <a:off x="2629340" y="4968331"/>
          <a:ext cx="1033561" cy="198197"/>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r>
            <a:rPr lang="fr-FR" sz="1300" kern="1200"/>
            <a:t>Savy Godefroi</a:t>
          </a:r>
        </a:p>
      </dsp:txBody>
      <dsp:txXfrm>
        <a:off x="2629340" y="4968331"/>
        <a:ext cx="1033561" cy="198197"/>
      </dsp:txXfrm>
    </dsp:sp>
    <dsp:sp modelId="{6D35715D-3440-4F43-8C61-649784EDA75B}">
      <dsp:nvSpPr>
        <dsp:cNvPr id="0" name=""/>
        <dsp:cNvSpPr/>
      </dsp:nvSpPr>
      <dsp:spPr>
        <a:xfrm>
          <a:off x="3940378" y="4505871"/>
          <a:ext cx="1148401" cy="594591"/>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83903" numCol="1" spcCol="1270" anchor="ctr" anchorCtr="0">
          <a:noAutofit/>
        </a:bodyPr>
        <a:lstStyle/>
        <a:p>
          <a:pPr lvl="0" algn="ctr" defTabSz="533400">
            <a:lnSpc>
              <a:spcPct val="90000"/>
            </a:lnSpc>
            <a:spcBef>
              <a:spcPct val="0"/>
            </a:spcBef>
            <a:spcAft>
              <a:spcPct val="35000"/>
            </a:spcAft>
          </a:pPr>
          <a:r>
            <a:rPr lang="fr-FR" sz="1200" kern="1200"/>
            <a:t>Le préparateur physique</a:t>
          </a:r>
        </a:p>
      </dsp:txBody>
      <dsp:txXfrm>
        <a:off x="3940378" y="4505871"/>
        <a:ext cx="1148401" cy="594591"/>
      </dsp:txXfrm>
    </dsp:sp>
    <dsp:sp modelId="{517E0A11-681A-4681-BBCF-365AB104BD4E}">
      <dsp:nvSpPr>
        <dsp:cNvPr id="0" name=""/>
        <dsp:cNvSpPr/>
      </dsp:nvSpPr>
      <dsp:spPr>
        <a:xfrm>
          <a:off x="4170058" y="4968331"/>
          <a:ext cx="1033561" cy="198197"/>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r>
            <a:rPr lang="fr-FR" sz="1300" kern="1200"/>
            <a:t>David Gilles</a:t>
          </a:r>
        </a:p>
      </dsp:txBody>
      <dsp:txXfrm>
        <a:off x="4170058" y="4968331"/>
        <a:ext cx="1033561" cy="198197"/>
      </dsp:txXfrm>
    </dsp:sp>
    <dsp:sp modelId="{71B64AAE-A2F2-4F5E-BF0A-741E8119F95F}">
      <dsp:nvSpPr>
        <dsp:cNvPr id="0" name=""/>
        <dsp:cNvSpPr/>
      </dsp:nvSpPr>
      <dsp:spPr>
        <a:xfrm>
          <a:off x="4710737" y="3567738"/>
          <a:ext cx="1148401" cy="594591"/>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83903" numCol="1" spcCol="1270" anchor="ctr" anchorCtr="0">
          <a:noAutofit/>
        </a:bodyPr>
        <a:lstStyle/>
        <a:p>
          <a:pPr lvl="0" algn="ctr" defTabSz="533400">
            <a:lnSpc>
              <a:spcPct val="90000"/>
            </a:lnSpc>
            <a:spcBef>
              <a:spcPct val="0"/>
            </a:spcBef>
            <a:spcAft>
              <a:spcPct val="35000"/>
            </a:spcAft>
          </a:pPr>
          <a:r>
            <a:rPr lang="fr-FR" sz="1200" kern="1200"/>
            <a:t>L'entraîneur junior</a:t>
          </a:r>
        </a:p>
      </dsp:txBody>
      <dsp:txXfrm>
        <a:off x="4710737" y="3567738"/>
        <a:ext cx="1148401" cy="594591"/>
      </dsp:txXfrm>
    </dsp:sp>
    <dsp:sp modelId="{ABB0DCD1-B6F9-448F-B5F6-C945AB883EE2}">
      <dsp:nvSpPr>
        <dsp:cNvPr id="0" name=""/>
        <dsp:cNvSpPr/>
      </dsp:nvSpPr>
      <dsp:spPr>
        <a:xfrm>
          <a:off x="4940417" y="4030198"/>
          <a:ext cx="1033561" cy="198197"/>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r>
            <a:rPr lang="fr-FR" sz="1300" kern="1200"/>
            <a:t>Igor Davidoff</a:t>
          </a:r>
        </a:p>
      </dsp:txBody>
      <dsp:txXfrm>
        <a:off x="4940417" y="4030198"/>
        <a:ext cx="1033561" cy="198197"/>
      </dsp:txXfrm>
    </dsp:sp>
    <dsp:sp modelId="{49AEF40F-4AD9-49C9-BAD0-06E85E09C018}">
      <dsp:nvSpPr>
        <dsp:cNvPr id="0" name=""/>
        <dsp:cNvSpPr/>
      </dsp:nvSpPr>
      <dsp:spPr>
        <a:xfrm>
          <a:off x="6251455" y="3567738"/>
          <a:ext cx="1148401" cy="594591"/>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83903" numCol="1" spcCol="1270" anchor="ctr" anchorCtr="0">
          <a:noAutofit/>
        </a:bodyPr>
        <a:lstStyle/>
        <a:p>
          <a:pPr lvl="0" algn="ctr" defTabSz="533400">
            <a:lnSpc>
              <a:spcPct val="90000"/>
            </a:lnSpc>
            <a:spcBef>
              <a:spcPct val="0"/>
            </a:spcBef>
            <a:spcAft>
              <a:spcPct val="35000"/>
            </a:spcAft>
          </a:pPr>
          <a:r>
            <a:rPr lang="fr-FR" sz="1200" kern="1200"/>
            <a:t>responsable du matériel</a:t>
          </a:r>
        </a:p>
      </dsp:txBody>
      <dsp:txXfrm>
        <a:off x="6251455" y="3567738"/>
        <a:ext cx="1148401" cy="594591"/>
      </dsp:txXfrm>
    </dsp:sp>
    <dsp:sp modelId="{38B76657-EE0C-42AD-9B02-C22CABBE5C78}">
      <dsp:nvSpPr>
        <dsp:cNvPr id="0" name=""/>
        <dsp:cNvSpPr/>
      </dsp:nvSpPr>
      <dsp:spPr>
        <a:xfrm>
          <a:off x="6481135" y="4030198"/>
          <a:ext cx="1033561" cy="198197"/>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7620" rIns="30480" bIns="7620" numCol="1" spcCol="1270" anchor="ctr" anchorCtr="0">
          <a:noAutofit/>
        </a:bodyPr>
        <a:lstStyle/>
        <a:p>
          <a:pPr lvl="0" algn="r" defTabSz="533400">
            <a:lnSpc>
              <a:spcPct val="90000"/>
            </a:lnSpc>
            <a:spcBef>
              <a:spcPct val="0"/>
            </a:spcBef>
            <a:spcAft>
              <a:spcPct val="35000"/>
            </a:spcAft>
          </a:pPr>
          <a:r>
            <a:rPr lang="fr-FR" sz="1200" kern="1200"/>
            <a:t>Gael Brondello</a:t>
          </a:r>
        </a:p>
      </dsp:txBody>
      <dsp:txXfrm>
        <a:off x="6481135" y="4030198"/>
        <a:ext cx="1033561" cy="198197"/>
      </dsp:txXfrm>
    </dsp:sp>
    <dsp:sp modelId="{C05FB428-4496-4642-8830-6C0DFF8A9652}">
      <dsp:nvSpPr>
        <dsp:cNvPr id="0" name=""/>
        <dsp:cNvSpPr/>
      </dsp:nvSpPr>
      <dsp:spPr>
        <a:xfrm>
          <a:off x="7792173" y="3567738"/>
          <a:ext cx="1148401" cy="594591"/>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83903" numCol="1" spcCol="1270" anchor="ctr" anchorCtr="0">
          <a:noAutofit/>
        </a:bodyPr>
        <a:lstStyle/>
        <a:p>
          <a:pPr lvl="0" algn="ctr" defTabSz="311150">
            <a:lnSpc>
              <a:spcPct val="90000"/>
            </a:lnSpc>
            <a:spcBef>
              <a:spcPct val="0"/>
            </a:spcBef>
            <a:spcAft>
              <a:spcPct val="35000"/>
            </a:spcAft>
          </a:pPr>
          <a:r>
            <a:rPr lang="fr-FR" sz="700" kern="1200"/>
            <a:t>responsable des arbitres et des cheerleaders</a:t>
          </a:r>
        </a:p>
      </dsp:txBody>
      <dsp:txXfrm>
        <a:off x="7792173" y="3567738"/>
        <a:ext cx="1148401" cy="594591"/>
      </dsp:txXfrm>
    </dsp:sp>
    <dsp:sp modelId="{BDA1D10E-1D4A-4CB9-8236-16BD875CAEC5}">
      <dsp:nvSpPr>
        <dsp:cNvPr id="0" name=""/>
        <dsp:cNvSpPr/>
      </dsp:nvSpPr>
      <dsp:spPr>
        <a:xfrm>
          <a:off x="8021853" y="4030198"/>
          <a:ext cx="1033561" cy="198197"/>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r>
            <a:rPr lang="fr-FR" sz="1300" kern="1200"/>
            <a:t>Sandra Robin</a:t>
          </a:r>
        </a:p>
      </dsp:txBody>
      <dsp:txXfrm>
        <a:off x="8021853" y="4030198"/>
        <a:ext cx="1033561" cy="198197"/>
      </dsp:txXfrm>
    </dsp:sp>
    <dsp:sp modelId="{A04CA6C5-DACD-4248-A151-27F3B07D02B8}">
      <dsp:nvSpPr>
        <dsp:cNvPr id="0" name=""/>
        <dsp:cNvSpPr/>
      </dsp:nvSpPr>
      <dsp:spPr>
        <a:xfrm>
          <a:off x="3170019" y="2629604"/>
          <a:ext cx="1148401" cy="594591"/>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83903" numCol="1" spcCol="1270" anchor="ctr" anchorCtr="0">
          <a:noAutofit/>
        </a:bodyPr>
        <a:lstStyle/>
        <a:p>
          <a:pPr lvl="0" algn="ctr" defTabSz="533400">
            <a:lnSpc>
              <a:spcPct val="90000"/>
            </a:lnSpc>
            <a:spcBef>
              <a:spcPct val="0"/>
            </a:spcBef>
            <a:spcAft>
              <a:spcPct val="35000"/>
            </a:spcAft>
          </a:pPr>
          <a:r>
            <a:rPr lang="fr-FR" sz="1200" kern="1200"/>
            <a:t>Le vice président </a:t>
          </a:r>
          <a:br>
            <a:rPr lang="fr-FR" sz="1200" kern="1200"/>
          </a:br>
          <a:r>
            <a:rPr lang="fr-FR" sz="1200" kern="1200"/>
            <a:t>( en charge des juniors )</a:t>
          </a:r>
        </a:p>
      </dsp:txBody>
      <dsp:txXfrm>
        <a:off x="3170019" y="2629604"/>
        <a:ext cx="1148401" cy="594591"/>
      </dsp:txXfrm>
    </dsp:sp>
    <dsp:sp modelId="{8347B31F-C1E4-4E01-8443-01A10C127B4A}">
      <dsp:nvSpPr>
        <dsp:cNvPr id="0" name=""/>
        <dsp:cNvSpPr/>
      </dsp:nvSpPr>
      <dsp:spPr>
        <a:xfrm>
          <a:off x="3399699" y="3092064"/>
          <a:ext cx="1033561" cy="198197"/>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7620" rIns="30480" bIns="7620" numCol="1" spcCol="1270" anchor="ctr" anchorCtr="0">
          <a:noAutofit/>
        </a:bodyPr>
        <a:lstStyle/>
        <a:p>
          <a:pPr lvl="0" algn="r" defTabSz="533400">
            <a:lnSpc>
              <a:spcPct val="90000"/>
            </a:lnSpc>
            <a:spcBef>
              <a:spcPct val="0"/>
            </a:spcBef>
            <a:spcAft>
              <a:spcPct val="35000"/>
            </a:spcAft>
          </a:pPr>
          <a:r>
            <a:rPr lang="fr-FR" sz="1200" kern="1200"/>
            <a:t>David Le Berre</a:t>
          </a:r>
        </a:p>
      </dsp:txBody>
      <dsp:txXfrm>
        <a:off x="3399699" y="3092064"/>
        <a:ext cx="1033561" cy="198197"/>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1AC4735-8C40-4DDA-B295-C4F7720AE47A}" type="datetimeFigureOut">
              <a:rPr lang="fr-FR" smtClean="0"/>
              <a:t>12/04/2011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2FBB8A-948F-4A54-8226-2DF7379D3ABA}" type="slidenum">
              <a:rPr lang="fr-FR" smtClean="0"/>
              <a:t>‹N°›</a:t>
            </a:fld>
            <a:endParaRPr lang="fr-FR"/>
          </a:p>
        </p:txBody>
      </p:sp>
    </p:spTree>
    <p:extLst>
      <p:ext uri="{BB962C8B-B14F-4D97-AF65-F5344CB8AC3E}">
        <p14:creationId xmlns:p14="http://schemas.microsoft.com/office/powerpoint/2010/main" val="2192592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1AC4735-8C40-4DDA-B295-C4F7720AE47A}" type="datetimeFigureOut">
              <a:rPr lang="fr-FR" smtClean="0"/>
              <a:t>12/04/2011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2FBB8A-948F-4A54-8226-2DF7379D3ABA}" type="slidenum">
              <a:rPr lang="fr-FR" smtClean="0"/>
              <a:t>‹N°›</a:t>
            </a:fld>
            <a:endParaRPr lang="fr-FR"/>
          </a:p>
        </p:txBody>
      </p:sp>
    </p:spTree>
    <p:extLst>
      <p:ext uri="{BB962C8B-B14F-4D97-AF65-F5344CB8AC3E}">
        <p14:creationId xmlns:p14="http://schemas.microsoft.com/office/powerpoint/2010/main" val="2711526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1AC4735-8C40-4DDA-B295-C4F7720AE47A}" type="datetimeFigureOut">
              <a:rPr lang="fr-FR" smtClean="0"/>
              <a:t>12/04/2011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2FBB8A-948F-4A54-8226-2DF7379D3ABA}" type="slidenum">
              <a:rPr lang="fr-FR" smtClean="0"/>
              <a:t>‹N°›</a:t>
            </a:fld>
            <a:endParaRPr lang="fr-FR"/>
          </a:p>
        </p:txBody>
      </p:sp>
    </p:spTree>
    <p:extLst>
      <p:ext uri="{BB962C8B-B14F-4D97-AF65-F5344CB8AC3E}">
        <p14:creationId xmlns:p14="http://schemas.microsoft.com/office/powerpoint/2010/main" val="12356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1AC4735-8C40-4DDA-B295-C4F7720AE47A}" type="datetimeFigureOut">
              <a:rPr lang="fr-FR" smtClean="0"/>
              <a:t>12/04/2011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2FBB8A-948F-4A54-8226-2DF7379D3ABA}" type="slidenum">
              <a:rPr lang="fr-FR" smtClean="0"/>
              <a:t>‹N°›</a:t>
            </a:fld>
            <a:endParaRPr lang="fr-FR"/>
          </a:p>
        </p:txBody>
      </p:sp>
    </p:spTree>
    <p:extLst>
      <p:ext uri="{BB962C8B-B14F-4D97-AF65-F5344CB8AC3E}">
        <p14:creationId xmlns:p14="http://schemas.microsoft.com/office/powerpoint/2010/main" val="1649950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1AC4735-8C40-4DDA-B295-C4F7720AE47A}" type="datetimeFigureOut">
              <a:rPr lang="fr-FR" smtClean="0"/>
              <a:t>12/04/2011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2FBB8A-948F-4A54-8226-2DF7379D3ABA}" type="slidenum">
              <a:rPr lang="fr-FR" smtClean="0"/>
              <a:t>‹N°›</a:t>
            </a:fld>
            <a:endParaRPr lang="fr-FR"/>
          </a:p>
        </p:txBody>
      </p:sp>
    </p:spTree>
    <p:extLst>
      <p:ext uri="{BB962C8B-B14F-4D97-AF65-F5344CB8AC3E}">
        <p14:creationId xmlns:p14="http://schemas.microsoft.com/office/powerpoint/2010/main" val="2681840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1AC4735-8C40-4DDA-B295-C4F7720AE47A}" type="datetimeFigureOut">
              <a:rPr lang="fr-FR" smtClean="0"/>
              <a:t>12/04/2011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22FBB8A-948F-4A54-8226-2DF7379D3ABA}" type="slidenum">
              <a:rPr lang="fr-FR" smtClean="0"/>
              <a:t>‹N°›</a:t>
            </a:fld>
            <a:endParaRPr lang="fr-FR"/>
          </a:p>
        </p:txBody>
      </p:sp>
    </p:spTree>
    <p:extLst>
      <p:ext uri="{BB962C8B-B14F-4D97-AF65-F5344CB8AC3E}">
        <p14:creationId xmlns:p14="http://schemas.microsoft.com/office/powerpoint/2010/main" val="1295242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1AC4735-8C40-4DDA-B295-C4F7720AE47A}" type="datetimeFigureOut">
              <a:rPr lang="fr-FR" smtClean="0"/>
              <a:t>12/04/2011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22FBB8A-948F-4A54-8226-2DF7379D3ABA}" type="slidenum">
              <a:rPr lang="fr-FR" smtClean="0"/>
              <a:t>‹N°›</a:t>
            </a:fld>
            <a:endParaRPr lang="fr-FR"/>
          </a:p>
        </p:txBody>
      </p:sp>
    </p:spTree>
    <p:extLst>
      <p:ext uri="{BB962C8B-B14F-4D97-AF65-F5344CB8AC3E}">
        <p14:creationId xmlns:p14="http://schemas.microsoft.com/office/powerpoint/2010/main" val="992964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1AC4735-8C40-4DDA-B295-C4F7720AE47A}" type="datetimeFigureOut">
              <a:rPr lang="fr-FR" smtClean="0"/>
              <a:t>12/04/2011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22FBB8A-948F-4A54-8226-2DF7379D3ABA}" type="slidenum">
              <a:rPr lang="fr-FR" smtClean="0"/>
              <a:t>‹N°›</a:t>
            </a:fld>
            <a:endParaRPr lang="fr-FR"/>
          </a:p>
        </p:txBody>
      </p:sp>
    </p:spTree>
    <p:extLst>
      <p:ext uri="{BB962C8B-B14F-4D97-AF65-F5344CB8AC3E}">
        <p14:creationId xmlns:p14="http://schemas.microsoft.com/office/powerpoint/2010/main" val="3095132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1AC4735-8C40-4DDA-B295-C4F7720AE47A}" type="datetimeFigureOut">
              <a:rPr lang="fr-FR" smtClean="0"/>
              <a:t>12/04/2011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22FBB8A-948F-4A54-8226-2DF7379D3ABA}" type="slidenum">
              <a:rPr lang="fr-FR" smtClean="0"/>
              <a:t>‹N°›</a:t>
            </a:fld>
            <a:endParaRPr lang="fr-FR"/>
          </a:p>
        </p:txBody>
      </p:sp>
    </p:spTree>
    <p:extLst>
      <p:ext uri="{BB962C8B-B14F-4D97-AF65-F5344CB8AC3E}">
        <p14:creationId xmlns:p14="http://schemas.microsoft.com/office/powerpoint/2010/main" val="447874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1AC4735-8C40-4DDA-B295-C4F7720AE47A}" type="datetimeFigureOut">
              <a:rPr lang="fr-FR" smtClean="0"/>
              <a:t>12/04/2011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22FBB8A-948F-4A54-8226-2DF7379D3ABA}" type="slidenum">
              <a:rPr lang="fr-FR" smtClean="0"/>
              <a:t>‹N°›</a:t>
            </a:fld>
            <a:endParaRPr lang="fr-FR"/>
          </a:p>
        </p:txBody>
      </p:sp>
    </p:spTree>
    <p:extLst>
      <p:ext uri="{BB962C8B-B14F-4D97-AF65-F5344CB8AC3E}">
        <p14:creationId xmlns:p14="http://schemas.microsoft.com/office/powerpoint/2010/main" val="2823798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1AC4735-8C40-4DDA-B295-C4F7720AE47A}" type="datetimeFigureOut">
              <a:rPr lang="fr-FR" smtClean="0"/>
              <a:t>12/04/2011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22FBB8A-948F-4A54-8226-2DF7379D3ABA}" type="slidenum">
              <a:rPr lang="fr-FR" smtClean="0"/>
              <a:t>‹N°›</a:t>
            </a:fld>
            <a:endParaRPr lang="fr-FR"/>
          </a:p>
        </p:txBody>
      </p:sp>
    </p:spTree>
    <p:extLst>
      <p:ext uri="{BB962C8B-B14F-4D97-AF65-F5344CB8AC3E}">
        <p14:creationId xmlns:p14="http://schemas.microsoft.com/office/powerpoint/2010/main" val="3707794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AC4735-8C40-4DDA-B295-C4F7720AE47A}" type="datetimeFigureOut">
              <a:rPr lang="fr-FR" smtClean="0"/>
              <a:t>12/04/2011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FBB8A-948F-4A54-8226-2DF7379D3ABA}" type="slidenum">
              <a:rPr lang="fr-FR" smtClean="0"/>
              <a:t>‹N°›</a:t>
            </a:fld>
            <a:endParaRPr lang="fr-FR"/>
          </a:p>
        </p:txBody>
      </p:sp>
    </p:spTree>
    <p:extLst>
      <p:ext uri="{BB962C8B-B14F-4D97-AF65-F5344CB8AC3E}">
        <p14:creationId xmlns:p14="http://schemas.microsoft.com/office/powerpoint/2010/main" val="2077240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jpeg"/><Relationship Id="rId7" Type="http://schemas.openxmlformats.org/officeDocument/2006/relationships/image" Target="../media/image22.jpg"/><Relationship Id="rId12" Type="http://schemas.openxmlformats.org/officeDocument/2006/relationships/image" Target="../media/image27.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g"/><Relationship Id="rId11" Type="http://schemas.openxmlformats.org/officeDocument/2006/relationships/image" Target="../media/image26.jpeg"/><Relationship Id="rId5" Type="http://schemas.openxmlformats.org/officeDocument/2006/relationships/image" Target="../media/image20.jpeg"/><Relationship Id="rId15" Type="http://schemas.openxmlformats.org/officeDocument/2006/relationships/image" Target="../media/image3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kelted.fr/" TargetMode="External"/><Relationship Id="rId2" Type="http://schemas.openxmlformats.org/officeDocument/2006/relationships/hyperlink" Target="http://www.kelted.com/" TargetMode="External"/><Relationship Id="rId1" Type="http://schemas.openxmlformats.org/officeDocument/2006/relationships/slideLayout" Target="../slideLayouts/slideLayout2.xml"/><Relationship Id="rId4" Type="http://schemas.openxmlformats.org/officeDocument/2006/relationships/hyperlink" Target="http://kelted.kanak.f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28A0092B-C50C-407E-A947-70E740481C1C}">
                <a14:useLocalDpi xmlns:a14="http://schemas.microsoft.com/office/drawing/2010/main" val="0"/>
              </a:ext>
            </a:extLst>
          </a:blip>
          <a:srcRect/>
          <a:stretch>
            <a:fillRect/>
          </a:stretch>
        </p:blipFill>
        <p:spPr bwMode="auto">
          <a:xfrm>
            <a:off x="1303020" y="260648"/>
            <a:ext cx="6537960" cy="1158240"/>
          </a:xfrm>
          <a:prstGeom prst="rect">
            <a:avLst/>
          </a:prstGeom>
          <a:solidFill>
            <a:srgbClr val="FFFFFF"/>
          </a:solidFill>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2887" y="1628800"/>
            <a:ext cx="6118225" cy="208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4"/>
          <p:cNvPicPr/>
          <p:nvPr/>
        </p:nvPicPr>
        <p:blipFill>
          <a:blip r:embed="rId4">
            <a:extLst>
              <a:ext uri="{28A0092B-C50C-407E-A947-70E740481C1C}">
                <a14:useLocalDpi xmlns:a14="http://schemas.microsoft.com/office/drawing/2010/main" val="0"/>
              </a:ext>
            </a:extLst>
          </a:blip>
          <a:stretch>
            <a:fillRect/>
          </a:stretch>
        </p:blipFill>
        <p:spPr>
          <a:xfrm>
            <a:off x="2502066" y="4005064"/>
            <a:ext cx="4139868" cy="2420888"/>
          </a:xfrm>
          <a:prstGeom prst="rect">
            <a:avLst/>
          </a:prstGeom>
        </p:spPr>
      </p:pic>
      <p:sp>
        <p:nvSpPr>
          <p:cNvPr id="7" name="Rectangle 6"/>
          <p:cNvSpPr/>
          <p:nvPr/>
        </p:nvSpPr>
        <p:spPr>
          <a:xfrm>
            <a:off x="323528" y="6425952"/>
            <a:ext cx="8820472" cy="369332"/>
          </a:xfrm>
          <a:prstGeom prst="rect">
            <a:avLst/>
          </a:prstGeom>
        </p:spPr>
        <p:txBody>
          <a:bodyPr wrap="square">
            <a:spAutoFit/>
          </a:bodyPr>
          <a:lstStyle/>
          <a:p>
            <a:r>
              <a:rPr lang="fr-FR" dirty="0">
                <a:ln w="9525" cap="rnd" cmpd="sng" algn="ctr">
                  <a:solidFill>
                    <a:srgbClr val="FFFF00">
                      <a:alpha val="66000"/>
                    </a:srgbClr>
                  </a:solidFill>
                  <a:prstDash val="solid"/>
                  <a:bevel/>
                </a:ln>
                <a:latin typeface="Baskerville Old Face"/>
                <a:ea typeface="SimSun"/>
                <a:cs typeface="Arial"/>
              </a:rPr>
              <a:t>Le Berre David		    </a:t>
            </a:r>
            <a:r>
              <a:rPr lang="fr-FR" dirty="0" smtClean="0">
                <a:ln w="9525" cap="rnd" cmpd="sng" algn="ctr">
                  <a:solidFill>
                    <a:srgbClr val="FFFF00">
                      <a:alpha val="66000"/>
                    </a:srgbClr>
                  </a:solidFill>
                  <a:prstDash val="solid"/>
                  <a:bevel/>
                </a:ln>
                <a:latin typeface="Baskerville Old Face"/>
                <a:ea typeface="SimSun"/>
                <a:cs typeface="Arial"/>
              </a:rPr>
              <a:t>				             10003926</a:t>
            </a:r>
            <a:endParaRPr lang="fr-FR" dirty="0"/>
          </a:p>
        </p:txBody>
      </p:sp>
    </p:spTree>
    <p:extLst>
      <p:ext uri="{BB962C8B-B14F-4D97-AF65-F5344CB8AC3E}">
        <p14:creationId xmlns:p14="http://schemas.microsoft.com/office/powerpoint/2010/main" val="1734956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266"/>
            <a:ext cx="8229600" cy="825446"/>
          </a:xfrm>
        </p:spPr>
        <p:txBody>
          <a:bodyPr>
            <a:normAutofit fontScale="90000"/>
          </a:bodyPr>
          <a:lstStyle/>
          <a:p>
            <a:r>
              <a:rPr lang="fr-FR" sz="4000" b="1" dirty="0" smtClean="0">
                <a:ln w="15875" cap="rnd" cmpd="sng" algn="ctr">
                  <a:solidFill>
                    <a:srgbClr val="FFFF00"/>
                  </a:solidFill>
                  <a:prstDash val="solid"/>
                  <a:bevel/>
                </a:ln>
                <a:solidFill>
                  <a:srgbClr val="000000"/>
                </a:solidFill>
                <a:latin typeface="Baskerville Old Face"/>
                <a:ea typeface="SimSun"/>
                <a:cs typeface="Arial"/>
              </a:rPr>
              <a:t>La </a:t>
            </a:r>
            <a:r>
              <a:rPr lang="fr-FR" sz="4000" b="1" dirty="0">
                <a:ln w="15875" cap="rnd" cmpd="sng" algn="ctr">
                  <a:solidFill>
                    <a:srgbClr val="FFFF00"/>
                  </a:solidFill>
                  <a:prstDash val="solid"/>
                  <a:bevel/>
                </a:ln>
                <a:solidFill>
                  <a:srgbClr val="000000"/>
                </a:solidFill>
                <a:latin typeface="Baskerville Old Face"/>
                <a:ea typeface="SimSun"/>
                <a:cs typeface="Arial"/>
              </a:rPr>
              <a:t>situation comptable </a:t>
            </a:r>
            <a:r>
              <a:rPr lang="fr-FR" sz="4000" b="1" dirty="0" smtClean="0">
                <a:ln w="15875" cap="rnd" cmpd="sng" algn="ctr">
                  <a:solidFill>
                    <a:srgbClr val="FFFF00"/>
                  </a:solidFill>
                  <a:prstDash val="solid"/>
                  <a:bevel/>
                </a:ln>
                <a:solidFill>
                  <a:srgbClr val="000000"/>
                </a:solidFill>
                <a:latin typeface="Baskerville Old Face"/>
                <a:ea typeface="SimSun"/>
                <a:cs typeface="Arial"/>
              </a:rPr>
              <a:t>de l’association (1)</a:t>
            </a:r>
            <a:endParaRPr lang="fr-FR" sz="4000" b="1" dirty="0">
              <a:ln w="15875" cap="rnd" cmpd="sng" algn="ctr">
                <a:solidFill>
                  <a:srgbClr val="FFFF00"/>
                </a:solidFill>
                <a:prstDash val="solid"/>
                <a:bevel/>
              </a:ln>
              <a:solidFill>
                <a:srgbClr val="000000"/>
              </a:solidFill>
              <a:latin typeface="Baskerville Old Face"/>
              <a:ea typeface="SimSun"/>
              <a:cs typeface="Arial"/>
            </a:endParaRPr>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24744"/>
            <a:ext cx="8784976" cy="4456322"/>
          </a:xfrm>
          <a:prstGeom prst="rect">
            <a:avLst/>
          </a:prstGeom>
          <a:noFill/>
          <a:ln>
            <a:noFill/>
          </a:ln>
        </p:spPr>
      </p:pic>
    </p:spTree>
    <p:extLst>
      <p:ext uri="{BB962C8B-B14F-4D97-AF65-F5344CB8AC3E}">
        <p14:creationId xmlns:p14="http://schemas.microsoft.com/office/powerpoint/2010/main" val="2651484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266"/>
            <a:ext cx="8229600" cy="897454"/>
          </a:xfrm>
        </p:spPr>
        <p:txBody>
          <a:bodyPr>
            <a:normAutofit/>
          </a:bodyPr>
          <a:lstStyle/>
          <a:p>
            <a:r>
              <a:rPr lang="fr-FR" sz="3600" b="1" dirty="0" smtClean="0">
                <a:ln w="15875" cap="rnd" cmpd="sng" algn="ctr">
                  <a:solidFill>
                    <a:srgbClr val="FFFF00"/>
                  </a:solidFill>
                  <a:prstDash val="solid"/>
                  <a:bevel/>
                </a:ln>
                <a:solidFill>
                  <a:srgbClr val="000000"/>
                </a:solidFill>
                <a:latin typeface="Baskerville Old Face"/>
                <a:ea typeface="SimSun"/>
                <a:cs typeface="Arial"/>
              </a:rPr>
              <a:t>La situation comptable de l’association (2)</a:t>
            </a:r>
            <a:endParaRPr lang="fr-FR" sz="3600" dirty="0"/>
          </a:p>
        </p:txBody>
      </p:sp>
      <p:sp>
        <p:nvSpPr>
          <p:cNvPr id="3" name="Espace réservé du contenu 2"/>
          <p:cNvSpPr>
            <a:spLocks noGrp="1"/>
          </p:cNvSpPr>
          <p:nvPr>
            <p:ph idx="1"/>
          </p:nvPr>
        </p:nvSpPr>
        <p:spPr>
          <a:xfrm>
            <a:off x="0" y="1052736"/>
            <a:ext cx="9144000" cy="5805264"/>
          </a:xfrm>
        </p:spPr>
        <p:txBody>
          <a:bodyPr>
            <a:normAutofit lnSpcReduction="10000"/>
          </a:bodyPr>
          <a:lstStyle/>
          <a:p>
            <a:r>
              <a:rPr lang="fr-FR" sz="2000" dirty="0" smtClean="0">
                <a:latin typeface="Baskerville Old Face" pitchFamily="18" charset="0"/>
              </a:rPr>
              <a:t>Bilan comptable annuel, lors de chaque AG. Témoignage de la santé financière du club.</a:t>
            </a:r>
          </a:p>
          <a:p>
            <a:r>
              <a:rPr lang="fr-FR" sz="2000" dirty="0" smtClean="0">
                <a:latin typeface="Baskerville Old Face" pitchFamily="18" charset="0"/>
              </a:rPr>
              <a:t>Le club est en bonne santé mais a de faibles réserves même si il détient un gros montant en banque.</a:t>
            </a:r>
          </a:p>
          <a:p>
            <a:r>
              <a:rPr lang="fr-FR" sz="2000" dirty="0" smtClean="0">
                <a:latin typeface="Baskerville Old Face" pitchFamily="18" charset="0"/>
              </a:rPr>
              <a:t>C’est bon signe pour la saison prochaine, puisqu’il y a comme nouvelle recette: la cotisation des adhérents.</a:t>
            </a:r>
          </a:p>
          <a:p>
            <a:r>
              <a:rPr lang="fr-FR" sz="2000" dirty="0" smtClean="0">
                <a:latin typeface="Baskerville Old Face" pitchFamily="18" charset="0"/>
              </a:rPr>
              <a:t>Quelques exemples de dépenses: la publicité (4000€), achat de matériel/textile, frais de rencontre (arbitrage, matières consommables pour l’accueil de l’équipe adverse) et location de véhicules. Le club doit reverser à la FFFA une partie des montants des licences et à la Ligue Bretagne le montant de participation aux championnats.</a:t>
            </a:r>
          </a:p>
          <a:p>
            <a:r>
              <a:rPr lang="fr-FR" sz="2000" dirty="0" smtClean="0">
                <a:latin typeface="Baskerville Old Face" pitchFamily="18" charset="0"/>
              </a:rPr>
              <a:t>Les recettes: cotisations des adhérents (4900€), mécènes (5000€) et fonds privés (sponsors: </a:t>
            </a:r>
            <a:r>
              <a:rPr lang="fr-FR" sz="2000" dirty="0" err="1" smtClean="0">
                <a:latin typeface="Baskerville Old Face" pitchFamily="18" charset="0"/>
              </a:rPr>
              <a:t>Xbee</a:t>
            </a:r>
            <a:r>
              <a:rPr lang="fr-FR" sz="2000" dirty="0" smtClean="0">
                <a:latin typeface="Baskerville Old Face" pitchFamily="18" charset="0"/>
              </a:rPr>
              <a:t>, Buffalo Grill). Licence senior 150€ (51,20€ reversés à la FFFA), junior 90€ (46,10€) et </a:t>
            </a:r>
            <a:r>
              <a:rPr lang="fr-FR" sz="2000" dirty="0" err="1" smtClean="0">
                <a:latin typeface="Baskerville Old Face" pitchFamily="18" charset="0"/>
              </a:rPr>
              <a:t>cheerleader</a:t>
            </a:r>
            <a:r>
              <a:rPr lang="fr-FR" sz="2000" dirty="0" smtClean="0">
                <a:latin typeface="Baskerville Old Face" pitchFamily="18" charset="0"/>
              </a:rPr>
              <a:t> 20€. Nous devons reverser 23,50€ à la FFFA pour un arbitre bénévole à qui nous ne demandons aucune cotisation et 15,30€ pour un dirigeant.</a:t>
            </a:r>
          </a:p>
          <a:p>
            <a:r>
              <a:rPr lang="fr-FR" sz="2000" dirty="0" smtClean="0">
                <a:latin typeface="Baskerville Old Face" pitchFamily="18" charset="0"/>
              </a:rPr>
              <a:t>Une seule subvention pour la saison 2010/2011, 2237€ attribués par la </a:t>
            </a:r>
            <a:r>
              <a:rPr lang="fr-FR" sz="2000" dirty="0">
                <a:latin typeface="Baskerville Old Face" pitchFamily="18" charset="0"/>
              </a:rPr>
              <a:t>CNDS (Centre National pour le Développement du </a:t>
            </a:r>
            <a:r>
              <a:rPr lang="fr-FR" sz="2000" dirty="0" smtClean="0">
                <a:latin typeface="Baskerville Old Face" pitchFamily="18" charset="0"/>
              </a:rPr>
              <a:t>Sport).</a:t>
            </a:r>
          </a:p>
          <a:p>
            <a:r>
              <a:rPr lang="fr-FR" sz="2000" dirty="0" smtClean="0">
                <a:latin typeface="Baskerville Old Face" pitchFamily="18" charset="0"/>
              </a:rPr>
              <a:t>Rôle d’intermédiaire entre fournisseurs et joueurs</a:t>
            </a:r>
            <a:r>
              <a:rPr lang="fr-FR" sz="2000" dirty="0" smtClean="0">
                <a:latin typeface="Baskerville Old Face" pitchFamily="18" charset="0"/>
              </a:rPr>
              <a:t>. Le club fait du marchandising: vend des t-shirts, shorts et casquettes avec logo du club.</a:t>
            </a:r>
            <a:endParaRPr lang="fr-FR" sz="2000" dirty="0" smtClean="0">
              <a:latin typeface="Baskerville Old Face" pitchFamily="18" charset="0"/>
            </a:endParaRPr>
          </a:p>
          <a:p>
            <a:endParaRPr lang="fr-FR" sz="2000" dirty="0">
              <a:latin typeface="Baskerville Old Face" pitchFamily="18" charset="0"/>
            </a:endParaRPr>
          </a:p>
        </p:txBody>
      </p:sp>
    </p:spTree>
    <p:extLst>
      <p:ext uri="{BB962C8B-B14F-4D97-AF65-F5344CB8AC3E}">
        <p14:creationId xmlns:p14="http://schemas.microsoft.com/office/powerpoint/2010/main" val="3808522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052736"/>
            <a:ext cx="9144000" cy="5805264"/>
          </a:xfrm>
        </p:spPr>
        <p:txBody>
          <a:bodyPr>
            <a:noAutofit/>
          </a:bodyPr>
          <a:lstStyle/>
          <a:p>
            <a:pPr marL="0" indent="0">
              <a:buNone/>
            </a:pPr>
            <a:r>
              <a:rPr lang="fr-FR" sz="1800" dirty="0" smtClean="0">
                <a:latin typeface="Baskerville Old Face" pitchFamily="18" charset="0"/>
              </a:rPr>
              <a:t>La mairie de Quimper nous met à disposition:</a:t>
            </a:r>
          </a:p>
          <a:p>
            <a:r>
              <a:rPr lang="fr-FR" sz="1800" dirty="0" smtClean="0">
                <a:latin typeface="Baskerville Old Face" pitchFamily="18" charset="0"/>
              </a:rPr>
              <a:t>Deux terrains de football (gazon et stabilisé): coût d’opportunité (prix m² x aire des terrains) </a:t>
            </a:r>
            <a:r>
              <a:rPr lang="fr-FR" sz="1800" dirty="0">
                <a:latin typeface="Baskerville Old Face" pitchFamily="18" charset="0"/>
                <a:sym typeface="Wingdings" pitchFamily="2" charset="2"/>
              </a:rPr>
              <a:t/>
            </a:r>
            <a:br>
              <a:rPr lang="fr-FR" sz="1800" dirty="0">
                <a:latin typeface="Baskerville Old Face" pitchFamily="18" charset="0"/>
                <a:sym typeface="Wingdings" pitchFamily="2" charset="2"/>
              </a:rPr>
            </a:br>
            <a:r>
              <a:rPr lang="fr-FR" sz="1800" dirty="0" smtClean="0">
                <a:latin typeface="Baskerville Old Face" pitchFamily="18" charset="0"/>
                <a:sym typeface="Wingdings" pitchFamily="2" charset="2"/>
              </a:rPr>
              <a:t> 120€ x 12200m² = 1464000€,</a:t>
            </a:r>
          </a:p>
          <a:p>
            <a:r>
              <a:rPr lang="fr-FR" sz="1800" dirty="0" smtClean="0">
                <a:latin typeface="Baskerville Old Face" pitchFamily="18" charset="0"/>
                <a:sym typeface="Wingdings" pitchFamily="2" charset="2"/>
              </a:rPr>
              <a:t>Il y a un employé municipal pour l’entretien (coupage du gazon, traçage…) j’évalue son coût à 9€ heure (SMIC), sachant qu’il travaille une heure par mois sur chaque terrain. L’employé coûte à la mairie pour l’entretien des deux terrains 216€ l’année. </a:t>
            </a:r>
          </a:p>
          <a:p>
            <a:r>
              <a:rPr lang="fr-FR" sz="1800" dirty="0" smtClean="0">
                <a:latin typeface="Baskerville Old Face" pitchFamily="18" charset="0"/>
                <a:sym typeface="Wingdings" pitchFamily="2" charset="2"/>
              </a:rPr>
              <a:t>Les terrains ont chacun deux buts de football, chacun coûte environ 745€ à l’achat donc le coût total est 2980€ neufs, ils sont amortis sur plusieurs années. Ne sachant quand l’achat a été effectué et étant donné que l’an prochain l’un des deux terrains va disparaitre du fait de son âge, j’ai arbitrairement fixé la date d’achat à 1995, cela laisse beaucoup de temps à la mairie d’amortir quatre buts, j’estime donc la valeur d’un but à environ 50€ actuellement donc au total 200€.</a:t>
            </a:r>
          </a:p>
          <a:p>
            <a:r>
              <a:rPr lang="fr-FR" sz="1800" dirty="0" smtClean="0">
                <a:latin typeface="Baskerville Old Face" pitchFamily="18" charset="0"/>
                <a:sym typeface="Wingdings" pitchFamily="2" charset="2"/>
              </a:rPr>
              <a:t>La mairie de Quimper nous met à disposition des locaux (vestiaires, toilettes, douches, local équipement), le bâtiment est âgé mais bien entretenu. Donc il y a un bien immobilier amorti, entretenu régulièrement par des employés. Ne sachant ni la date de construction, ni sa valeur de construction; je suis dans  l’incapacité d’estimer sa valeur et je ne veux pas donner une valeur arbitrairement choisie.</a:t>
            </a:r>
          </a:p>
          <a:p>
            <a:r>
              <a:rPr lang="fr-FR" sz="1800" dirty="0" smtClean="0">
                <a:latin typeface="Baskerville Old Face" pitchFamily="18" charset="0"/>
                <a:sym typeface="Wingdings" pitchFamily="2" charset="2"/>
              </a:rPr>
              <a:t>Toutefois tout cela est partagé avec des équipes de jeunes footballeurs donc le coût est largement partagé avec d’autres associations sportives.</a:t>
            </a:r>
            <a:endParaRPr lang="fr-FR" sz="1800" dirty="0">
              <a:latin typeface="Baskerville Old Face" pitchFamily="18" charset="0"/>
            </a:endParaRPr>
          </a:p>
        </p:txBody>
      </p:sp>
      <p:sp>
        <p:nvSpPr>
          <p:cNvPr id="4" name="Titre 1"/>
          <p:cNvSpPr>
            <a:spLocks noGrp="1"/>
          </p:cNvSpPr>
          <p:nvPr>
            <p:ph type="title"/>
          </p:nvPr>
        </p:nvSpPr>
        <p:spPr>
          <a:xfrm>
            <a:off x="467544" y="11266"/>
            <a:ext cx="8229600" cy="1041470"/>
          </a:xfrm>
        </p:spPr>
        <p:txBody>
          <a:bodyPr>
            <a:normAutofit/>
          </a:bodyPr>
          <a:lstStyle/>
          <a:p>
            <a:r>
              <a:rPr lang="fr-FR" sz="3600" b="1" dirty="0" smtClean="0">
                <a:ln w="15875" cap="rnd" cmpd="sng" algn="ctr">
                  <a:solidFill>
                    <a:srgbClr val="FFFF00"/>
                  </a:solidFill>
                  <a:prstDash val="solid"/>
                  <a:bevel/>
                </a:ln>
                <a:solidFill>
                  <a:srgbClr val="000000"/>
                </a:solidFill>
                <a:latin typeface="Baskerville Old Face"/>
                <a:ea typeface="SimSun"/>
                <a:cs typeface="Arial"/>
              </a:rPr>
              <a:t>La situation comptable de l’association (3)</a:t>
            </a:r>
            <a:endParaRPr lang="fr-FR" sz="3600" dirty="0"/>
          </a:p>
        </p:txBody>
      </p:sp>
    </p:spTree>
    <p:extLst>
      <p:ext uri="{BB962C8B-B14F-4D97-AF65-F5344CB8AC3E}">
        <p14:creationId xmlns:p14="http://schemas.microsoft.com/office/powerpoint/2010/main" val="3773891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1960"/>
            <a:ext cx="8229600" cy="1143000"/>
          </a:xfrm>
        </p:spPr>
        <p:txBody>
          <a:bodyPr/>
          <a:lstStyle/>
          <a:p>
            <a:r>
              <a:rPr lang="fr-FR" b="1" dirty="0" smtClean="0">
                <a:ln w="15875" cap="rnd" cmpd="sng" algn="ctr">
                  <a:solidFill>
                    <a:srgbClr val="FFFF00"/>
                  </a:solidFill>
                  <a:prstDash val="solid"/>
                  <a:bevel/>
                </a:ln>
                <a:solidFill>
                  <a:srgbClr val="000000"/>
                </a:solidFill>
                <a:latin typeface="Baskerville Old Face"/>
                <a:ea typeface="SimSun"/>
                <a:cs typeface="Arial"/>
              </a:rPr>
              <a:t>L’organisation</a:t>
            </a:r>
            <a:endParaRPr lang="fr-FR" dirty="0"/>
          </a:p>
        </p:txBody>
      </p:sp>
      <p:graphicFrame>
        <p:nvGraphicFramePr>
          <p:cNvPr id="6" name="Diagramme 5"/>
          <p:cNvGraphicFramePr/>
          <p:nvPr>
            <p:extLst>
              <p:ext uri="{D42A27DB-BD31-4B8C-83A1-F6EECF244321}">
                <p14:modId xmlns:p14="http://schemas.microsoft.com/office/powerpoint/2010/main" val="3402003985"/>
              </p:ext>
            </p:extLst>
          </p:nvPr>
        </p:nvGraphicFramePr>
        <p:xfrm>
          <a:off x="0" y="0"/>
          <a:ext cx="914399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6632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71400"/>
            <a:ext cx="8229600" cy="1143000"/>
          </a:xfrm>
        </p:spPr>
        <p:txBody>
          <a:bodyPr/>
          <a:lstStyle/>
          <a:p>
            <a:r>
              <a:rPr lang="fr-FR" b="1" dirty="0" smtClean="0">
                <a:ln w="15875" cap="rnd" cmpd="sng" algn="ctr">
                  <a:solidFill>
                    <a:srgbClr val="FFFF00"/>
                  </a:solidFill>
                  <a:prstDash val="solid"/>
                  <a:bevel/>
                </a:ln>
                <a:solidFill>
                  <a:srgbClr val="000000"/>
                </a:solidFill>
                <a:latin typeface="Baskerville Old Face"/>
                <a:ea typeface="SimSun"/>
                <a:cs typeface="Arial"/>
              </a:rPr>
              <a:t>L’organisation (2)</a:t>
            </a:r>
            <a:endParaRPr lang="fr-FR" dirty="0"/>
          </a:p>
        </p:txBody>
      </p:sp>
      <p:sp>
        <p:nvSpPr>
          <p:cNvPr id="3" name="Espace réservé du contenu 2"/>
          <p:cNvSpPr>
            <a:spLocks noGrp="1"/>
          </p:cNvSpPr>
          <p:nvPr>
            <p:ph idx="1"/>
          </p:nvPr>
        </p:nvSpPr>
        <p:spPr>
          <a:xfrm>
            <a:off x="0" y="908720"/>
            <a:ext cx="8964488" cy="5949280"/>
          </a:xfrm>
        </p:spPr>
        <p:txBody>
          <a:bodyPr>
            <a:normAutofit fontScale="25000" lnSpcReduction="20000"/>
          </a:bodyPr>
          <a:lstStyle/>
          <a:p>
            <a:pPr algn="just"/>
            <a:r>
              <a:rPr lang="fr-FR" sz="9600" dirty="0">
                <a:latin typeface="Baskerville Old Face" pitchFamily="18" charset="0"/>
              </a:rPr>
              <a:t>On peut constater le nombre important de personnes au sein de la direction, chacune de </a:t>
            </a:r>
            <a:r>
              <a:rPr lang="fr-FR" sz="9600" dirty="0" smtClean="0">
                <a:latin typeface="Baskerville Old Face" pitchFamily="18" charset="0"/>
              </a:rPr>
              <a:t>ces </a:t>
            </a:r>
            <a:r>
              <a:rPr lang="fr-FR" sz="9600" dirty="0">
                <a:latin typeface="Baskerville Old Face" pitchFamily="18" charset="0"/>
              </a:rPr>
              <a:t>personnes ont des compétences et des pouvoirs précisément distribués pour faciliter le travail du Président. </a:t>
            </a:r>
            <a:endParaRPr lang="fr-FR" sz="9600" dirty="0" smtClean="0">
              <a:latin typeface="Baskerville Old Face" pitchFamily="18" charset="0"/>
            </a:endParaRPr>
          </a:p>
          <a:p>
            <a:pPr algn="just"/>
            <a:r>
              <a:rPr lang="fr-FR" sz="9600" dirty="0" smtClean="0">
                <a:latin typeface="Baskerville Old Face" pitchFamily="18" charset="0"/>
              </a:rPr>
              <a:t>Nous </a:t>
            </a:r>
            <a:r>
              <a:rPr lang="fr-FR" sz="9600" dirty="0">
                <a:latin typeface="Baskerville Old Face" pitchFamily="18" charset="0"/>
              </a:rPr>
              <a:t>avons à la tête du club le Président, Romain Jeannes, il est le responsable de l’activité du club il est informé de tout dans l’association. </a:t>
            </a:r>
            <a:endParaRPr lang="fr-FR" sz="9600" dirty="0" smtClean="0">
              <a:latin typeface="Baskerville Old Face" pitchFamily="18" charset="0"/>
            </a:endParaRPr>
          </a:p>
          <a:p>
            <a:pPr algn="just"/>
            <a:r>
              <a:rPr lang="fr-FR" sz="9600" dirty="0" smtClean="0">
                <a:latin typeface="Baskerville Old Face" pitchFamily="18" charset="0"/>
              </a:rPr>
              <a:t>Sous </a:t>
            </a:r>
            <a:r>
              <a:rPr lang="fr-FR" sz="9600" dirty="0">
                <a:latin typeface="Baskerville Old Face" pitchFamily="18" charset="0"/>
              </a:rPr>
              <a:t>sa direction se trouve le Vice-Président, moi-même,  je suis en poste depuis cette année et je suis limité à la gestion des juniors, le club voulant accentuer ses efforts sur le renforcement de sa section junior il a été décidé de mettre en poste une personne spécifique qui aura pour tâche de gérer les affaires relatives à l’équipe junior, cela allège le Président de quelques efforts. </a:t>
            </a:r>
          </a:p>
          <a:p>
            <a:pPr algn="just"/>
            <a:r>
              <a:rPr lang="fr-FR" sz="9600" dirty="0" smtClean="0">
                <a:latin typeface="Baskerville Old Face" pitchFamily="18" charset="0"/>
              </a:rPr>
              <a:t>Ensuite </a:t>
            </a:r>
            <a:r>
              <a:rPr lang="fr-FR" sz="9600" dirty="0">
                <a:latin typeface="Baskerville Old Face" pitchFamily="18" charset="0"/>
              </a:rPr>
              <a:t>sous la direction directe du Président : le trésorier en charge des finances du club (David </a:t>
            </a:r>
            <a:r>
              <a:rPr lang="fr-FR" sz="9600" dirty="0" err="1">
                <a:latin typeface="Baskerville Old Face" pitchFamily="18" charset="0"/>
              </a:rPr>
              <a:t>Meneghetti</a:t>
            </a:r>
            <a:r>
              <a:rPr lang="fr-FR" sz="9600" dirty="0">
                <a:latin typeface="Baskerville Old Face" pitchFamily="18" charset="0"/>
              </a:rPr>
              <a:t>),  le secrétaire en charge de l’administration (Patrick </a:t>
            </a:r>
            <a:r>
              <a:rPr lang="fr-FR" sz="9600" dirty="0" err="1">
                <a:latin typeface="Baskerville Old Face" pitchFamily="18" charset="0"/>
              </a:rPr>
              <a:t>Sanquer</a:t>
            </a:r>
            <a:r>
              <a:rPr lang="fr-FR" sz="9600" dirty="0">
                <a:latin typeface="Baskerville Old Face" pitchFamily="18" charset="0"/>
              </a:rPr>
              <a:t>), le responsable du matériel (</a:t>
            </a:r>
            <a:r>
              <a:rPr lang="fr-FR" sz="9600" dirty="0" smtClean="0">
                <a:latin typeface="Baskerville Old Face" pitchFamily="18" charset="0"/>
              </a:rPr>
              <a:t>Gaël </a:t>
            </a:r>
            <a:r>
              <a:rPr lang="fr-FR" sz="9600" dirty="0" err="1">
                <a:latin typeface="Baskerville Old Face" pitchFamily="18" charset="0"/>
              </a:rPr>
              <a:t>Brondello</a:t>
            </a:r>
            <a:r>
              <a:rPr lang="fr-FR" sz="9600" dirty="0">
                <a:latin typeface="Baskerville Old Face" pitchFamily="18" charset="0"/>
              </a:rPr>
              <a:t>) est en charge des biens possédés par le club (casques, épaulières, ballons…). </a:t>
            </a:r>
          </a:p>
          <a:p>
            <a:pPr marL="0" indent="0">
              <a:buNone/>
            </a:pPr>
            <a:endParaRPr lang="fr-FR" dirty="0"/>
          </a:p>
        </p:txBody>
      </p:sp>
    </p:spTree>
    <p:extLst>
      <p:ext uri="{BB962C8B-B14F-4D97-AF65-F5344CB8AC3E}">
        <p14:creationId xmlns:p14="http://schemas.microsoft.com/office/powerpoint/2010/main" val="2867771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lstStyle/>
          <a:p>
            <a:r>
              <a:rPr lang="fr-FR" b="1" dirty="0">
                <a:ln w="15875" cap="rnd" cmpd="sng" algn="ctr">
                  <a:solidFill>
                    <a:srgbClr val="FFFF00"/>
                  </a:solidFill>
                  <a:prstDash val="solid"/>
                  <a:bevel/>
                </a:ln>
                <a:solidFill>
                  <a:srgbClr val="000000"/>
                </a:solidFill>
                <a:latin typeface="Baskerville Old Face"/>
                <a:ea typeface="SimSun"/>
                <a:cs typeface="Arial"/>
              </a:rPr>
              <a:t>L’organisation </a:t>
            </a:r>
            <a:r>
              <a:rPr lang="fr-FR" b="1" dirty="0" smtClean="0">
                <a:ln w="15875" cap="rnd" cmpd="sng" algn="ctr">
                  <a:solidFill>
                    <a:srgbClr val="FFFF00"/>
                  </a:solidFill>
                  <a:prstDash val="solid"/>
                  <a:bevel/>
                </a:ln>
                <a:solidFill>
                  <a:srgbClr val="000000"/>
                </a:solidFill>
                <a:latin typeface="Baskerville Old Face"/>
                <a:ea typeface="SimSun"/>
                <a:cs typeface="Arial"/>
              </a:rPr>
              <a:t>(3)</a:t>
            </a:r>
            <a:endParaRPr lang="fr-FR" dirty="0"/>
          </a:p>
        </p:txBody>
      </p:sp>
      <p:sp>
        <p:nvSpPr>
          <p:cNvPr id="3" name="Espace réservé du contenu 2"/>
          <p:cNvSpPr>
            <a:spLocks noGrp="1"/>
          </p:cNvSpPr>
          <p:nvPr>
            <p:ph idx="1"/>
          </p:nvPr>
        </p:nvSpPr>
        <p:spPr>
          <a:xfrm>
            <a:off x="0" y="908720"/>
            <a:ext cx="9036496" cy="5949280"/>
          </a:xfrm>
        </p:spPr>
        <p:txBody>
          <a:bodyPr>
            <a:noAutofit/>
          </a:bodyPr>
          <a:lstStyle/>
          <a:p>
            <a:pPr algn="just"/>
            <a:r>
              <a:rPr lang="fr-FR" sz="2400" dirty="0">
                <a:latin typeface="Baskerville Old Face" pitchFamily="18" charset="0"/>
              </a:rPr>
              <a:t>Puis viennent des responsables par équipe, ce sont les entraîneurs nous avons </a:t>
            </a:r>
            <a:r>
              <a:rPr lang="fr-FR" sz="2400" dirty="0" smtClean="0">
                <a:latin typeface="Baskerville Old Face" pitchFamily="18" charset="0"/>
              </a:rPr>
              <a:t>décidé </a:t>
            </a:r>
            <a:r>
              <a:rPr lang="fr-FR" sz="2400" dirty="0">
                <a:latin typeface="Baskerville Old Face" pitchFamily="18" charset="0"/>
              </a:rPr>
              <a:t>de les inclure dans le bureau car il est évident qu’ils sont les pièces maitresses de la réussite sportive de notre club, ils sont en quelque sorte également les intermédiaires entre le bureau et les joueurs. Ils ne sont pas élus mais nommés à l’inverse des autres membres du bureau. Nous avons donc l’entraîneur de l’équipe junior  (Igor </a:t>
            </a:r>
            <a:r>
              <a:rPr lang="fr-FR" sz="2400" dirty="0" err="1">
                <a:latin typeface="Baskerville Old Face" pitchFamily="18" charset="0"/>
              </a:rPr>
              <a:t>Davidoff</a:t>
            </a:r>
            <a:r>
              <a:rPr lang="fr-FR" sz="2400" dirty="0">
                <a:latin typeface="Baskerville Old Face" pitchFamily="18" charset="0"/>
              </a:rPr>
              <a:t>) et l’entraînement de l’équipe sénior (Yann Le Corre), qui dispose du service d’un adjoint (</a:t>
            </a:r>
            <a:r>
              <a:rPr lang="fr-FR" sz="2400" dirty="0" err="1">
                <a:latin typeface="Baskerville Old Face" pitchFamily="18" charset="0"/>
              </a:rPr>
              <a:t>Savy</a:t>
            </a:r>
            <a:r>
              <a:rPr lang="fr-FR" sz="2400" dirty="0">
                <a:latin typeface="Baskerville Old Face" pitchFamily="18" charset="0"/>
              </a:rPr>
              <a:t> Godefroi). Tous deux </a:t>
            </a:r>
            <a:r>
              <a:rPr lang="fr-FR" sz="2400" dirty="0" smtClean="0">
                <a:latin typeface="Baskerville Old Face" pitchFamily="18" charset="0"/>
              </a:rPr>
              <a:t>ont à </a:t>
            </a:r>
            <a:r>
              <a:rPr lang="fr-FR" sz="2400" dirty="0">
                <a:latin typeface="Baskerville Old Face" pitchFamily="18" charset="0"/>
              </a:rPr>
              <a:t>leur disposition un préparateur physique (David Gilles). Nous avons également une personne qui est chargée de s’occuper de la gestion </a:t>
            </a:r>
            <a:r>
              <a:rPr lang="fr-FR" sz="2400" dirty="0" smtClean="0">
                <a:latin typeface="Baskerville Old Face" pitchFamily="18" charset="0"/>
              </a:rPr>
              <a:t>de la disponibilité et </a:t>
            </a:r>
            <a:r>
              <a:rPr lang="fr-FR" sz="2400" dirty="0">
                <a:latin typeface="Baskerville Old Face" pitchFamily="18" charset="0"/>
              </a:rPr>
              <a:t>de formation de nos arbitres (Sandra Robin), la FFFA nous obligeant </a:t>
            </a:r>
            <a:r>
              <a:rPr lang="fr-FR" sz="2400" dirty="0" smtClean="0">
                <a:latin typeface="Baskerville Old Face" pitchFamily="18" charset="0"/>
              </a:rPr>
              <a:t>à avoir </a:t>
            </a:r>
            <a:r>
              <a:rPr lang="fr-FR" sz="2400" dirty="0">
                <a:latin typeface="Baskerville Old Face" pitchFamily="18" charset="0"/>
              </a:rPr>
              <a:t>un nombre minimum </a:t>
            </a:r>
            <a:r>
              <a:rPr lang="fr-FR" sz="2400" dirty="0" smtClean="0">
                <a:latin typeface="Baskerville Old Face" pitchFamily="18" charset="0"/>
              </a:rPr>
              <a:t>d’arbitres </a:t>
            </a:r>
            <a:r>
              <a:rPr lang="fr-FR" sz="2400" dirty="0">
                <a:latin typeface="Baskerville Old Face" pitchFamily="18" charset="0"/>
              </a:rPr>
              <a:t>et la gestion des arbitres étant un travail fastidieux nous avons </a:t>
            </a:r>
            <a:r>
              <a:rPr lang="fr-FR" sz="2400" dirty="0" smtClean="0">
                <a:latin typeface="Baskerville Old Face" pitchFamily="18" charset="0"/>
              </a:rPr>
              <a:t>créé </a:t>
            </a:r>
            <a:r>
              <a:rPr lang="fr-FR" sz="2400" dirty="0">
                <a:latin typeface="Baskerville Old Face" pitchFamily="18" charset="0"/>
              </a:rPr>
              <a:t>un poste </a:t>
            </a:r>
            <a:r>
              <a:rPr lang="fr-FR" sz="2400" dirty="0" smtClean="0">
                <a:latin typeface="Baskerville Old Face" pitchFamily="18" charset="0"/>
              </a:rPr>
              <a:t>spécial </a:t>
            </a:r>
            <a:r>
              <a:rPr lang="fr-FR" sz="2400" dirty="0">
                <a:latin typeface="Baskerville Old Face" pitchFamily="18" charset="0"/>
              </a:rPr>
              <a:t>à ce travail. Il se trouve que la personne en charge des arbitres est également la responsable de la nouvelle section de </a:t>
            </a:r>
            <a:r>
              <a:rPr lang="fr-FR" sz="2400" dirty="0" err="1">
                <a:latin typeface="Baskerville Old Face" pitchFamily="18" charset="0"/>
              </a:rPr>
              <a:t>cheerleading</a:t>
            </a:r>
            <a:r>
              <a:rPr lang="fr-FR" sz="2400" dirty="0">
                <a:latin typeface="Baskerville Old Face" pitchFamily="18" charset="0"/>
              </a:rPr>
              <a:t>.</a:t>
            </a:r>
          </a:p>
          <a:p>
            <a:pPr marL="0" indent="0">
              <a:buNone/>
            </a:pPr>
            <a:endParaRPr lang="fr-FR" sz="2000" dirty="0"/>
          </a:p>
        </p:txBody>
      </p:sp>
    </p:spTree>
    <p:extLst>
      <p:ext uri="{BB962C8B-B14F-4D97-AF65-F5344CB8AC3E}">
        <p14:creationId xmlns:p14="http://schemas.microsoft.com/office/powerpoint/2010/main" val="3418866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908720"/>
          </a:xfrm>
        </p:spPr>
        <p:txBody>
          <a:bodyPr>
            <a:normAutofit/>
          </a:bodyPr>
          <a:lstStyle/>
          <a:p>
            <a:r>
              <a:rPr lang="fr-FR" sz="3600" b="1" dirty="0" smtClean="0">
                <a:ln w="15875" cap="rnd" cmpd="sng" algn="ctr">
                  <a:solidFill>
                    <a:srgbClr val="FFFF00"/>
                  </a:solidFill>
                  <a:prstDash val="solid"/>
                  <a:bevel/>
                </a:ln>
                <a:solidFill>
                  <a:srgbClr val="000000"/>
                </a:solidFill>
                <a:latin typeface="Baskerville Old Face"/>
                <a:ea typeface="SimSun"/>
                <a:cs typeface="Arial"/>
              </a:rPr>
              <a:t>L’organisation (3)</a:t>
            </a:r>
            <a:endParaRPr lang="fr-FR" sz="3600" dirty="0"/>
          </a:p>
        </p:txBody>
      </p:sp>
      <p:sp>
        <p:nvSpPr>
          <p:cNvPr id="3" name="Espace réservé du contenu 2"/>
          <p:cNvSpPr>
            <a:spLocks noGrp="1"/>
          </p:cNvSpPr>
          <p:nvPr>
            <p:ph idx="1"/>
          </p:nvPr>
        </p:nvSpPr>
        <p:spPr>
          <a:xfrm>
            <a:off x="0" y="1340768"/>
            <a:ext cx="9144000" cy="6093296"/>
          </a:xfrm>
        </p:spPr>
        <p:txBody>
          <a:bodyPr>
            <a:normAutofit fontScale="70000" lnSpcReduction="20000"/>
          </a:bodyPr>
          <a:lstStyle/>
          <a:p>
            <a:pPr algn="just"/>
            <a:r>
              <a:rPr lang="fr-FR" dirty="0" smtClean="0">
                <a:latin typeface="Baskerville Old Face" pitchFamily="18" charset="0"/>
              </a:rPr>
              <a:t>Il existe un entrepreneur associatif: le président Romain Jeannes. Il gère l’association comme une entreprise. </a:t>
            </a:r>
          </a:p>
          <a:p>
            <a:pPr algn="just"/>
            <a:r>
              <a:rPr lang="fr-FR" dirty="0" smtClean="0">
                <a:latin typeface="Baskerville Old Face" pitchFamily="18" charset="0"/>
              </a:rPr>
              <a:t>Je peux dire également que depuis ma présence dans mon club, tous les présidents se sont comportés comme des dictateurs. L’orientation du club suit généralement leurs choix, chaque membre lors d’une prise de décision se tourne vers eux. Au final l’alternative se fait écraser par la prédominance dans notre organisation de notre président.</a:t>
            </a:r>
          </a:p>
          <a:p>
            <a:pPr algn="just"/>
            <a:r>
              <a:rPr lang="fr-FR" dirty="0" smtClean="0">
                <a:latin typeface="Baskerville Old Face" pitchFamily="18" charset="0"/>
              </a:rPr>
              <a:t>C’est à la fois pesant pour lui mais également dommageable pour l’ensemble du club car dans l’évolution du temps les bénévoles pensant que le président peut assurer la charge de travail et la prise de décisions seul, ils se transforment en de simple consommateurs d’un service. </a:t>
            </a:r>
          </a:p>
          <a:p>
            <a:pPr algn="just"/>
            <a:r>
              <a:rPr lang="fr-FR" dirty="0" smtClean="0">
                <a:latin typeface="Baskerville Old Face" pitchFamily="18" charset="0"/>
              </a:rPr>
              <a:t>Aujourd’hui notre club traverse une crise du bénévolat et une crise organisationnelle. Il manque dans notre club d’adhérents concernés par la gestion administrative de notre club. </a:t>
            </a:r>
          </a:p>
          <a:p>
            <a:pPr algn="just"/>
            <a:r>
              <a:rPr lang="fr-FR" dirty="0" smtClean="0">
                <a:latin typeface="Baskerville Old Face" pitchFamily="18" charset="0"/>
              </a:rPr>
              <a:t>Cela commence à affecter la qualité du service, et depuis peu met en péril les efforts portés depuis 2006. </a:t>
            </a:r>
          </a:p>
          <a:p>
            <a:pPr algn="just"/>
            <a:r>
              <a:rPr lang="fr-FR" dirty="0" smtClean="0">
                <a:latin typeface="Baskerville Old Face" pitchFamily="18" charset="0"/>
              </a:rPr>
              <a:t>On peut donc assister parallèlement à une contestation du dictateur.</a:t>
            </a:r>
            <a:endParaRPr lang="fr-FR" dirty="0">
              <a:latin typeface="Baskerville Old Face" pitchFamily="18" charset="0"/>
            </a:endParaRPr>
          </a:p>
        </p:txBody>
      </p:sp>
    </p:spTree>
    <p:extLst>
      <p:ext uri="{BB962C8B-B14F-4D97-AF65-F5344CB8AC3E}">
        <p14:creationId xmlns:p14="http://schemas.microsoft.com/office/powerpoint/2010/main" val="1916382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6443"/>
            <a:ext cx="8229600" cy="1143000"/>
          </a:xfrm>
        </p:spPr>
        <p:txBody>
          <a:bodyPr/>
          <a:lstStyle/>
          <a:p>
            <a:r>
              <a:rPr lang="fr-FR" b="1" dirty="0" smtClean="0">
                <a:ln w="15875" cap="rnd" cmpd="sng" algn="ctr">
                  <a:solidFill>
                    <a:srgbClr val="FFFF00"/>
                  </a:solidFill>
                  <a:prstDash val="solid"/>
                  <a:bevel/>
                </a:ln>
                <a:solidFill>
                  <a:srgbClr val="000000"/>
                </a:solidFill>
                <a:latin typeface="Baskerville Old Face"/>
                <a:ea typeface="SimSun"/>
                <a:cs typeface="Arial"/>
              </a:rPr>
              <a:t>L’organisation (4)</a:t>
            </a:r>
            <a:endParaRPr lang="fr-FR" dirty="0"/>
          </a:p>
        </p:txBody>
      </p:sp>
      <p:sp>
        <p:nvSpPr>
          <p:cNvPr id="3" name="Espace réservé du contenu 2"/>
          <p:cNvSpPr>
            <a:spLocks noGrp="1"/>
          </p:cNvSpPr>
          <p:nvPr>
            <p:ph idx="1"/>
          </p:nvPr>
        </p:nvSpPr>
        <p:spPr>
          <a:xfrm>
            <a:off x="0" y="1600200"/>
            <a:ext cx="9144000" cy="5069160"/>
          </a:xfrm>
        </p:spPr>
        <p:txBody>
          <a:bodyPr>
            <a:normAutofit fontScale="85000" lnSpcReduction="10000"/>
          </a:bodyPr>
          <a:lstStyle/>
          <a:p>
            <a:r>
              <a:rPr lang="fr-FR" dirty="0" smtClean="0">
                <a:latin typeface="Baskerville Old Face" pitchFamily="18" charset="0"/>
              </a:rPr>
              <a:t>J’ai l’impression que la structure de notre club n’est pas adaptée à l’évolution trop rapide de notre club. Il y a trop d’adhérents actuellement pour la structure actuelle du club. L’association va devoir pour la saison future repenser son organisation, la transformer en une structure plus adaptée au nombre toujours plus important de licenciés.</a:t>
            </a:r>
          </a:p>
          <a:p>
            <a:r>
              <a:rPr lang="fr-FR" dirty="0" smtClean="0">
                <a:latin typeface="Baskerville Old Face" pitchFamily="18" charset="0"/>
              </a:rPr>
              <a:t>Il va très probablement falloir déconcentrer le processus de décision et répartir sur un plus grand nombre d’individus les tâches à accomplir. Cela devra très probablement être accompagné d’un travail de fond: changer la mentalité des adhérents, ils devront passer du statut de consommateurs/usagers d’un service à un statut de bénévoles actifs.</a:t>
            </a:r>
            <a:endParaRPr lang="fr-FR" dirty="0">
              <a:latin typeface="Baskerville Old Face" pitchFamily="18" charset="0"/>
            </a:endParaRPr>
          </a:p>
        </p:txBody>
      </p:sp>
    </p:spTree>
    <p:extLst>
      <p:ext uri="{BB962C8B-B14F-4D97-AF65-F5344CB8AC3E}">
        <p14:creationId xmlns:p14="http://schemas.microsoft.com/office/powerpoint/2010/main" val="2627590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616"/>
            <a:ext cx="8229600" cy="1143000"/>
          </a:xfrm>
        </p:spPr>
        <p:txBody>
          <a:bodyPr/>
          <a:lstStyle/>
          <a:p>
            <a:r>
              <a:rPr lang="fr-FR" b="1" dirty="0" smtClean="0">
                <a:ln w="15875" cap="rnd" cmpd="sng" algn="ctr">
                  <a:solidFill>
                    <a:srgbClr val="FFFF00"/>
                  </a:solidFill>
                  <a:prstDash val="solid"/>
                  <a:bevel/>
                </a:ln>
                <a:solidFill>
                  <a:srgbClr val="000000"/>
                </a:solidFill>
                <a:latin typeface="Baskerville Old Face"/>
                <a:ea typeface="SimSun"/>
                <a:cs typeface="Arial"/>
              </a:rPr>
              <a:t>Action sociale</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latin typeface="Baskerville Old Face" pitchFamily="18" charset="0"/>
              </a:rPr>
              <a:t>Le </a:t>
            </a:r>
            <a:r>
              <a:rPr lang="fr-FR" dirty="0">
                <a:latin typeface="Baskerville Old Face" pitchFamily="18" charset="0"/>
              </a:rPr>
              <a:t>club a passé un accord avec la maison de l’enfance de St </a:t>
            </a:r>
            <a:r>
              <a:rPr lang="fr-FR" dirty="0" err="1">
                <a:latin typeface="Baskerville Old Face" pitchFamily="18" charset="0"/>
              </a:rPr>
              <a:t>Evarzec</a:t>
            </a:r>
            <a:r>
              <a:rPr lang="fr-FR" dirty="0">
                <a:latin typeface="Baskerville Old Face" pitchFamily="18" charset="0"/>
              </a:rPr>
              <a:t>, nous animons une activité Flag football (discipline sans violence). Ainsi nous faisons découvrir une partie de notre sport aux plus jeunes de cette municipalité. </a:t>
            </a:r>
            <a:endParaRPr lang="fr-FR" dirty="0" smtClean="0">
              <a:latin typeface="Baskerville Old Face" pitchFamily="18" charset="0"/>
            </a:endParaRPr>
          </a:p>
          <a:p>
            <a:r>
              <a:rPr lang="fr-FR" dirty="0" smtClean="0">
                <a:latin typeface="Baskerville Old Face" pitchFamily="18" charset="0"/>
              </a:rPr>
              <a:t>Le </a:t>
            </a:r>
            <a:r>
              <a:rPr lang="fr-FR" dirty="0">
                <a:latin typeface="Baskerville Old Face" pitchFamily="18" charset="0"/>
              </a:rPr>
              <a:t>club s’est également donné pour but de faire des actions de recrutement auprès des jeunes habitants des ZUP, créer une dynamique dans ces quartiers est un objectif de moyen terme. Le but est simple : créer des liens entre différentes personnes de différents milieux en les réunissant dans une même équipe. </a:t>
            </a:r>
            <a:endParaRPr lang="fr-FR" dirty="0" smtClean="0">
              <a:latin typeface="Baskerville Old Face" pitchFamily="18" charset="0"/>
            </a:endParaRPr>
          </a:p>
          <a:p>
            <a:r>
              <a:rPr lang="fr-FR" dirty="0" smtClean="0">
                <a:latin typeface="Baskerville Old Face" pitchFamily="18" charset="0"/>
              </a:rPr>
              <a:t>Nous </a:t>
            </a:r>
            <a:r>
              <a:rPr lang="fr-FR" dirty="0">
                <a:latin typeface="Baskerville Old Face" pitchFamily="18" charset="0"/>
              </a:rPr>
              <a:t>participons également à des événements tels que le téléthon (action de solidarité) ou le forum des associations (action de promotion et de création de liens avec d’autres associations sur le bassin quimpérois).</a:t>
            </a:r>
          </a:p>
        </p:txBody>
      </p:sp>
    </p:spTree>
    <p:extLst>
      <p:ext uri="{BB962C8B-B14F-4D97-AF65-F5344CB8AC3E}">
        <p14:creationId xmlns:p14="http://schemas.microsoft.com/office/powerpoint/2010/main" val="621674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628800"/>
          </a:xfrm>
        </p:spPr>
        <p:txBody>
          <a:bodyPr>
            <a:normAutofit/>
          </a:bodyPr>
          <a:lstStyle/>
          <a:p>
            <a:r>
              <a:rPr lang="fr-FR" b="1" dirty="0" smtClean="0">
                <a:ln w="15875" cap="rnd" cmpd="sng" algn="ctr">
                  <a:solidFill>
                    <a:srgbClr val="FFFF00"/>
                  </a:solidFill>
                  <a:prstDash val="solid"/>
                  <a:bevel/>
                </a:ln>
                <a:solidFill>
                  <a:srgbClr val="000000"/>
                </a:solidFill>
                <a:latin typeface="Baskerville Old Face"/>
                <a:ea typeface="SimSun"/>
                <a:cs typeface="Arial"/>
              </a:rPr>
              <a:t>II. Engagement </a:t>
            </a:r>
            <a:r>
              <a:rPr lang="fr-FR" b="1" dirty="0">
                <a:ln w="15875" cap="rnd" cmpd="sng" algn="ctr">
                  <a:solidFill>
                    <a:srgbClr val="FFFF00"/>
                  </a:solidFill>
                  <a:prstDash val="solid"/>
                  <a:bevel/>
                </a:ln>
                <a:solidFill>
                  <a:srgbClr val="000000"/>
                </a:solidFill>
                <a:latin typeface="Baskerville Old Face"/>
                <a:ea typeface="SimSun"/>
                <a:cs typeface="Arial"/>
              </a:rPr>
              <a:t>personnel</a:t>
            </a:r>
            <a:br>
              <a:rPr lang="fr-FR" b="1" dirty="0">
                <a:ln w="15875" cap="rnd" cmpd="sng" algn="ctr">
                  <a:solidFill>
                    <a:srgbClr val="FFFF00"/>
                  </a:solidFill>
                  <a:prstDash val="solid"/>
                  <a:bevel/>
                </a:ln>
                <a:solidFill>
                  <a:srgbClr val="000000"/>
                </a:solidFill>
                <a:latin typeface="Baskerville Old Face"/>
                <a:ea typeface="SimSun"/>
                <a:cs typeface="Arial"/>
              </a:rPr>
            </a:br>
            <a:endParaRPr lang="fr-FR" dirty="0"/>
          </a:p>
        </p:txBody>
      </p:sp>
      <p:pic>
        <p:nvPicPr>
          <p:cNvPr id="7" name="Image 6"/>
          <p:cNvPicPr>
            <a:picLocks noChangeAspect="1"/>
          </p:cNvPicPr>
          <p:nvPr/>
        </p:nvPicPr>
        <p:blipFill rotWithShape="1">
          <a:blip r:embed="rId2">
            <a:extLst>
              <a:ext uri="{28A0092B-C50C-407E-A947-70E740481C1C}">
                <a14:useLocalDpi xmlns:a14="http://schemas.microsoft.com/office/drawing/2010/main" val="0"/>
              </a:ext>
            </a:extLst>
          </a:blip>
          <a:srcRect l="19984" t="19377" r="10742"/>
          <a:stretch/>
        </p:blipFill>
        <p:spPr>
          <a:xfrm>
            <a:off x="6228386" y="3714204"/>
            <a:ext cx="2629426" cy="2846901"/>
          </a:xfrm>
          <a:prstGeom prst="rect">
            <a:avLst/>
          </a:prstGeom>
        </p:spPr>
      </p:pic>
      <p:pic>
        <p:nvPicPr>
          <p:cNvPr id="8" name="Image 7"/>
          <p:cNvPicPr>
            <a:picLocks noChangeAspect="1"/>
          </p:cNvPicPr>
          <p:nvPr/>
        </p:nvPicPr>
        <p:blipFill rotWithShape="1">
          <a:blip r:embed="rId3">
            <a:extLst>
              <a:ext uri="{28A0092B-C50C-407E-A947-70E740481C1C}">
                <a14:useLocalDpi xmlns:a14="http://schemas.microsoft.com/office/drawing/2010/main" val="0"/>
              </a:ext>
            </a:extLst>
          </a:blip>
          <a:srcRect r="56241"/>
          <a:stretch/>
        </p:blipFill>
        <p:spPr>
          <a:xfrm>
            <a:off x="3954606" y="3702432"/>
            <a:ext cx="2265040" cy="2846901"/>
          </a:xfrm>
          <a:prstGeom prst="rect">
            <a:avLst/>
          </a:prstGeom>
        </p:spPr>
      </p:pic>
      <p:pic>
        <p:nvPicPr>
          <p:cNvPr id="9" name="Image 8"/>
          <p:cNvPicPr>
            <a:picLocks noChangeAspect="1"/>
          </p:cNvPicPr>
          <p:nvPr/>
        </p:nvPicPr>
        <p:blipFill rotWithShape="1">
          <a:blip r:embed="rId4">
            <a:extLst>
              <a:ext uri="{28A0092B-C50C-407E-A947-70E740481C1C}">
                <a14:useLocalDpi xmlns:a14="http://schemas.microsoft.com/office/drawing/2010/main" val="0"/>
              </a:ext>
            </a:extLst>
          </a:blip>
          <a:srcRect l="24655" t="10450" r="35816"/>
          <a:stretch/>
        </p:blipFill>
        <p:spPr>
          <a:xfrm>
            <a:off x="1979711" y="1347484"/>
            <a:ext cx="1398569" cy="2376264"/>
          </a:xfrm>
          <a:prstGeom prst="rect">
            <a:avLst/>
          </a:prstGeom>
        </p:spPr>
      </p:pic>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1326168"/>
            <a:ext cx="3637740" cy="2376264"/>
          </a:xfrm>
          <a:prstGeom prst="rect">
            <a:avLst/>
          </a:prstGeom>
        </p:spPr>
      </p:pic>
      <p:pic>
        <p:nvPicPr>
          <p:cNvPr id="11" name="Image 10"/>
          <p:cNvPicPr>
            <a:picLocks noChangeAspect="1"/>
          </p:cNvPicPr>
          <p:nvPr/>
        </p:nvPicPr>
        <p:blipFill rotWithShape="1">
          <a:blip r:embed="rId6">
            <a:extLst>
              <a:ext uri="{28A0092B-C50C-407E-A947-70E740481C1C}">
                <a14:useLocalDpi xmlns:a14="http://schemas.microsoft.com/office/drawing/2010/main" val="0"/>
              </a:ext>
            </a:extLst>
          </a:blip>
          <a:srcRect l="2882" t="9672" r="77482" b="4673"/>
          <a:stretch/>
        </p:blipFill>
        <p:spPr>
          <a:xfrm>
            <a:off x="314936" y="1326168"/>
            <a:ext cx="1704110" cy="5223164"/>
          </a:xfrm>
          <a:prstGeom prst="rect">
            <a:avLst/>
          </a:prstGeom>
        </p:spPr>
      </p:pic>
      <p:pic>
        <p:nvPicPr>
          <p:cNvPr id="12" name="Imag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19046" y="3723748"/>
            <a:ext cx="1954363" cy="2846901"/>
          </a:xfrm>
          <a:prstGeom prst="rect">
            <a:avLst/>
          </a:prstGeom>
        </p:spPr>
      </p:pic>
      <p:pic>
        <p:nvPicPr>
          <p:cNvPr id="6" name="Espace réservé du contenu 5"/>
          <p:cNvPicPr>
            <a:picLocks noGrp="1" noChangeAspect="1"/>
          </p:cNvPicPr>
          <p:nvPr>
            <p:ph idx="1"/>
          </p:nvPr>
        </p:nvPicPr>
        <p:blipFill rotWithShape="1">
          <a:blip r:embed="rId8">
            <a:extLst>
              <a:ext uri="{28A0092B-C50C-407E-A947-70E740481C1C}">
                <a14:useLocalDpi xmlns:a14="http://schemas.microsoft.com/office/drawing/2010/main" val="0"/>
              </a:ext>
            </a:extLst>
          </a:blip>
          <a:srcRect l="9251" r="18599"/>
          <a:stretch/>
        </p:blipFill>
        <p:spPr>
          <a:xfrm>
            <a:off x="3375586" y="1348231"/>
            <a:ext cx="1844486" cy="2376264"/>
          </a:xfrm>
        </p:spPr>
      </p:pic>
    </p:spTree>
    <p:extLst>
      <p:ext uri="{BB962C8B-B14F-4D97-AF65-F5344CB8AC3E}">
        <p14:creationId xmlns:p14="http://schemas.microsoft.com/office/powerpoint/2010/main" val="1285459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922114"/>
          </a:xfrm>
        </p:spPr>
        <p:txBody>
          <a:bodyPr>
            <a:normAutofit fontScale="90000"/>
          </a:bodyPr>
          <a:lstStyle/>
          <a:p>
            <a:r>
              <a:rPr lang="fr-FR" b="1" dirty="0" smtClean="0">
                <a:ln w="15875" cap="rnd" cmpd="sng" algn="ctr">
                  <a:solidFill>
                    <a:srgbClr val="FFFF00"/>
                  </a:solidFill>
                  <a:prstDash val="solid"/>
                  <a:bevel/>
                </a:ln>
                <a:solidFill>
                  <a:srgbClr val="000000"/>
                </a:solidFill>
                <a:latin typeface="Baskerville Old Face"/>
                <a:ea typeface="SimSun"/>
                <a:cs typeface="Arial"/>
              </a:rPr>
              <a:t/>
            </a:r>
            <a:br>
              <a:rPr lang="fr-FR" b="1" dirty="0" smtClean="0">
                <a:ln w="15875" cap="rnd" cmpd="sng" algn="ctr">
                  <a:solidFill>
                    <a:srgbClr val="FFFF00"/>
                  </a:solidFill>
                  <a:prstDash val="solid"/>
                  <a:bevel/>
                </a:ln>
                <a:solidFill>
                  <a:srgbClr val="000000"/>
                </a:solidFill>
                <a:latin typeface="Baskerville Old Face"/>
                <a:ea typeface="SimSun"/>
                <a:cs typeface="Arial"/>
              </a:rPr>
            </a:br>
            <a:r>
              <a:rPr lang="fr-FR" b="1" dirty="0" smtClean="0">
                <a:ln w="15875" cap="rnd" cmpd="sng" algn="ctr">
                  <a:solidFill>
                    <a:srgbClr val="FFFF00"/>
                  </a:solidFill>
                  <a:prstDash val="solid"/>
                  <a:bevel/>
                </a:ln>
                <a:solidFill>
                  <a:srgbClr val="000000"/>
                </a:solidFill>
                <a:latin typeface="Baskerville Old Face"/>
                <a:ea typeface="SimSun"/>
                <a:cs typeface="Arial"/>
              </a:rPr>
              <a:t>Présentation </a:t>
            </a:r>
            <a:r>
              <a:rPr lang="fr-FR" b="1" dirty="0">
                <a:ln w="15875" cap="rnd" cmpd="sng" algn="ctr">
                  <a:solidFill>
                    <a:srgbClr val="FFFF00"/>
                  </a:solidFill>
                  <a:prstDash val="solid"/>
                  <a:bevel/>
                </a:ln>
                <a:solidFill>
                  <a:srgbClr val="000000"/>
                </a:solidFill>
                <a:latin typeface="Baskerville Old Face"/>
                <a:ea typeface="SimSun"/>
                <a:cs typeface="Arial"/>
              </a:rPr>
              <a:t>sommaire</a:t>
            </a:r>
            <a:r>
              <a:rPr lang="fr-FR" dirty="0" smtClean="0"/>
              <a:t/>
            </a:r>
            <a:br>
              <a:rPr lang="fr-FR" dirty="0" smtClean="0"/>
            </a:br>
            <a:endParaRPr lang="fr-FR" b="1" dirty="0">
              <a:ln w="15875" cap="rnd" cmpd="sng" algn="ctr">
                <a:solidFill>
                  <a:srgbClr val="FFFF00"/>
                </a:solidFill>
                <a:prstDash val="solid"/>
                <a:bevel/>
              </a:ln>
              <a:solidFill>
                <a:srgbClr val="000000"/>
              </a:solidFill>
              <a:latin typeface="Baskerville Old Face"/>
              <a:ea typeface="SimSun"/>
              <a:cs typeface="Arial"/>
            </a:endParaRPr>
          </a:p>
        </p:txBody>
      </p:sp>
      <p:sp>
        <p:nvSpPr>
          <p:cNvPr id="3" name="Espace réservé du contenu 2"/>
          <p:cNvSpPr>
            <a:spLocks noGrp="1"/>
          </p:cNvSpPr>
          <p:nvPr>
            <p:ph idx="1"/>
          </p:nvPr>
        </p:nvSpPr>
        <p:spPr>
          <a:xfrm>
            <a:off x="0" y="1412776"/>
            <a:ext cx="9144000" cy="5184576"/>
          </a:xfrm>
        </p:spPr>
        <p:txBody>
          <a:bodyPr>
            <a:noAutofit/>
          </a:bodyPr>
          <a:lstStyle/>
          <a:p>
            <a:pPr algn="just"/>
            <a:r>
              <a:rPr lang="fr-FR" sz="2000" dirty="0" smtClean="0">
                <a:latin typeface="Baskerville Old Face" pitchFamily="18" charset="0"/>
              </a:rPr>
              <a:t>Club créé en 1997 à St </a:t>
            </a:r>
            <a:r>
              <a:rPr lang="fr-FR" sz="2000" dirty="0" err="1" smtClean="0">
                <a:latin typeface="Baskerville Old Face" pitchFamily="18" charset="0"/>
              </a:rPr>
              <a:t>Evarzec</a:t>
            </a:r>
            <a:endParaRPr lang="fr-FR" sz="2000" dirty="0" smtClean="0">
              <a:latin typeface="Baskerville Old Face" pitchFamily="18" charset="0"/>
            </a:endParaRPr>
          </a:p>
          <a:p>
            <a:pPr algn="just"/>
            <a:r>
              <a:rPr lang="fr-FR" sz="2000" dirty="0" smtClean="0">
                <a:latin typeface="Baskerville Old Face" pitchFamily="18" charset="0"/>
              </a:rPr>
              <a:t>Actuellement domicilié à Quimper depuis 2006.</a:t>
            </a:r>
          </a:p>
          <a:p>
            <a:pPr algn="just"/>
            <a:r>
              <a:rPr lang="fr-FR" sz="2000" dirty="0" smtClean="0">
                <a:latin typeface="Baskerville Old Face" pitchFamily="18" charset="0"/>
              </a:rPr>
              <a:t>Composé de trois sections:</a:t>
            </a:r>
          </a:p>
          <a:p>
            <a:pPr lvl="2" algn="just">
              <a:buFont typeface="Wingdings" pitchFamily="2" charset="2"/>
              <a:buChar char="§"/>
            </a:pPr>
            <a:r>
              <a:rPr lang="fr-FR" sz="1600" dirty="0" smtClean="0">
                <a:latin typeface="Baskerville Old Face" pitchFamily="18" charset="0"/>
              </a:rPr>
              <a:t>Senior (+ 20ans)</a:t>
            </a:r>
          </a:p>
          <a:p>
            <a:pPr lvl="2" algn="just">
              <a:buFont typeface="Wingdings" pitchFamily="2" charset="2"/>
              <a:buChar char="§"/>
            </a:pPr>
            <a:r>
              <a:rPr lang="fr-FR" sz="1600" dirty="0" smtClean="0">
                <a:latin typeface="Baskerville Old Face" pitchFamily="18" charset="0"/>
              </a:rPr>
              <a:t>Junior (14 à 20ans)</a:t>
            </a:r>
          </a:p>
          <a:p>
            <a:pPr lvl="2" algn="just">
              <a:buFont typeface="Wingdings" pitchFamily="2" charset="2"/>
              <a:buChar char="§"/>
            </a:pPr>
            <a:r>
              <a:rPr lang="fr-FR" sz="1600" dirty="0" err="1" smtClean="0">
                <a:latin typeface="Baskerville Old Face" pitchFamily="18" charset="0"/>
              </a:rPr>
              <a:t>Cheerleaders</a:t>
            </a:r>
            <a:r>
              <a:rPr lang="fr-FR" sz="1600" dirty="0" smtClean="0">
                <a:latin typeface="Baskerville Old Face" pitchFamily="18" charset="0"/>
              </a:rPr>
              <a:t> (ou </a:t>
            </a:r>
            <a:r>
              <a:rPr lang="fr-FR" sz="1600" dirty="0" err="1" smtClean="0">
                <a:latin typeface="Baskerville Old Face" pitchFamily="18" charset="0"/>
              </a:rPr>
              <a:t>pompom</a:t>
            </a:r>
            <a:r>
              <a:rPr lang="fr-FR" sz="1600" dirty="0" smtClean="0">
                <a:latin typeface="Baskerville Old Face" pitchFamily="18" charset="0"/>
              </a:rPr>
              <a:t> girls)</a:t>
            </a:r>
            <a:endParaRPr lang="fr-FR" sz="1600" dirty="0">
              <a:latin typeface="Baskerville Old Face" pitchFamily="18" charset="0"/>
            </a:endParaRPr>
          </a:p>
          <a:p>
            <a:pPr algn="just"/>
            <a:r>
              <a:rPr lang="fr-FR" sz="2000" dirty="0" smtClean="0">
                <a:latin typeface="Baskerville Old Face" pitchFamily="18" charset="0"/>
              </a:rPr>
              <a:t>Club composé de 72 licenciés.</a:t>
            </a:r>
          </a:p>
          <a:p>
            <a:pPr algn="just"/>
            <a:r>
              <a:rPr lang="fr-FR" sz="2000" dirty="0" smtClean="0">
                <a:latin typeface="Baskerville Old Face" pitchFamily="18" charset="0"/>
              </a:rPr>
              <a:t>Actuellement l’équipe senior évolue en National 3, l’équipe junior évolue en régional Bretagne.</a:t>
            </a:r>
          </a:p>
          <a:p>
            <a:pPr algn="just"/>
            <a:r>
              <a:rPr lang="fr-FR" sz="2000" dirty="0" smtClean="0">
                <a:latin typeface="Baskerville Old Face" pitchFamily="18" charset="0"/>
              </a:rPr>
              <a:t>L’équipe est triple championne Bretagne (unique équipe en Bretagne à avoir gagné trois fois.)</a:t>
            </a:r>
          </a:p>
          <a:p>
            <a:pPr algn="just"/>
            <a:r>
              <a:rPr lang="fr-FR" sz="2000" dirty="0" smtClean="0">
                <a:latin typeface="Baskerville Old Face" pitchFamily="18" charset="0"/>
              </a:rPr>
              <a:t>Association affiliée à la Fédération Française de Football Américain (FFFA)</a:t>
            </a:r>
          </a:p>
        </p:txBody>
      </p:sp>
    </p:spTree>
    <p:extLst>
      <p:ext uri="{BB962C8B-B14F-4D97-AF65-F5344CB8AC3E}">
        <p14:creationId xmlns:p14="http://schemas.microsoft.com/office/powerpoint/2010/main" val="6046757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47"/>
            <a:ext cx="8229600" cy="1143000"/>
          </a:xfrm>
        </p:spPr>
        <p:txBody>
          <a:bodyPr>
            <a:normAutofit fontScale="90000"/>
          </a:bodyPr>
          <a:lstStyle/>
          <a:p>
            <a:r>
              <a:rPr lang="fr-FR" b="1" dirty="0" smtClean="0">
                <a:ln w="15875" cap="rnd" cmpd="sng" algn="ctr">
                  <a:solidFill>
                    <a:srgbClr val="FFFF00"/>
                  </a:solidFill>
                  <a:prstDash val="solid"/>
                  <a:bevel/>
                </a:ln>
                <a:solidFill>
                  <a:srgbClr val="000000"/>
                </a:solidFill>
                <a:latin typeface="Baskerville Old Face"/>
                <a:ea typeface="SimSun"/>
                <a:cs typeface="Arial"/>
              </a:rPr>
              <a:t>Présentation de mon engagement (1)</a:t>
            </a:r>
            <a:endParaRPr lang="fr-FR" dirty="0"/>
          </a:p>
        </p:txBody>
      </p:sp>
      <p:sp>
        <p:nvSpPr>
          <p:cNvPr id="3" name="Espace réservé du contenu 2"/>
          <p:cNvSpPr>
            <a:spLocks noGrp="1"/>
          </p:cNvSpPr>
          <p:nvPr>
            <p:ph idx="1"/>
          </p:nvPr>
        </p:nvSpPr>
        <p:spPr>
          <a:xfrm>
            <a:off x="0" y="1268760"/>
            <a:ext cx="9144000" cy="4525963"/>
          </a:xfrm>
        </p:spPr>
        <p:txBody>
          <a:bodyPr>
            <a:normAutofit fontScale="92500"/>
          </a:bodyPr>
          <a:lstStyle/>
          <a:p>
            <a:r>
              <a:rPr lang="fr-FR" dirty="0" smtClean="0">
                <a:latin typeface="Baskerville Old Face" pitchFamily="18" charset="0"/>
              </a:rPr>
              <a:t>Je suis membre de ce club depuis août 2006.  J’avais alors 16 ans. Le club était en reconstruction.</a:t>
            </a:r>
          </a:p>
          <a:p>
            <a:r>
              <a:rPr lang="fr-FR" dirty="0" smtClean="0">
                <a:latin typeface="Baskerville Old Face" pitchFamily="18" charset="0"/>
              </a:rPr>
              <a:t>Je suis joueur, d’abord de flag football puis de football américain (junior de 2007 à 2010 et depuis septembre senior).</a:t>
            </a:r>
          </a:p>
          <a:p>
            <a:r>
              <a:rPr lang="fr-FR" dirty="0" smtClean="0">
                <a:latin typeface="Baskerville Old Face" pitchFamily="18" charset="0"/>
              </a:rPr>
              <a:t>J’ai été en 2009, secrétaire adjoint chargé des licences. </a:t>
            </a:r>
          </a:p>
          <a:p>
            <a:r>
              <a:rPr lang="fr-FR" dirty="0" smtClean="0">
                <a:latin typeface="Baskerville Old Face" pitchFamily="18" charset="0"/>
              </a:rPr>
              <a:t>Depuis juin 2010, je suis vice-président en charge de l’équipe junior. Concrètement je me charge du côté administratif de l’équipe junior.</a:t>
            </a:r>
            <a:endParaRPr lang="fr-FR" dirty="0">
              <a:latin typeface="Baskerville Old Face" pitchFamily="18" charset="0"/>
            </a:endParaRPr>
          </a:p>
        </p:txBody>
      </p:sp>
    </p:spTree>
    <p:extLst>
      <p:ext uri="{BB962C8B-B14F-4D97-AF65-F5344CB8AC3E}">
        <p14:creationId xmlns:p14="http://schemas.microsoft.com/office/powerpoint/2010/main" val="749957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normAutofit fontScale="90000"/>
          </a:bodyPr>
          <a:lstStyle/>
          <a:p>
            <a:r>
              <a:rPr lang="fr-FR" b="1" dirty="0" smtClean="0">
                <a:ln w="15875" cap="rnd" cmpd="sng" algn="ctr">
                  <a:solidFill>
                    <a:srgbClr val="FFFF00"/>
                  </a:solidFill>
                  <a:prstDash val="solid"/>
                  <a:bevel/>
                </a:ln>
                <a:solidFill>
                  <a:srgbClr val="000000"/>
                </a:solidFill>
                <a:latin typeface="Baskerville Old Face"/>
                <a:ea typeface="SimSun"/>
                <a:cs typeface="Arial"/>
              </a:rPr>
              <a:t>Présentation de mon engagement (2)</a:t>
            </a:r>
            <a:endParaRPr lang="fr-FR" dirty="0"/>
          </a:p>
        </p:txBody>
      </p:sp>
      <p:sp>
        <p:nvSpPr>
          <p:cNvPr id="3" name="Espace réservé du contenu 2"/>
          <p:cNvSpPr>
            <a:spLocks noGrp="1"/>
          </p:cNvSpPr>
          <p:nvPr>
            <p:ph idx="1"/>
          </p:nvPr>
        </p:nvSpPr>
        <p:spPr>
          <a:xfrm>
            <a:off x="0" y="1600200"/>
            <a:ext cx="9036496" cy="5257800"/>
          </a:xfrm>
        </p:spPr>
        <p:txBody>
          <a:bodyPr>
            <a:normAutofit/>
          </a:bodyPr>
          <a:lstStyle/>
          <a:p>
            <a:pPr algn="just"/>
            <a:r>
              <a:rPr lang="fr-FR" sz="2400" dirty="0" smtClean="0">
                <a:latin typeface="Baskerville Old Face" pitchFamily="18" charset="0"/>
              </a:rPr>
              <a:t>Je dois m’assurer que chaque junior soit licencié.</a:t>
            </a:r>
          </a:p>
          <a:p>
            <a:pPr algn="just"/>
            <a:r>
              <a:rPr lang="fr-FR" sz="2400" dirty="0" smtClean="0">
                <a:latin typeface="Baskerville Old Face" pitchFamily="18" charset="0"/>
              </a:rPr>
              <a:t>Je dois inscrire l’équipe au championnat régional.</a:t>
            </a:r>
          </a:p>
          <a:p>
            <a:pPr algn="just"/>
            <a:r>
              <a:rPr lang="fr-FR" sz="2400" dirty="0" smtClean="0">
                <a:latin typeface="Baskerville Old Face" pitchFamily="18" charset="0"/>
              </a:rPr>
              <a:t>Je dois organiser les rencontres à domicile (invitation de l’équipe adverse, m’assurer de la présence des secouristes (normes FFFA), m’assurer de la présence d’arbitres, prévenir les joueurs et définir une date/lieu de rencontre).</a:t>
            </a:r>
          </a:p>
          <a:p>
            <a:pPr algn="just"/>
            <a:r>
              <a:rPr lang="fr-FR" sz="2400" dirty="0" smtClean="0">
                <a:latin typeface="Baskerville Old Face" pitchFamily="18" charset="0"/>
              </a:rPr>
              <a:t>Je dois organiser le voyage pour les matchs à l’extérieur.</a:t>
            </a:r>
          </a:p>
          <a:p>
            <a:pPr algn="just"/>
            <a:r>
              <a:rPr lang="fr-FR" sz="2400" dirty="0" smtClean="0">
                <a:latin typeface="Baskerville Old Face" pitchFamily="18" charset="0"/>
              </a:rPr>
              <a:t>Je suis l’interlocuteur des autres clubs concernant l’équipe junior.</a:t>
            </a:r>
          </a:p>
        </p:txBody>
      </p:sp>
    </p:spTree>
    <p:extLst>
      <p:ext uri="{BB962C8B-B14F-4D97-AF65-F5344CB8AC3E}">
        <p14:creationId xmlns:p14="http://schemas.microsoft.com/office/powerpoint/2010/main" val="851080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normAutofit fontScale="90000"/>
          </a:bodyPr>
          <a:lstStyle/>
          <a:p>
            <a:r>
              <a:rPr lang="fr-FR" b="1" dirty="0" smtClean="0">
                <a:ln w="15875" cap="rnd" cmpd="sng" algn="ctr">
                  <a:solidFill>
                    <a:srgbClr val="FFFF00"/>
                  </a:solidFill>
                  <a:prstDash val="solid"/>
                  <a:bevel/>
                </a:ln>
                <a:solidFill>
                  <a:srgbClr val="000000"/>
                </a:solidFill>
                <a:latin typeface="Baskerville Old Face"/>
                <a:ea typeface="SimSun"/>
                <a:cs typeface="Arial"/>
              </a:rPr>
              <a:t>Présentation de mon engagement (3)</a:t>
            </a:r>
            <a:endParaRPr lang="fr-FR" dirty="0"/>
          </a:p>
        </p:txBody>
      </p:sp>
      <p:sp>
        <p:nvSpPr>
          <p:cNvPr id="3" name="Espace réservé du contenu 2"/>
          <p:cNvSpPr>
            <a:spLocks noGrp="1"/>
          </p:cNvSpPr>
          <p:nvPr>
            <p:ph idx="1"/>
          </p:nvPr>
        </p:nvSpPr>
        <p:spPr>
          <a:xfrm>
            <a:off x="251520" y="1600200"/>
            <a:ext cx="8784976" cy="4525963"/>
          </a:xfrm>
        </p:spPr>
        <p:txBody>
          <a:bodyPr/>
          <a:lstStyle/>
          <a:p>
            <a:pPr marL="0" indent="0" algn="just">
              <a:buNone/>
            </a:pPr>
            <a:r>
              <a:rPr lang="fr-FR" dirty="0" smtClean="0">
                <a:latin typeface="Baskerville Old Face" pitchFamily="18" charset="0"/>
              </a:rPr>
              <a:t>Les raisons de mon engagement aujourd’hui:</a:t>
            </a:r>
          </a:p>
          <a:p>
            <a:pPr lvl="1" algn="just">
              <a:buFont typeface="Wingdings" pitchFamily="2" charset="2"/>
              <a:buChar char="§"/>
            </a:pPr>
            <a:r>
              <a:rPr lang="fr-FR" dirty="0" smtClean="0">
                <a:latin typeface="Baskerville Old Face" pitchFamily="18" charset="0"/>
              </a:rPr>
              <a:t>L’envie de construire une équipe compétitive</a:t>
            </a:r>
          </a:p>
          <a:p>
            <a:pPr lvl="1" algn="just">
              <a:buFont typeface="Wingdings" pitchFamily="2" charset="2"/>
              <a:buChar char="§"/>
            </a:pPr>
            <a:r>
              <a:rPr lang="fr-FR" dirty="0" smtClean="0">
                <a:latin typeface="Baskerville Old Face" pitchFamily="18" charset="0"/>
              </a:rPr>
              <a:t>Garder contact avec mes camarades juniors</a:t>
            </a:r>
          </a:p>
          <a:p>
            <a:pPr lvl="1" algn="just">
              <a:buFont typeface="Wingdings" pitchFamily="2" charset="2"/>
              <a:buChar char="§"/>
            </a:pPr>
            <a:r>
              <a:rPr lang="fr-FR" dirty="0" smtClean="0">
                <a:latin typeface="Baskerville Old Face" pitchFamily="18" charset="0"/>
              </a:rPr>
              <a:t>Sentiment d’appartenir à un groupe de personnes, donc je contribue à son succès</a:t>
            </a:r>
          </a:p>
          <a:p>
            <a:pPr lvl="1" algn="just">
              <a:buFont typeface="Wingdings" pitchFamily="2" charset="2"/>
              <a:buChar char="§"/>
            </a:pPr>
            <a:r>
              <a:rPr lang="fr-FR" dirty="0" smtClean="0">
                <a:latin typeface="Baskerville Old Face" pitchFamily="18" charset="0"/>
              </a:rPr>
              <a:t>Pour avoir le sentiment d’être utile à son club.</a:t>
            </a:r>
          </a:p>
          <a:p>
            <a:pPr lvl="1" algn="just">
              <a:buFont typeface="Wingdings" pitchFamily="2" charset="2"/>
              <a:buChar char="§"/>
            </a:pPr>
            <a:r>
              <a:rPr lang="fr-FR" dirty="0" smtClean="0">
                <a:latin typeface="Baskerville Old Face" pitchFamily="18" charset="0"/>
              </a:rPr>
              <a:t>Apprendre à gérer un groupe d’individus dans une quête/ un projet.</a:t>
            </a:r>
          </a:p>
          <a:p>
            <a:pPr marL="457200" lvl="1" indent="0">
              <a:buNone/>
            </a:pPr>
            <a:endParaRPr lang="fr-FR" dirty="0" smtClean="0"/>
          </a:p>
        </p:txBody>
      </p:sp>
    </p:spTree>
    <p:extLst>
      <p:ext uri="{BB962C8B-B14F-4D97-AF65-F5344CB8AC3E}">
        <p14:creationId xmlns:p14="http://schemas.microsoft.com/office/powerpoint/2010/main" val="1762818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normAutofit fontScale="90000"/>
          </a:bodyPr>
          <a:lstStyle/>
          <a:p>
            <a:r>
              <a:rPr lang="fr-FR" b="1" dirty="0">
                <a:ln w="15875" cap="rnd" cmpd="sng" algn="ctr">
                  <a:solidFill>
                    <a:srgbClr val="FFFF00"/>
                  </a:solidFill>
                  <a:prstDash val="solid"/>
                  <a:bevel/>
                </a:ln>
                <a:solidFill>
                  <a:srgbClr val="000000"/>
                </a:solidFill>
                <a:latin typeface="Baskerville Old Face"/>
                <a:ea typeface="SimSun"/>
                <a:cs typeface="Arial"/>
              </a:rPr>
              <a:t>Présentation de mon engagement </a:t>
            </a:r>
            <a:r>
              <a:rPr lang="fr-FR" b="1" dirty="0" smtClean="0">
                <a:ln w="15875" cap="rnd" cmpd="sng" algn="ctr">
                  <a:solidFill>
                    <a:srgbClr val="FFFF00"/>
                  </a:solidFill>
                  <a:prstDash val="solid"/>
                  <a:bevel/>
                </a:ln>
                <a:solidFill>
                  <a:srgbClr val="000000"/>
                </a:solidFill>
                <a:latin typeface="Baskerville Old Face"/>
                <a:ea typeface="SimSun"/>
                <a:cs typeface="Arial"/>
              </a:rPr>
              <a:t>(4)</a:t>
            </a:r>
            <a:endParaRPr lang="fr-FR" dirty="0"/>
          </a:p>
        </p:txBody>
      </p:sp>
      <p:sp>
        <p:nvSpPr>
          <p:cNvPr id="3" name="Espace réservé du contenu 2"/>
          <p:cNvSpPr>
            <a:spLocks noGrp="1"/>
          </p:cNvSpPr>
          <p:nvPr>
            <p:ph idx="1"/>
          </p:nvPr>
        </p:nvSpPr>
        <p:spPr>
          <a:xfrm>
            <a:off x="457200" y="1600200"/>
            <a:ext cx="8229600" cy="5141168"/>
          </a:xfrm>
        </p:spPr>
        <p:txBody>
          <a:bodyPr>
            <a:normAutofit fontScale="77500" lnSpcReduction="20000"/>
          </a:bodyPr>
          <a:lstStyle/>
          <a:p>
            <a:r>
              <a:rPr lang="fr-FR" dirty="0" smtClean="0">
                <a:latin typeface="Baskerville Old Face" pitchFamily="18" charset="0"/>
              </a:rPr>
              <a:t>Je travaille essentiellement avec les autres membres du bureau via internet. Les réunions se passent généralement en semaine, je ne peux donc y être présent.</a:t>
            </a:r>
          </a:p>
          <a:p>
            <a:r>
              <a:rPr lang="fr-FR" dirty="0" smtClean="0">
                <a:latin typeface="Baskerville Old Face" pitchFamily="18" charset="0"/>
              </a:rPr>
              <a:t>Toutefois avec l’installation d’un logiciel en ligne et grâce également au forum et aux boites mails, l’équipe junior est bien organisée.</a:t>
            </a:r>
          </a:p>
          <a:p>
            <a:r>
              <a:rPr lang="fr-FR" dirty="0" smtClean="0">
                <a:latin typeface="Baskerville Old Face" pitchFamily="18" charset="0"/>
              </a:rPr>
              <a:t>Ma tâche n’est pas facile car on ne peut gérer une équipe junior comme une équipe senior, je suis tenu d’être le plus responsable/professionnel possible. Je suis l’interlocuteur principal des parents avec l’entraineur senior. Si je n’étais pas du tout sérieux, l’image du club sera grandement affaiblie et je mettrai les progrès de l’équipe en danger</a:t>
            </a:r>
            <a:r>
              <a:rPr lang="fr-FR" dirty="0" smtClean="0">
                <a:latin typeface="Baskerville Old Face" pitchFamily="18" charset="0"/>
              </a:rPr>
              <a:t>.</a:t>
            </a:r>
          </a:p>
          <a:p>
            <a:r>
              <a:rPr lang="fr-FR" dirty="0" smtClean="0">
                <a:latin typeface="Baskerville Old Face" pitchFamily="18" charset="0"/>
              </a:rPr>
              <a:t>Je donne par semaine environ 10 heures de mon temps à mon association.</a:t>
            </a:r>
            <a:endParaRPr lang="fr-FR" dirty="0" smtClean="0"/>
          </a:p>
        </p:txBody>
      </p:sp>
    </p:spTree>
    <p:extLst>
      <p:ext uri="{BB962C8B-B14F-4D97-AF65-F5344CB8AC3E}">
        <p14:creationId xmlns:p14="http://schemas.microsoft.com/office/powerpoint/2010/main" val="235007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normAutofit fontScale="90000"/>
          </a:bodyPr>
          <a:lstStyle/>
          <a:p>
            <a:r>
              <a:rPr lang="fr-FR" b="1" dirty="0">
                <a:ln w="15875" cap="rnd" cmpd="sng" algn="ctr">
                  <a:solidFill>
                    <a:srgbClr val="FFFF00"/>
                  </a:solidFill>
                  <a:prstDash val="solid"/>
                  <a:bevel/>
                </a:ln>
                <a:solidFill>
                  <a:srgbClr val="000000"/>
                </a:solidFill>
                <a:latin typeface="Baskerville Old Face"/>
                <a:ea typeface="SimSun"/>
                <a:cs typeface="Arial"/>
              </a:rPr>
              <a:t>Présentation de mon engagement </a:t>
            </a:r>
            <a:r>
              <a:rPr lang="fr-FR" b="1" dirty="0" smtClean="0">
                <a:ln w="15875" cap="rnd" cmpd="sng" algn="ctr">
                  <a:solidFill>
                    <a:srgbClr val="FFFF00"/>
                  </a:solidFill>
                  <a:prstDash val="solid"/>
                  <a:bevel/>
                </a:ln>
                <a:solidFill>
                  <a:srgbClr val="000000"/>
                </a:solidFill>
                <a:latin typeface="Baskerville Old Face"/>
                <a:ea typeface="SimSun"/>
                <a:cs typeface="Arial"/>
              </a:rPr>
              <a:t>(5)</a:t>
            </a:r>
            <a:endParaRPr lang="fr-FR" dirty="0"/>
          </a:p>
        </p:txBody>
      </p:sp>
      <p:sp>
        <p:nvSpPr>
          <p:cNvPr id="3" name="Espace réservé du contenu 2"/>
          <p:cNvSpPr>
            <a:spLocks noGrp="1"/>
          </p:cNvSpPr>
          <p:nvPr>
            <p:ph idx="1"/>
          </p:nvPr>
        </p:nvSpPr>
        <p:spPr/>
        <p:txBody>
          <a:bodyPr>
            <a:normAutofit fontScale="77500" lnSpcReduction="20000"/>
          </a:bodyPr>
          <a:lstStyle/>
          <a:p>
            <a:pPr algn="just"/>
            <a:r>
              <a:rPr lang="fr-FR" dirty="0" smtClean="0">
                <a:latin typeface="Baskerville Old Face" pitchFamily="18" charset="0"/>
              </a:rPr>
              <a:t>J’ai remis le 30 mars dernier ma démission au club, je quitterai mes fonctions après le dernier match junior pour des raisons pratiques.</a:t>
            </a:r>
          </a:p>
          <a:p>
            <a:pPr algn="just"/>
            <a:r>
              <a:rPr lang="fr-FR" dirty="0" smtClean="0">
                <a:latin typeface="Baskerville Old Face" pitchFamily="18" charset="0"/>
              </a:rPr>
              <a:t>Je voulais exprimer par ce geste mon agacement face à de nombreux problèmes liés au manque d’implication de l’ensemble des membres de l’association. Plutôt que d’attendre qu’une personne me remplace à la prochaine assemblée générale du club, j’ai préféré envoyer un message fort qui relancerai la mobilisation de chacun des membres.</a:t>
            </a:r>
          </a:p>
          <a:p>
            <a:pPr algn="just"/>
            <a:r>
              <a:rPr lang="fr-FR" dirty="0" smtClean="0">
                <a:latin typeface="Baskerville Old Face" pitchFamily="18" charset="0"/>
              </a:rPr>
              <a:t>De plus avec ce manque d’implication, le travail de chacun des membres du bureau a augmenté. Je ne compte pas sacrifier mes études pour un groupe de personne qui ne se donne pas la peine de venir s’entrainer.</a:t>
            </a:r>
            <a:endParaRPr lang="fr-FR" dirty="0">
              <a:latin typeface="Baskerville Old Face" pitchFamily="18" charset="0"/>
            </a:endParaRPr>
          </a:p>
        </p:txBody>
      </p:sp>
    </p:spTree>
    <p:extLst>
      <p:ext uri="{BB962C8B-B14F-4D97-AF65-F5344CB8AC3E}">
        <p14:creationId xmlns:p14="http://schemas.microsoft.com/office/powerpoint/2010/main" val="2556638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1890" y="1268760"/>
            <a:ext cx="1962585" cy="1306345"/>
          </a:xfrm>
          <a:prstGeom prst="rect">
            <a:avLst/>
          </a:prstGeom>
        </p:spPr>
      </p:pic>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595" y="1268760"/>
            <a:ext cx="2044113" cy="1535640"/>
          </a:xfrm>
          <a:prstGeom prst="rect">
            <a:avLst/>
          </a:prstGeom>
        </p:spPr>
      </p:pic>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7781" y="1268760"/>
            <a:ext cx="3492218" cy="2328873"/>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896" y="2262264"/>
            <a:ext cx="3348817" cy="2509520"/>
          </a:xfrm>
          <a:prstGeom prst="rect">
            <a:avLst/>
          </a:prstGeom>
        </p:spPr>
      </p:pic>
      <p:sp>
        <p:nvSpPr>
          <p:cNvPr id="4" name="Titre 1"/>
          <p:cNvSpPr>
            <a:spLocks noGrp="1"/>
          </p:cNvSpPr>
          <p:nvPr>
            <p:ph type="title"/>
          </p:nvPr>
        </p:nvSpPr>
        <p:spPr>
          <a:xfrm>
            <a:off x="467544" y="0"/>
            <a:ext cx="8229600" cy="1143000"/>
          </a:xfrm>
        </p:spPr>
        <p:txBody>
          <a:bodyPr>
            <a:normAutofit fontScale="90000"/>
          </a:bodyPr>
          <a:lstStyle/>
          <a:p>
            <a:r>
              <a:rPr lang="fr-FR" b="1" dirty="0">
                <a:ln w="15875" cap="rnd" cmpd="sng" algn="ctr">
                  <a:solidFill>
                    <a:srgbClr val="FFFF00"/>
                  </a:solidFill>
                  <a:prstDash val="solid"/>
                  <a:bevel/>
                </a:ln>
                <a:solidFill>
                  <a:srgbClr val="000000"/>
                </a:solidFill>
                <a:latin typeface="Baskerville Old Face"/>
                <a:ea typeface="SimSun"/>
                <a:cs typeface="Arial"/>
              </a:rPr>
              <a:t/>
            </a:r>
            <a:br>
              <a:rPr lang="fr-FR" b="1" dirty="0">
                <a:ln w="15875" cap="rnd" cmpd="sng" algn="ctr">
                  <a:solidFill>
                    <a:srgbClr val="FFFF00"/>
                  </a:solidFill>
                  <a:prstDash val="solid"/>
                  <a:bevel/>
                </a:ln>
                <a:solidFill>
                  <a:srgbClr val="000000"/>
                </a:solidFill>
                <a:latin typeface="Baskerville Old Face"/>
                <a:ea typeface="SimSun"/>
                <a:cs typeface="Arial"/>
              </a:rPr>
            </a:br>
            <a:r>
              <a:rPr lang="fr-FR" b="1" dirty="0" smtClean="0">
                <a:ln w="15875" cap="rnd" cmpd="sng" algn="ctr">
                  <a:solidFill>
                    <a:srgbClr val="FFFF00"/>
                  </a:solidFill>
                  <a:prstDash val="solid"/>
                  <a:bevel/>
                </a:ln>
                <a:solidFill>
                  <a:srgbClr val="000000"/>
                </a:solidFill>
                <a:latin typeface="Baskerville Old Face"/>
                <a:ea typeface="SimSun"/>
                <a:cs typeface="Arial"/>
              </a:rPr>
              <a:t>III. Evaluation </a:t>
            </a:r>
            <a:r>
              <a:rPr lang="fr-FR" b="1" dirty="0">
                <a:ln w="15875" cap="rnd" cmpd="sng" algn="ctr">
                  <a:solidFill>
                    <a:srgbClr val="FFFF00"/>
                  </a:solidFill>
                  <a:prstDash val="solid"/>
                  <a:bevel/>
                </a:ln>
                <a:solidFill>
                  <a:srgbClr val="000000"/>
                </a:solidFill>
                <a:latin typeface="Baskerville Old Face"/>
                <a:ea typeface="SimSun"/>
                <a:cs typeface="Arial"/>
              </a:rPr>
              <a:t>de l’utilité sociale de l’association</a:t>
            </a:r>
            <a:br>
              <a:rPr lang="fr-FR" b="1" dirty="0">
                <a:ln w="15875" cap="rnd" cmpd="sng" algn="ctr">
                  <a:solidFill>
                    <a:srgbClr val="FFFF00"/>
                  </a:solidFill>
                  <a:prstDash val="solid"/>
                  <a:bevel/>
                </a:ln>
                <a:solidFill>
                  <a:srgbClr val="000000"/>
                </a:solidFill>
                <a:latin typeface="Baskerville Old Face"/>
                <a:ea typeface="SimSun"/>
                <a:cs typeface="Arial"/>
              </a:rPr>
            </a:br>
            <a:endParaRPr lang="fr-FR" dirty="0"/>
          </a:p>
        </p:txBody>
      </p:sp>
      <p:pic>
        <p:nvPicPr>
          <p:cNvPr id="6" name="Imag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813" y="4532445"/>
            <a:ext cx="3168378" cy="2112252"/>
          </a:xfrm>
          <a:prstGeom prst="rect">
            <a:avLst/>
          </a:prstGeom>
        </p:spPr>
      </p:pic>
      <p:pic>
        <p:nvPicPr>
          <p:cNvPr id="5" name="Imag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59632" y="2575105"/>
            <a:ext cx="2916324" cy="1944216"/>
          </a:xfrm>
          <a:prstGeom prst="rect">
            <a:avLst/>
          </a:prstGeom>
        </p:spPr>
      </p:pic>
      <p:pic>
        <p:nvPicPr>
          <p:cNvPr id="9" name="Imag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48002" y="4465125"/>
            <a:ext cx="2915816" cy="2179572"/>
          </a:xfrm>
          <a:prstGeom prst="rect">
            <a:avLst/>
          </a:prstGeom>
        </p:spPr>
      </p:pic>
      <p:pic>
        <p:nvPicPr>
          <p:cNvPr id="10" name="Imag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35896" y="3985351"/>
            <a:ext cx="3347890" cy="2213792"/>
          </a:xfrm>
          <a:prstGeom prst="rect">
            <a:avLst/>
          </a:prstGeom>
        </p:spPr>
      </p:pic>
      <p:pic>
        <p:nvPicPr>
          <p:cNvPr id="12" name="Imag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39547" y="4797152"/>
            <a:ext cx="2770452" cy="1847545"/>
          </a:xfrm>
          <a:prstGeom prst="rect">
            <a:avLst/>
          </a:prstGeom>
        </p:spPr>
      </p:pic>
      <p:pic>
        <p:nvPicPr>
          <p:cNvPr id="15" name="Imag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04248" y="3479249"/>
            <a:ext cx="2105751" cy="1402956"/>
          </a:xfrm>
          <a:prstGeom prst="rect">
            <a:avLst/>
          </a:prstGeom>
        </p:spPr>
      </p:pic>
      <p:pic>
        <p:nvPicPr>
          <p:cNvPr id="17" name="Imag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9973" y="2433196"/>
            <a:ext cx="1423681" cy="2132856"/>
          </a:xfrm>
          <a:prstGeom prst="rect">
            <a:avLst/>
          </a:prstGeom>
        </p:spPr>
      </p:pic>
      <p:pic>
        <p:nvPicPr>
          <p:cNvPr id="16" name="Imag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75956" y="5324048"/>
            <a:ext cx="1980354" cy="1320649"/>
          </a:xfrm>
          <a:prstGeom prst="rect">
            <a:avLst/>
          </a:prstGeom>
        </p:spPr>
      </p:pic>
      <p:pic>
        <p:nvPicPr>
          <p:cNvPr id="19" name="Image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63290" y="1268760"/>
            <a:ext cx="871985" cy="1306345"/>
          </a:xfrm>
          <a:prstGeom prst="rect">
            <a:avLst/>
          </a:prstGeom>
        </p:spPr>
      </p:pic>
      <p:pic>
        <p:nvPicPr>
          <p:cNvPr id="20" name="Image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54204" y="1268760"/>
            <a:ext cx="1619227" cy="1079822"/>
          </a:xfrm>
          <a:prstGeom prst="rect">
            <a:avLst/>
          </a:prstGeom>
        </p:spPr>
      </p:pic>
    </p:spTree>
    <p:extLst>
      <p:ext uri="{BB962C8B-B14F-4D97-AF65-F5344CB8AC3E}">
        <p14:creationId xmlns:p14="http://schemas.microsoft.com/office/powerpoint/2010/main" val="14595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5121"/>
            <a:ext cx="8229600" cy="1143000"/>
          </a:xfrm>
        </p:spPr>
        <p:txBody>
          <a:bodyPr>
            <a:normAutofit fontScale="90000"/>
          </a:bodyPr>
          <a:lstStyle/>
          <a:p>
            <a:r>
              <a:rPr lang="fr-FR" b="1" dirty="0">
                <a:ln w="15875" cap="rnd" cmpd="sng" algn="ctr">
                  <a:solidFill>
                    <a:srgbClr val="FFFF00"/>
                  </a:solidFill>
                  <a:prstDash val="solid"/>
                  <a:bevel/>
                </a:ln>
                <a:solidFill>
                  <a:srgbClr val="000000"/>
                </a:solidFill>
                <a:latin typeface="Baskerville Old Face"/>
                <a:ea typeface="SimSun"/>
                <a:cs typeface="Arial"/>
              </a:rPr>
              <a:t/>
            </a:r>
            <a:br>
              <a:rPr lang="fr-FR" b="1" dirty="0">
                <a:ln w="15875" cap="rnd" cmpd="sng" algn="ctr">
                  <a:solidFill>
                    <a:srgbClr val="FFFF00"/>
                  </a:solidFill>
                  <a:prstDash val="solid"/>
                  <a:bevel/>
                </a:ln>
                <a:solidFill>
                  <a:srgbClr val="000000"/>
                </a:solidFill>
                <a:latin typeface="Baskerville Old Face"/>
                <a:ea typeface="SimSun"/>
                <a:cs typeface="Arial"/>
              </a:rPr>
            </a:br>
            <a:r>
              <a:rPr lang="fr-FR" b="1" dirty="0" smtClean="0">
                <a:ln w="15875" cap="rnd" cmpd="sng" algn="ctr">
                  <a:solidFill>
                    <a:srgbClr val="FFFF00"/>
                  </a:solidFill>
                  <a:prstDash val="solid"/>
                  <a:bevel/>
                </a:ln>
                <a:solidFill>
                  <a:srgbClr val="000000"/>
                </a:solidFill>
                <a:latin typeface="Baskerville Old Face"/>
                <a:ea typeface="SimSun"/>
                <a:cs typeface="Arial"/>
              </a:rPr>
              <a:t>Evaluation </a:t>
            </a:r>
            <a:r>
              <a:rPr lang="fr-FR" b="1" dirty="0">
                <a:ln w="15875" cap="rnd" cmpd="sng" algn="ctr">
                  <a:solidFill>
                    <a:srgbClr val="FFFF00"/>
                  </a:solidFill>
                  <a:prstDash val="solid"/>
                  <a:bevel/>
                </a:ln>
                <a:solidFill>
                  <a:srgbClr val="000000"/>
                </a:solidFill>
                <a:latin typeface="Baskerville Old Face"/>
                <a:ea typeface="SimSun"/>
                <a:cs typeface="Arial"/>
              </a:rPr>
              <a:t>de l’utilité sociale de l’association</a:t>
            </a:r>
            <a:br>
              <a:rPr lang="fr-FR" b="1" dirty="0">
                <a:ln w="15875" cap="rnd" cmpd="sng" algn="ctr">
                  <a:solidFill>
                    <a:srgbClr val="FFFF00"/>
                  </a:solidFill>
                  <a:prstDash val="solid"/>
                  <a:bevel/>
                </a:ln>
                <a:solidFill>
                  <a:srgbClr val="000000"/>
                </a:solidFill>
                <a:latin typeface="Baskerville Old Face"/>
                <a:ea typeface="SimSun"/>
                <a:cs typeface="Arial"/>
              </a:rPr>
            </a:br>
            <a:endParaRPr lang="fr-FR" dirty="0"/>
          </a:p>
        </p:txBody>
      </p:sp>
      <p:sp>
        <p:nvSpPr>
          <p:cNvPr id="5" name="Espace réservé du contenu 4"/>
          <p:cNvSpPr>
            <a:spLocks noGrp="1"/>
          </p:cNvSpPr>
          <p:nvPr>
            <p:ph idx="1"/>
          </p:nvPr>
        </p:nvSpPr>
        <p:spPr>
          <a:xfrm>
            <a:off x="0" y="1340768"/>
            <a:ext cx="9144000" cy="5517232"/>
          </a:xfrm>
        </p:spPr>
        <p:txBody>
          <a:bodyPr>
            <a:normAutofit/>
          </a:bodyPr>
          <a:lstStyle/>
          <a:p>
            <a:r>
              <a:rPr lang="fr-FR" sz="2800" dirty="0" smtClean="0">
                <a:latin typeface="Baskerville Old Face" pitchFamily="18" charset="0"/>
              </a:rPr>
              <a:t>Evaluation de l’utilité sociale de l’association selon les grilles du rapport </a:t>
            </a:r>
            <a:r>
              <a:rPr lang="fr-FR" sz="2800" dirty="0" err="1" smtClean="0">
                <a:latin typeface="Baskerville Old Face" pitchFamily="18" charset="0"/>
              </a:rPr>
              <a:t>Gadrey</a:t>
            </a:r>
            <a:r>
              <a:rPr lang="fr-FR" sz="2800" dirty="0" smtClean="0">
                <a:latin typeface="Baskerville Old Face" pitchFamily="18" charset="0"/>
              </a:rPr>
              <a:t>. J’ai classé selon l’ordre d’importance:</a:t>
            </a:r>
          </a:p>
          <a:p>
            <a:pPr lvl="1">
              <a:buFont typeface="Courier New" pitchFamily="49" charset="0"/>
              <a:buChar char="o"/>
            </a:pPr>
            <a:r>
              <a:rPr lang="fr-FR" sz="2400" dirty="0" smtClean="0">
                <a:latin typeface="Baskerville Old Face" pitchFamily="18" charset="0"/>
              </a:rPr>
              <a:t>1</a:t>
            </a:r>
            <a:r>
              <a:rPr lang="fr-FR" sz="2400" baseline="30000" dirty="0" smtClean="0">
                <a:latin typeface="Baskerville Old Face" pitchFamily="18" charset="0"/>
              </a:rPr>
              <a:t>ère</a:t>
            </a:r>
            <a:r>
              <a:rPr lang="fr-FR" sz="2400" dirty="0" smtClean="0">
                <a:latin typeface="Baskerville Old Face" pitchFamily="18" charset="0"/>
              </a:rPr>
              <a:t> valeur invoquée: Animation du territoire. (Tableau 1-b), l’association dynamise son espace en permettant à des personnes de pratiquer une activité sportive différente. L’association participe à des événements sportifs mais également sociaux.</a:t>
            </a:r>
          </a:p>
          <a:p>
            <a:pPr lvl="1">
              <a:buFont typeface="Courier New" pitchFamily="49" charset="0"/>
              <a:buChar char="o"/>
            </a:pPr>
            <a:r>
              <a:rPr lang="fr-FR" sz="2400" dirty="0" smtClean="0">
                <a:latin typeface="Baskerville Old Face" pitchFamily="18" charset="0"/>
              </a:rPr>
              <a:t>2</a:t>
            </a:r>
            <a:r>
              <a:rPr lang="fr-FR" sz="2400" baseline="30000" dirty="0" smtClean="0">
                <a:latin typeface="Baskerville Old Face" pitchFamily="18" charset="0"/>
              </a:rPr>
              <a:t>ème</a:t>
            </a:r>
            <a:r>
              <a:rPr lang="fr-FR" sz="2400" dirty="0" smtClean="0">
                <a:latin typeface="Baskerville Old Face" pitchFamily="18" charset="0"/>
              </a:rPr>
              <a:t> </a:t>
            </a:r>
            <a:r>
              <a:rPr lang="fr-FR" sz="2400" dirty="0">
                <a:latin typeface="Baskerville Old Face" pitchFamily="18" charset="0"/>
              </a:rPr>
              <a:t>valeur invoquée: Désintéressement, don et bénévolat (Tableau 5-c), l’association n’a pas pour but d’être lucrative, l’association </a:t>
            </a:r>
            <a:r>
              <a:rPr lang="fr-FR" sz="2400" dirty="0" err="1">
                <a:latin typeface="Baskerville Old Face" pitchFamily="18" charset="0"/>
              </a:rPr>
              <a:t>Kelted</a:t>
            </a:r>
            <a:r>
              <a:rPr lang="fr-FR" sz="2400" dirty="0">
                <a:latin typeface="Baskerville Old Face" pitchFamily="18" charset="0"/>
              </a:rPr>
              <a:t> est essentiellement composé de bénévoles. Ils n’attendent aucune contrepartie, c’est un don de sa personne et de son temps au bon fonctionnement du club. Toutefois le bénévolat des adhérents est remis en cause actuellement.</a:t>
            </a:r>
            <a:endParaRPr lang="fr-FR" sz="2000" dirty="0">
              <a:latin typeface="Baskerville Old Face" pitchFamily="18" charset="0"/>
            </a:endParaRPr>
          </a:p>
          <a:p>
            <a:pPr marL="457200" lvl="1" indent="0">
              <a:buNone/>
            </a:pPr>
            <a:endParaRPr lang="fr-FR" sz="2000" dirty="0"/>
          </a:p>
        </p:txBody>
      </p:sp>
    </p:spTree>
    <p:extLst>
      <p:ext uri="{BB962C8B-B14F-4D97-AF65-F5344CB8AC3E}">
        <p14:creationId xmlns:p14="http://schemas.microsoft.com/office/powerpoint/2010/main" val="3651061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normAutofit fontScale="90000"/>
          </a:bodyPr>
          <a:lstStyle/>
          <a:p>
            <a:r>
              <a:rPr lang="fr-FR" b="1" dirty="0">
                <a:ln w="15875" cap="rnd" cmpd="sng" algn="ctr">
                  <a:solidFill>
                    <a:srgbClr val="FFFF00"/>
                  </a:solidFill>
                  <a:prstDash val="solid"/>
                  <a:bevel/>
                </a:ln>
                <a:solidFill>
                  <a:srgbClr val="000000"/>
                </a:solidFill>
                <a:latin typeface="Baskerville Old Face"/>
                <a:ea typeface="SimSun"/>
                <a:cs typeface="Arial"/>
              </a:rPr>
              <a:t>Evaluation de l’utilité sociale de l’association</a:t>
            </a:r>
            <a:endParaRPr lang="fr-FR" dirty="0"/>
          </a:p>
        </p:txBody>
      </p:sp>
      <p:sp>
        <p:nvSpPr>
          <p:cNvPr id="4" name="Espace réservé du contenu 4"/>
          <p:cNvSpPr>
            <a:spLocks noGrp="1"/>
          </p:cNvSpPr>
          <p:nvPr>
            <p:ph idx="1"/>
          </p:nvPr>
        </p:nvSpPr>
        <p:spPr>
          <a:xfrm>
            <a:off x="0" y="1340768"/>
            <a:ext cx="9144000" cy="5517232"/>
          </a:xfrm>
        </p:spPr>
        <p:txBody>
          <a:bodyPr>
            <a:normAutofit/>
          </a:bodyPr>
          <a:lstStyle/>
          <a:p>
            <a:pPr lvl="1">
              <a:buFont typeface="Courier New" pitchFamily="49" charset="0"/>
              <a:buChar char="o"/>
            </a:pPr>
            <a:endParaRPr lang="fr-FR" sz="2400" dirty="0"/>
          </a:p>
          <a:p>
            <a:pPr lvl="1">
              <a:buFont typeface="Courier New" pitchFamily="49" charset="0"/>
              <a:buChar char="o"/>
            </a:pPr>
            <a:r>
              <a:rPr lang="fr-FR" sz="2400" dirty="0" smtClean="0">
                <a:latin typeface="Baskerville Old Face" pitchFamily="18" charset="0"/>
              </a:rPr>
              <a:t>3</a:t>
            </a:r>
            <a:r>
              <a:rPr lang="fr-FR" sz="2400" baseline="30000" dirty="0" smtClean="0">
                <a:latin typeface="Baskerville Old Face" pitchFamily="18" charset="0"/>
              </a:rPr>
              <a:t>ème</a:t>
            </a:r>
            <a:r>
              <a:rPr lang="fr-FR" sz="2400" dirty="0" smtClean="0">
                <a:latin typeface="Baskerville Old Face" pitchFamily="18" charset="0"/>
              </a:rPr>
              <a:t> valeur invoquée: Professionnalisme associatif (Tableau 5-a), l’association permet à ses membres d’acquérir de l’expérience, la mutualisation des compétences  au sein du club offre aux adhérents une formation.</a:t>
            </a:r>
          </a:p>
          <a:p>
            <a:pPr lvl="1">
              <a:buFont typeface="Courier New" pitchFamily="49" charset="0"/>
              <a:buChar char="o"/>
            </a:pPr>
            <a:r>
              <a:rPr lang="fr-FR" sz="2400" dirty="0" smtClean="0">
                <a:latin typeface="Baskerville Old Face" pitchFamily="18" charset="0"/>
              </a:rPr>
              <a:t>4</a:t>
            </a:r>
            <a:r>
              <a:rPr lang="fr-FR" sz="2400" baseline="30000" dirty="0" smtClean="0">
                <a:latin typeface="Baskerville Old Face" pitchFamily="18" charset="0"/>
              </a:rPr>
              <a:t>ème</a:t>
            </a:r>
            <a:r>
              <a:rPr lang="fr-FR" sz="2400" dirty="0" smtClean="0">
                <a:latin typeface="Baskerville Old Face" pitchFamily="18" charset="0"/>
              </a:rPr>
              <a:t> </a:t>
            </a:r>
            <a:r>
              <a:rPr lang="fr-FR" sz="2400" dirty="0">
                <a:latin typeface="Baskerville Old Face" pitchFamily="18" charset="0"/>
              </a:rPr>
              <a:t>valeur invoquée:  lien social de proximité (tableau 3-a), l’association crée entre ses membres des liens sociaux, crée de la sociabilité et de l’insertion dans un réseau humain. En organisant des repas et des fêtes en plus des entrainements, l’association crée une vie sociale ou du moins l’agrandit pour chacun des membres.</a:t>
            </a:r>
          </a:p>
          <a:p>
            <a:pPr lvl="1">
              <a:buFont typeface="Courier New" pitchFamily="49" charset="0"/>
              <a:buChar char="o"/>
            </a:pPr>
            <a:endParaRPr lang="fr-FR" sz="2400" dirty="0"/>
          </a:p>
        </p:txBody>
      </p:sp>
    </p:spTree>
    <p:extLst>
      <p:ext uri="{BB962C8B-B14F-4D97-AF65-F5344CB8AC3E}">
        <p14:creationId xmlns:p14="http://schemas.microsoft.com/office/powerpoint/2010/main" val="3318809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7856"/>
            <a:ext cx="8229600" cy="1143000"/>
          </a:xfrm>
        </p:spPr>
        <p:txBody>
          <a:bodyPr/>
          <a:lstStyle/>
          <a:p>
            <a:r>
              <a:rPr lang="fr-FR" b="1" dirty="0" smtClean="0">
                <a:ln w="15875" cap="rnd" cmpd="sng" algn="ctr">
                  <a:solidFill>
                    <a:srgbClr val="FFFF00"/>
                  </a:solidFill>
                  <a:prstDash val="solid"/>
                  <a:bevel/>
                </a:ln>
                <a:solidFill>
                  <a:srgbClr val="000000"/>
                </a:solidFill>
                <a:latin typeface="Baskerville Old Face"/>
                <a:ea typeface="SimSun"/>
                <a:cs typeface="Arial"/>
              </a:rPr>
              <a:t>Annexe</a:t>
            </a:r>
            <a:endParaRPr lang="fr-FR" dirty="0"/>
          </a:p>
        </p:txBody>
      </p:sp>
      <p:sp>
        <p:nvSpPr>
          <p:cNvPr id="3" name="Espace réservé du contenu 2"/>
          <p:cNvSpPr>
            <a:spLocks noGrp="1"/>
          </p:cNvSpPr>
          <p:nvPr>
            <p:ph idx="1"/>
          </p:nvPr>
        </p:nvSpPr>
        <p:spPr>
          <a:xfrm>
            <a:off x="467544" y="1268760"/>
            <a:ext cx="8229600" cy="4525963"/>
          </a:xfrm>
        </p:spPr>
        <p:txBody>
          <a:bodyPr/>
          <a:lstStyle/>
          <a:p>
            <a:pPr marL="0" indent="0">
              <a:buNone/>
            </a:pPr>
            <a:r>
              <a:rPr lang="fr-FR" dirty="0" smtClean="0">
                <a:latin typeface="Baskerville Old Face" pitchFamily="18" charset="0"/>
              </a:rPr>
              <a:t>Site internet:</a:t>
            </a:r>
          </a:p>
          <a:p>
            <a:pPr marL="0" indent="0">
              <a:buNone/>
            </a:pPr>
            <a:r>
              <a:rPr lang="fr-FR" dirty="0">
                <a:latin typeface="Baskerville Old Face" pitchFamily="18" charset="0"/>
                <a:hlinkClick r:id="rId2"/>
              </a:rPr>
              <a:t>http://www.kelted.com</a:t>
            </a:r>
            <a:r>
              <a:rPr lang="fr-FR" dirty="0" smtClean="0">
                <a:latin typeface="Baskerville Old Face" pitchFamily="18" charset="0"/>
                <a:hlinkClick r:id="rId2"/>
              </a:rPr>
              <a:t>/</a:t>
            </a:r>
            <a:r>
              <a:rPr lang="fr-FR" dirty="0" smtClean="0">
                <a:latin typeface="Baskerville Old Face" pitchFamily="18" charset="0"/>
              </a:rPr>
              <a:t> (bientôt disparu)</a:t>
            </a:r>
          </a:p>
          <a:p>
            <a:pPr marL="0" indent="0">
              <a:buNone/>
            </a:pPr>
            <a:r>
              <a:rPr lang="fr-FR" dirty="0">
                <a:latin typeface="Baskerville Old Face" pitchFamily="18" charset="0"/>
                <a:hlinkClick r:id="rId3"/>
              </a:rPr>
              <a:t>http://</a:t>
            </a:r>
            <a:r>
              <a:rPr lang="fr-FR" dirty="0" smtClean="0">
                <a:latin typeface="Baskerville Old Face" pitchFamily="18" charset="0"/>
                <a:hlinkClick r:id="rId3"/>
              </a:rPr>
              <a:t>www.kelted.fr/</a:t>
            </a:r>
            <a:r>
              <a:rPr lang="fr-FR" dirty="0" smtClean="0">
                <a:latin typeface="Baskerville Old Face" pitchFamily="18" charset="0"/>
              </a:rPr>
              <a:t> (très prochainement)</a:t>
            </a:r>
          </a:p>
          <a:p>
            <a:pPr marL="0" indent="0">
              <a:buNone/>
            </a:pPr>
            <a:endParaRPr lang="fr-FR" dirty="0" smtClean="0">
              <a:latin typeface="Baskerville Old Face" pitchFamily="18" charset="0"/>
            </a:endParaRPr>
          </a:p>
          <a:p>
            <a:pPr marL="0" indent="0">
              <a:buNone/>
            </a:pPr>
            <a:r>
              <a:rPr lang="fr-FR" dirty="0" smtClean="0">
                <a:latin typeface="Baskerville Old Face" pitchFamily="18" charset="0"/>
              </a:rPr>
              <a:t>Le forum:</a:t>
            </a:r>
          </a:p>
          <a:p>
            <a:pPr marL="0" indent="0">
              <a:buNone/>
            </a:pPr>
            <a:r>
              <a:rPr lang="fr-FR" dirty="0">
                <a:latin typeface="Baskerville Old Face" pitchFamily="18" charset="0"/>
                <a:hlinkClick r:id="rId4"/>
              </a:rPr>
              <a:t>http://</a:t>
            </a:r>
            <a:r>
              <a:rPr lang="fr-FR" dirty="0" smtClean="0">
                <a:latin typeface="Baskerville Old Face" pitchFamily="18" charset="0"/>
                <a:hlinkClick r:id="rId4"/>
              </a:rPr>
              <a:t>kelted.kanak.fr/</a:t>
            </a:r>
            <a:endParaRPr lang="fr-FR" dirty="0" smtClean="0">
              <a:latin typeface="Baskerville Old Face" pitchFamily="18" charset="0"/>
            </a:endParaRPr>
          </a:p>
          <a:p>
            <a:pPr marL="0" indent="0">
              <a:buNone/>
            </a:pPr>
            <a:endParaRPr lang="fr-FR" dirty="0" smtClean="0"/>
          </a:p>
        </p:txBody>
      </p:sp>
    </p:spTree>
    <p:extLst>
      <p:ext uri="{BB962C8B-B14F-4D97-AF65-F5344CB8AC3E}">
        <p14:creationId xmlns:p14="http://schemas.microsoft.com/office/powerpoint/2010/main" val="751547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5400" b="1" dirty="0" smtClean="0">
                <a:ln w="15875" cap="rnd" cmpd="sng" algn="ctr">
                  <a:solidFill>
                    <a:srgbClr val="FFFF00"/>
                  </a:solidFill>
                  <a:prstDash val="solid"/>
                  <a:bevel/>
                </a:ln>
                <a:solidFill>
                  <a:srgbClr val="000000"/>
                </a:solidFill>
                <a:latin typeface="Baskerville Old Face"/>
                <a:ea typeface="SimSun"/>
                <a:cs typeface="Arial"/>
              </a:rPr>
              <a:t>Plan</a:t>
            </a:r>
            <a:endParaRPr lang="fr-FR" sz="5400" dirty="0"/>
          </a:p>
        </p:txBody>
      </p:sp>
      <p:sp>
        <p:nvSpPr>
          <p:cNvPr id="3" name="Espace réservé du contenu 2"/>
          <p:cNvSpPr>
            <a:spLocks noGrp="1"/>
          </p:cNvSpPr>
          <p:nvPr>
            <p:ph idx="1"/>
          </p:nvPr>
        </p:nvSpPr>
        <p:spPr>
          <a:xfrm>
            <a:off x="107504" y="2060848"/>
            <a:ext cx="8856984" cy="4680520"/>
          </a:xfrm>
        </p:spPr>
        <p:txBody>
          <a:bodyPr>
            <a:noAutofit/>
          </a:bodyPr>
          <a:lstStyle/>
          <a:p>
            <a:pPr marL="571500" indent="-571500" algn="just">
              <a:buFont typeface="+mj-lt"/>
              <a:buAutoNum type="romanUcPeriod"/>
            </a:pPr>
            <a:r>
              <a:rPr lang="fr-FR" sz="3600" b="1" dirty="0" smtClean="0">
                <a:ln w="15875" cap="rnd" cmpd="sng" algn="ctr">
                  <a:solidFill>
                    <a:srgbClr val="FFFF00"/>
                  </a:solidFill>
                  <a:prstDash val="solid"/>
                  <a:bevel/>
                </a:ln>
                <a:solidFill>
                  <a:srgbClr val="000000"/>
                </a:solidFill>
                <a:latin typeface="Baskerville Old Face"/>
                <a:ea typeface="SimSun"/>
                <a:cs typeface="Arial"/>
              </a:rPr>
              <a:t>Présentation du club</a:t>
            </a:r>
          </a:p>
          <a:p>
            <a:pPr marL="571500" indent="-571500" algn="just">
              <a:buFont typeface="+mj-lt"/>
              <a:buAutoNum type="romanUcPeriod"/>
            </a:pPr>
            <a:endParaRPr lang="fr-FR" sz="3600" b="1" dirty="0" smtClean="0">
              <a:ln w="15875" cap="rnd" cmpd="sng" algn="ctr">
                <a:solidFill>
                  <a:srgbClr val="FFFF00"/>
                </a:solidFill>
                <a:prstDash val="solid"/>
                <a:bevel/>
              </a:ln>
              <a:solidFill>
                <a:srgbClr val="000000"/>
              </a:solidFill>
              <a:latin typeface="Baskerville Old Face"/>
              <a:ea typeface="SimSun"/>
              <a:cs typeface="Arial"/>
            </a:endParaRPr>
          </a:p>
          <a:p>
            <a:pPr marL="571500" indent="-571500" algn="just">
              <a:buFont typeface="+mj-lt"/>
              <a:buAutoNum type="romanUcPeriod"/>
            </a:pPr>
            <a:r>
              <a:rPr lang="fr-FR" sz="3600" b="1" dirty="0" smtClean="0">
                <a:ln w="15875" cap="rnd" cmpd="sng" algn="ctr">
                  <a:solidFill>
                    <a:srgbClr val="FFFF00"/>
                  </a:solidFill>
                  <a:prstDash val="solid"/>
                  <a:bevel/>
                </a:ln>
                <a:solidFill>
                  <a:srgbClr val="000000"/>
                </a:solidFill>
                <a:latin typeface="Baskerville Old Face"/>
                <a:ea typeface="SimSun"/>
                <a:cs typeface="Arial"/>
              </a:rPr>
              <a:t>Engagement personnel</a:t>
            </a:r>
          </a:p>
          <a:p>
            <a:pPr marL="571500" indent="-571500" algn="just">
              <a:buFont typeface="+mj-lt"/>
              <a:buAutoNum type="romanUcPeriod"/>
            </a:pPr>
            <a:endParaRPr lang="fr-FR" sz="3600" b="1" dirty="0" smtClean="0">
              <a:ln w="15875" cap="rnd" cmpd="sng" algn="ctr">
                <a:solidFill>
                  <a:srgbClr val="FFFF00"/>
                </a:solidFill>
                <a:prstDash val="solid"/>
                <a:bevel/>
              </a:ln>
              <a:solidFill>
                <a:srgbClr val="000000"/>
              </a:solidFill>
              <a:latin typeface="Baskerville Old Face"/>
              <a:ea typeface="SimSun"/>
              <a:cs typeface="Arial"/>
            </a:endParaRPr>
          </a:p>
          <a:p>
            <a:pPr marL="571500" indent="-571500">
              <a:buFont typeface="+mj-lt"/>
              <a:buAutoNum type="romanUcPeriod"/>
            </a:pPr>
            <a:r>
              <a:rPr lang="fr-FR" sz="3600" b="1" dirty="0" smtClean="0">
                <a:ln w="15875" cap="rnd" cmpd="sng" algn="ctr">
                  <a:solidFill>
                    <a:srgbClr val="FFFF00"/>
                  </a:solidFill>
                  <a:prstDash val="solid"/>
                  <a:bevel/>
                </a:ln>
                <a:solidFill>
                  <a:srgbClr val="000000"/>
                </a:solidFill>
                <a:latin typeface="Baskerville Old Face"/>
                <a:ea typeface="SimSun"/>
                <a:cs typeface="Arial"/>
              </a:rPr>
              <a:t>Evaluation de l’utilité sociale de l’association</a:t>
            </a:r>
            <a:endParaRPr lang="fr-FR" sz="3600" b="1" dirty="0">
              <a:ln w="15875" cap="rnd" cmpd="sng" algn="ctr">
                <a:solidFill>
                  <a:srgbClr val="FFFF00"/>
                </a:solidFill>
                <a:prstDash val="solid"/>
                <a:bevel/>
              </a:ln>
              <a:solidFill>
                <a:srgbClr val="000000"/>
              </a:solidFill>
              <a:latin typeface="Baskerville Old Face"/>
              <a:ea typeface="SimSun"/>
              <a:cs typeface="Arial"/>
            </a:endParaRPr>
          </a:p>
        </p:txBody>
      </p:sp>
    </p:spTree>
    <p:extLst>
      <p:ext uri="{BB962C8B-B14F-4D97-AF65-F5344CB8AC3E}">
        <p14:creationId xmlns:p14="http://schemas.microsoft.com/office/powerpoint/2010/main" val="3490198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1143000"/>
          </a:xfrm>
        </p:spPr>
        <p:txBody>
          <a:bodyPr>
            <a:normAutofit fontScale="90000"/>
          </a:bodyPr>
          <a:lstStyle/>
          <a:p>
            <a:r>
              <a:rPr lang="fr-FR" sz="5300" b="1" dirty="0" smtClean="0">
                <a:ln w="15875" cap="rnd" cmpd="sng" algn="ctr">
                  <a:solidFill>
                    <a:srgbClr val="FFFF00"/>
                  </a:solidFill>
                  <a:prstDash val="solid"/>
                  <a:bevel/>
                </a:ln>
                <a:solidFill>
                  <a:srgbClr val="000000"/>
                </a:solidFill>
                <a:latin typeface="Baskerville Old Face"/>
                <a:ea typeface="SimSun"/>
                <a:cs typeface="Arial"/>
              </a:rPr>
              <a:t>I. Présentation </a:t>
            </a:r>
            <a:r>
              <a:rPr lang="fr-FR" sz="5300" b="1" dirty="0">
                <a:ln w="15875" cap="rnd" cmpd="sng" algn="ctr">
                  <a:solidFill>
                    <a:srgbClr val="FFFF00"/>
                  </a:solidFill>
                  <a:prstDash val="solid"/>
                  <a:bevel/>
                </a:ln>
                <a:solidFill>
                  <a:srgbClr val="000000"/>
                </a:solidFill>
                <a:latin typeface="Baskerville Old Face"/>
                <a:ea typeface="SimSun"/>
                <a:cs typeface="Arial"/>
              </a:rPr>
              <a:t>du club</a:t>
            </a:r>
            <a:r>
              <a:rPr lang="fr-FR" b="1" dirty="0">
                <a:ln w="15875" cap="rnd" cmpd="sng" algn="ctr">
                  <a:solidFill>
                    <a:srgbClr val="FFFF00"/>
                  </a:solidFill>
                  <a:prstDash val="solid"/>
                  <a:bevel/>
                </a:ln>
                <a:solidFill>
                  <a:srgbClr val="000000"/>
                </a:solidFill>
                <a:latin typeface="Baskerville Old Face"/>
                <a:ea typeface="SimSun"/>
                <a:cs typeface="Arial"/>
              </a:rPr>
              <a:t/>
            </a:r>
            <a:br>
              <a:rPr lang="fr-FR" b="1" dirty="0">
                <a:ln w="15875" cap="rnd" cmpd="sng" algn="ctr">
                  <a:solidFill>
                    <a:srgbClr val="FFFF00"/>
                  </a:solidFill>
                  <a:prstDash val="solid"/>
                  <a:bevel/>
                </a:ln>
                <a:solidFill>
                  <a:srgbClr val="000000"/>
                </a:solidFill>
                <a:latin typeface="Baskerville Old Face"/>
                <a:ea typeface="SimSun"/>
                <a:cs typeface="Arial"/>
              </a:rPr>
            </a:br>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8234" y="1124000"/>
            <a:ext cx="5256584" cy="3167092"/>
          </a:xfr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810" y="1124744"/>
            <a:ext cx="3384240" cy="2592288"/>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810" y="3714506"/>
            <a:ext cx="3384240" cy="2736304"/>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234" y="4293096"/>
            <a:ext cx="5184576" cy="2160240"/>
          </a:xfrm>
          <a:prstGeom prst="rect">
            <a:avLst/>
          </a:prstGeom>
        </p:spPr>
      </p:pic>
    </p:spTree>
    <p:extLst>
      <p:ext uri="{BB962C8B-B14F-4D97-AF65-F5344CB8AC3E}">
        <p14:creationId xmlns:p14="http://schemas.microsoft.com/office/powerpoint/2010/main" val="3325149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9636"/>
            <a:ext cx="8229600" cy="971092"/>
          </a:xfrm>
        </p:spPr>
        <p:txBody>
          <a:bodyPr>
            <a:normAutofit/>
          </a:bodyPr>
          <a:lstStyle/>
          <a:p>
            <a:r>
              <a:rPr lang="fr-FR" b="1" dirty="0">
                <a:ln w="15875" cap="rnd" cmpd="sng" algn="ctr">
                  <a:solidFill>
                    <a:srgbClr val="FFFF00"/>
                  </a:solidFill>
                  <a:prstDash val="solid"/>
                  <a:bevel/>
                </a:ln>
                <a:solidFill>
                  <a:srgbClr val="000000"/>
                </a:solidFill>
                <a:latin typeface="Baskerville Old Face"/>
                <a:ea typeface="SimSun"/>
                <a:cs typeface="Arial"/>
              </a:rPr>
              <a:t>O</a:t>
            </a:r>
            <a:r>
              <a:rPr lang="fr-FR" b="1" dirty="0" smtClean="0">
                <a:ln w="15875" cap="rnd" cmpd="sng" algn="ctr">
                  <a:solidFill>
                    <a:srgbClr val="FFFF00"/>
                  </a:solidFill>
                  <a:prstDash val="solid"/>
                  <a:bevel/>
                </a:ln>
                <a:solidFill>
                  <a:srgbClr val="000000"/>
                </a:solidFill>
                <a:latin typeface="Baskerville Old Face"/>
                <a:ea typeface="SimSun"/>
                <a:cs typeface="Arial"/>
              </a:rPr>
              <a:t>ffre de mon club</a:t>
            </a:r>
            <a:endParaRPr lang="fr-FR" dirty="0"/>
          </a:p>
        </p:txBody>
      </p:sp>
      <p:sp>
        <p:nvSpPr>
          <p:cNvPr id="3" name="Espace réservé du contenu 2"/>
          <p:cNvSpPr>
            <a:spLocks noGrp="1"/>
          </p:cNvSpPr>
          <p:nvPr>
            <p:ph idx="1"/>
          </p:nvPr>
        </p:nvSpPr>
        <p:spPr>
          <a:xfrm>
            <a:off x="0" y="1196752"/>
            <a:ext cx="9144000" cy="5544616"/>
          </a:xfrm>
        </p:spPr>
        <p:txBody>
          <a:bodyPr>
            <a:normAutofit/>
          </a:bodyPr>
          <a:lstStyle/>
          <a:p>
            <a:pPr algn="just"/>
            <a:r>
              <a:rPr lang="fr-FR" sz="2400" dirty="0" smtClean="0">
                <a:latin typeface="Baskerville Old Face" pitchFamily="18" charset="0"/>
              </a:rPr>
              <a:t>Notre offre: la pratique d’un sport différent des sports ‘classiques’.</a:t>
            </a:r>
          </a:p>
          <a:p>
            <a:pPr algn="just"/>
            <a:r>
              <a:rPr lang="fr-FR" sz="2400" dirty="0" smtClean="0">
                <a:latin typeface="Baskerville Old Face" pitchFamily="18" charset="0"/>
              </a:rPr>
              <a:t>Le sport est en développement accrue, l’offre ne fait que grandir. Nous faisons de plus en plus face à une concurrence accrue.</a:t>
            </a:r>
          </a:p>
          <a:p>
            <a:pPr algn="just"/>
            <a:r>
              <a:rPr lang="fr-FR" sz="2400" dirty="0" smtClean="0">
                <a:latin typeface="Baskerville Old Face" pitchFamily="18" charset="0"/>
              </a:rPr>
              <a:t>En 2000, nous étions le seul club en Bretagne. Aujourd’hui nous pouvons dénombrer 7 clubs en plus de quelques projets de création de club qui apparaissent ici et là.</a:t>
            </a:r>
          </a:p>
          <a:p>
            <a:pPr algn="just"/>
            <a:r>
              <a:rPr lang="fr-FR" sz="2400" dirty="0" smtClean="0">
                <a:latin typeface="Baskerville Old Face" pitchFamily="18" charset="0"/>
              </a:rPr>
              <a:t>Nous offrons plusieurs formules à différentes catégories de demande:</a:t>
            </a:r>
          </a:p>
          <a:p>
            <a:pPr lvl="1" algn="just">
              <a:buFont typeface="Courier New" pitchFamily="49" charset="0"/>
              <a:buChar char="o"/>
            </a:pPr>
            <a:r>
              <a:rPr lang="fr-FR" sz="2000" dirty="0" smtClean="0">
                <a:latin typeface="Baskerville Old Face" pitchFamily="18" charset="0"/>
              </a:rPr>
              <a:t>Senior ( 150€ la licence membre )</a:t>
            </a:r>
          </a:p>
          <a:p>
            <a:pPr lvl="1" algn="just">
              <a:buFont typeface="Courier New" pitchFamily="49" charset="0"/>
              <a:buChar char="o"/>
            </a:pPr>
            <a:r>
              <a:rPr lang="fr-FR" sz="2000" dirty="0" smtClean="0">
                <a:latin typeface="Baskerville Old Face" pitchFamily="18" charset="0"/>
              </a:rPr>
              <a:t>Junior ( 90€ )</a:t>
            </a:r>
          </a:p>
          <a:p>
            <a:pPr lvl="1" algn="just">
              <a:buFont typeface="Courier New" pitchFamily="49" charset="0"/>
              <a:buChar char="o"/>
            </a:pPr>
            <a:r>
              <a:rPr lang="fr-FR" sz="2000" dirty="0" err="1" smtClean="0">
                <a:latin typeface="Baskerville Old Face" pitchFamily="18" charset="0"/>
              </a:rPr>
              <a:t>Cheerleader</a:t>
            </a:r>
            <a:r>
              <a:rPr lang="fr-FR" sz="2000" dirty="0" smtClean="0">
                <a:latin typeface="Baskerville Old Face" pitchFamily="18" charset="0"/>
              </a:rPr>
              <a:t> ( 20€ )</a:t>
            </a:r>
          </a:p>
          <a:p>
            <a:pPr algn="just"/>
            <a:r>
              <a:rPr lang="fr-FR" sz="2400" dirty="0" smtClean="0">
                <a:latin typeface="Baskerville Old Face" pitchFamily="18" charset="0"/>
              </a:rPr>
              <a:t>C’est donc une segmentation adaptée aux différentes catégories de demande.</a:t>
            </a:r>
          </a:p>
        </p:txBody>
      </p:sp>
    </p:spTree>
    <p:extLst>
      <p:ext uri="{BB962C8B-B14F-4D97-AF65-F5344CB8AC3E}">
        <p14:creationId xmlns:p14="http://schemas.microsoft.com/office/powerpoint/2010/main" val="2434435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692696"/>
          </a:xfrm>
        </p:spPr>
        <p:txBody>
          <a:bodyPr>
            <a:normAutofit fontScale="90000"/>
          </a:bodyPr>
          <a:lstStyle/>
          <a:p>
            <a:r>
              <a:rPr lang="fr-FR" b="1" dirty="0">
                <a:ln w="15875" cap="rnd" cmpd="sng" algn="ctr">
                  <a:solidFill>
                    <a:srgbClr val="FFFF00"/>
                  </a:solidFill>
                  <a:prstDash val="solid"/>
                  <a:bevel/>
                </a:ln>
                <a:solidFill>
                  <a:srgbClr val="000000"/>
                </a:solidFill>
                <a:latin typeface="Baskerville Old Face"/>
                <a:ea typeface="SimSun"/>
                <a:cs typeface="Arial"/>
              </a:rPr>
              <a:t>E</a:t>
            </a:r>
            <a:r>
              <a:rPr lang="fr-FR" b="1" dirty="0" smtClean="0">
                <a:ln w="15875" cap="rnd" cmpd="sng" algn="ctr">
                  <a:solidFill>
                    <a:srgbClr val="FFFF00"/>
                  </a:solidFill>
                  <a:prstDash val="solid"/>
                  <a:bevel/>
                </a:ln>
                <a:solidFill>
                  <a:srgbClr val="000000"/>
                </a:solidFill>
                <a:latin typeface="Baskerville Old Face"/>
                <a:ea typeface="SimSun"/>
                <a:cs typeface="Arial"/>
              </a:rPr>
              <a:t>valuation de la concurrence d’offre</a:t>
            </a:r>
            <a:endParaRPr lang="fr-FR" dirty="0"/>
          </a:p>
        </p:txBody>
      </p:sp>
      <p:sp>
        <p:nvSpPr>
          <p:cNvPr id="3" name="Espace réservé du contenu 2"/>
          <p:cNvSpPr>
            <a:spLocks noGrp="1"/>
          </p:cNvSpPr>
          <p:nvPr>
            <p:ph idx="1"/>
          </p:nvPr>
        </p:nvSpPr>
        <p:spPr>
          <a:xfrm>
            <a:off x="0" y="1340768"/>
            <a:ext cx="9144000" cy="5184576"/>
          </a:xfrm>
        </p:spPr>
        <p:txBody>
          <a:bodyPr>
            <a:normAutofit fontScale="92500"/>
          </a:bodyPr>
          <a:lstStyle/>
          <a:p>
            <a:r>
              <a:rPr lang="fr-FR" sz="2800" dirty="0" smtClean="0">
                <a:latin typeface="Baskerville Old Face" pitchFamily="18" charset="0"/>
              </a:rPr>
              <a:t>On dénombre 7 clubs de football américain actuellement en Bretagne, toutefois il y a deux projets de création en cours. C’est la concurrence qui fournit les même types de service. Il y a très peu d’offres face à un très grand nombre de demandeurs de sports. C’est un marché oligopolistique.(La </a:t>
            </a:r>
            <a:r>
              <a:rPr lang="fr-FR" sz="2800" dirty="0" smtClean="0">
                <a:latin typeface="Baskerville Old Face" pitchFamily="18" charset="0"/>
                <a:hlinkClick r:id="rId2" action="ppaction://hlinksldjump"/>
              </a:rPr>
              <a:t>carte</a:t>
            </a:r>
            <a:r>
              <a:rPr lang="fr-FR" sz="2800" dirty="0" smtClean="0">
                <a:latin typeface="Baskerville Old Face" pitchFamily="18" charset="0"/>
              </a:rPr>
              <a:t>)</a:t>
            </a:r>
          </a:p>
          <a:p>
            <a:r>
              <a:rPr lang="fr-FR" sz="2800" dirty="0" smtClean="0">
                <a:latin typeface="Baskerville Old Face" pitchFamily="18" charset="0"/>
              </a:rPr>
              <a:t>Il existe également une concurrence sur un marché géographiquement moins étendu. C’est en quelque sorte une concurrence directe: on lutte avec des clubs de football, de basket, de rugby, d’handball… je définis ici la demande comme la somme de sportifs demandant un sport collectif, et l’offre comme l’ensemble des clubs de sport collectifs. Ici sur la zone Sud Finistère, nous sommes dans un marché concurrentiel.</a:t>
            </a:r>
          </a:p>
          <a:p>
            <a:endParaRPr lang="fr-FR" sz="2800" dirty="0" smtClean="0"/>
          </a:p>
          <a:p>
            <a:pPr marL="0" indent="0">
              <a:buNone/>
            </a:pPr>
            <a:endParaRPr lang="fr-FR" dirty="0"/>
          </a:p>
        </p:txBody>
      </p:sp>
    </p:spTree>
    <p:extLst>
      <p:ext uri="{BB962C8B-B14F-4D97-AF65-F5344CB8AC3E}">
        <p14:creationId xmlns:p14="http://schemas.microsoft.com/office/powerpoint/2010/main" val="1078370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836712"/>
          </a:xfrm>
        </p:spPr>
        <p:txBody>
          <a:bodyPr/>
          <a:lstStyle/>
          <a:p>
            <a:r>
              <a:rPr lang="fr-FR" b="1" dirty="0" smtClean="0">
                <a:ln w="15875" cap="rnd" cmpd="sng" algn="ctr">
                  <a:solidFill>
                    <a:srgbClr val="FFFF00"/>
                  </a:solidFill>
                  <a:prstDash val="solid"/>
                  <a:bevel/>
                </a:ln>
                <a:solidFill>
                  <a:srgbClr val="000000"/>
                </a:solidFill>
                <a:latin typeface="Baskerville Old Face"/>
                <a:ea typeface="SimSun"/>
                <a:cs typeface="Arial"/>
              </a:rPr>
              <a:t>Carte de Bretagne des clubs</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7" y="836712"/>
            <a:ext cx="8352929" cy="5760640"/>
          </a:xfrm>
          <a:prstGeom prst="rect">
            <a:avLst/>
          </a:prstGeom>
        </p:spPr>
      </p:pic>
      <p:cxnSp>
        <p:nvCxnSpPr>
          <p:cNvPr id="6" name="Connecteur droit avec flèche 5">
            <a:hlinkClick r:id="rId3" action="ppaction://hlinksldjump"/>
          </p:cNvPr>
          <p:cNvCxnSpPr/>
          <p:nvPr/>
        </p:nvCxnSpPr>
        <p:spPr>
          <a:xfrm flipH="1">
            <a:off x="179512" y="116632"/>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810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836712"/>
          </a:xfrm>
        </p:spPr>
        <p:txBody>
          <a:bodyPr/>
          <a:lstStyle/>
          <a:p>
            <a:r>
              <a:rPr lang="fr-FR" b="1" dirty="0" smtClean="0">
                <a:ln w="15875" cap="rnd" cmpd="sng" algn="ctr">
                  <a:solidFill>
                    <a:srgbClr val="FFFF00"/>
                  </a:solidFill>
                  <a:prstDash val="solid"/>
                  <a:bevel/>
                </a:ln>
                <a:solidFill>
                  <a:srgbClr val="000000"/>
                </a:solidFill>
                <a:latin typeface="Baskerville Old Face"/>
                <a:ea typeface="SimSun"/>
                <a:cs typeface="Arial"/>
              </a:rPr>
              <a:t>La demande</a:t>
            </a:r>
            <a:endParaRPr lang="fr-FR" dirty="0"/>
          </a:p>
        </p:txBody>
      </p:sp>
      <p:sp>
        <p:nvSpPr>
          <p:cNvPr id="3" name="Espace réservé du contenu 2"/>
          <p:cNvSpPr>
            <a:spLocks noGrp="1"/>
          </p:cNvSpPr>
          <p:nvPr>
            <p:ph idx="1"/>
          </p:nvPr>
        </p:nvSpPr>
        <p:spPr>
          <a:xfrm>
            <a:off x="0" y="1025352"/>
            <a:ext cx="9144000" cy="5832648"/>
          </a:xfrm>
        </p:spPr>
        <p:txBody>
          <a:bodyPr>
            <a:noAutofit/>
          </a:bodyPr>
          <a:lstStyle/>
          <a:p>
            <a:pPr algn="just"/>
            <a:r>
              <a:rPr lang="fr-FR" sz="1800" u="sng" dirty="0" smtClean="0">
                <a:latin typeface="Baskerville Old Face" pitchFamily="18" charset="0"/>
              </a:rPr>
              <a:t>1</a:t>
            </a:r>
            <a:r>
              <a:rPr lang="fr-FR" sz="1800" u="sng" baseline="30000" dirty="0" smtClean="0">
                <a:latin typeface="Baskerville Old Face" pitchFamily="18" charset="0"/>
              </a:rPr>
              <a:t>ère</a:t>
            </a:r>
            <a:r>
              <a:rPr lang="fr-FR" sz="1800" u="sng" dirty="0" smtClean="0">
                <a:latin typeface="Baskerville Old Face" pitchFamily="18" charset="0"/>
              </a:rPr>
              <a:t> segmentation de la demande</a:t>
            </a:r>
            <a:r>
              <a:rPr lang="fr-FR" sz="1800" dirty="0" smtClean="0">
                <a:latin typeface="Baskerville Old Face" pitchFamily="18" charset="0"/>
              </a:rPr>
              <a:t>: la demande qui s’adresse à nous peut être différenciée en deux parties:</a:t>
            </a:r>
          </a:p>
          <a:p>
            <a:pPr lvl="1" algn="just">
              <a:buFont typeface="Courier New" pitchFamily="49" charset="0"/>
              <a:buChar char="o"/>
            </a:pPr>
            <a:r>
              <a:rPr lang="fr-FR" sz="1400" dirty="0" smtClean="0">
                <a:latin typeface="Baskerville Old Face" pitchFamily="18" charset="0"/>
              </a:rPr>
              <a:t>La personne curieuse, désireuse de tester un nouveau sport.</a:t>
            </a:r>
          </a:p>
          <a:p>
            <a:pPr lvl="1" algn="just">
              <a:buFont typeface="Courier New" pitchFamily="49" charset="0"/>
              <a:buChar char="o"/>
            </a:pPr>
            <a:r>
              <a:rPr lang="fr-FR" sz="1400" dirty="0" smtClean="0">
                <a:latin typeface="Baskerville Old Face" pitchFamily="18" charset="0"/>
              </a:rPr>
              <a:t>La personne déjà pratiquante du sport.</a:t>
            </a:r>
            <a:endParaRPr lang="fr-FR" sz="1400" dirty="0">
              <a:latin typeface="Baskerville Old Face" pitchFamily="18" charset="0"/>
            </a:endParaRPr>
          </a:p>
          <a:p>
            <a:pPr algn="just"/>
            <a:r>
              <a:rPr lang="fr-FR" sz="1800" dirty="0" smtClean="0">
                <a:latin typeface="Baskerville Old Face" pitchFamily="18" charset="0"/>
              </a:rPr>
              <a:t>Dans notre approche de recrutement, nous privilégions la première partie de demande car nous savons que la deuxième viendra à nous par elle-même.</a:t>
            </a:r>
          </a:p>
          <a:p>
            <a:pPr algn="just"/>
            <a:r>
              <a:rPr lang="fr-FR" sz="1800" dirty="0" smtClean="0">
                <a:latin typeface="Baskerville Old Face" pitchFamily="18" charset="0"/>
              </a:rPr>
              <a:t>Parmi nos nouveaux adhérents cette année, nous pouvons dire que 80% d’entre eux font partie de la 1</a:t>
            </a:r>
            <a:r>
              <a:rPr lang="fr-FR" sz="1800" baseline="30000" dirty="0" smtClean="0">
                <a:latin typeface="Baskerville Old Face" pitchFamily="18" charset="0"/>
              </a:rPr>
              <a:t>ère</a:t>
            </a:r>
            <a:r>
              <a:rPr lang="fr-FR" sz="1800" dirty="0" smtClean="0">
                <a:latin typeface="Baskerville Old Face" pitchFamily="18" charset="0"/>
              </a:rPr>
              <a:t> catégorie.</a:t>
            </a:r>
          </a:p>
          <a:p>
            <a:pPr algn="just"/>
            <a:r>
              <a:rPr lang="fr-FR" sz="1800" u="sng" dirty="0" smtClean="0">
                <a:latin typeface="Baskerville Old Face" pitchFamily="18" charset="0"/>
              </a:rPr>
              <a:t>2</a:t>
            </a:r>
            <a:r>
              <a:rPr lang="fr-FR" sz="1800" u="sng" baseline="30000" dirty="0" smtClean="0">
                <a:latin typeface="Baskerville Old Face" pitchFamily="18" charset="0"/>
              </a:rPr>
              <a:t>ème</a:t>
            </a:r>
            <a:r>
              <a:rPr lang="fr-FR" sz="1800" u="sng" dirty="0" smtClean="0">
                <a:latin typeface="Baskerville Old Face" pitchFamily="18" charset="0"/>
              </a:rPr>
              <a:t> segmentation: l’âge</a:t>
            </a:r>
            <a:r>
              <a:rPr lang="fr-FR" sz="1800" dirty="0" smtClean="0">
                <a:latin typeface="Baskerville Old Face" pitchFamily="18" charset="0"/>
              </a:rPr>
              <a:t>. Comme dit précédemment, nous faisons face à des demandes variées: juniors, seniors et </a:t>
            </a:r>
            <a:r>
              <a:rPr lang="fr-FR" sz="1800" dirty="0" err="1" smtClean="0">
                <a:latin typeface="Baskerville Old Face" pitchFamily="18" charset="0"/>
              </a:rPr>
              <a:t>cheerleaders</a:t>
            </a:r>
            <a:r>
              <a:rPr lang="fr-FR" sz="1800" dirty="0" smtClean="0">
                <a:latin typeface="Baskerville Old Face" pitchFamily="18" charset="0"/>
              </a:rPr>
              <a:t>.</a:t>
            </a:r>
          </a:p>
          <a:p>
            <a:pPr algn="just"/>
            <a:r>
              <a:rPr lang="fr-FR" sz="1800" dirty="0" smtClean="0">
                <a:latin typeface="Baskerville Old Face" pitchFamily="18" charset="0"/>
              </a:rPr>
              <a:t>Dans notre club: 34,72% sont dans l’équipe junior, 48,61% sont des seniors et 8,3% pour le </a:t>
            </a:r>
            <a:r>
              <a:rPr lang="fr-FR" sz="1800" dirty="0" err="1" smtClean="0">
                <a:latin typeface="Baskerville Old Face" pitchFamily="18" charset="0"/>
              </a:rPr>
              <a:t>cheerleading</a:t>
            </a:r>
            <a:r>
              <a:rPr lang="fr-FR" sz="1800" dirty="0" smtClean="0">
                <a:latin typeface="Baskerville Old Face" pitchFamily="18" charset="0"/>
              </a:rPr>
              <a:t>. Nous avons 8,37% des membres qui sont des arbitres, des </a:t>
            </a:r>
            <a:r>
              <a:rPr lang="fr-FR" sz="1800" dirty="0" err="1" smtClean="0">
                <a:latin typeface="Baskerville Old Face" pitchFamily="18" charset="0"/>
              </a:rPr>
              <a:t>coachs</a:t>
            </a:r>
            <a:r>
              <a:rPr lang="fr-FR" sz="1800" dirty="0" smtClean="0">
                <a:latin typeface="Baskerville Old Face" pitchFamily="18" charset="0"/>
              </a:rPr>
              <a:t> et des bénévoles membres du bureau.</a:t>
            </a:r>
          </a:p>
          <a:p>
            <a:pPr algn="just"/>
            <a:r>
              <a:rPr lang="fr-FR" sz="1800" dirty="0" smtClean="0">
                <a:latin typeface="Baskerville Old Face" pitchFamily="18" charset="0"/>
              </a:rPr>
              <a:t>Alors nous avons comme seule restriction: une limite d’âge. Les jeunes ayant un âge inférieur à 14 ans sont refusés. Si un jour cette demande se fera nombreuse alors il est envisageable de créer une catégorie « Flag » (pratique du football américain sans contact), toutefois aujourd’hui la demande est trop faible pour accepter cela. Si la personne demandeuse est trop âgée, nous lui déconseillons seulement la pratique en plus d’avertir d’un risque élevé de blessures.</a:t>
            </a:r>
          </a:p>
        </p:txBody>
      </p:sp>
    </p:spTree>
    <p:extLst>
      <p:ext uri="{BB962C8B-B14F-4D97-AF65-F5344CB8AC3E}">
        <p14:creationId xmlns:p14="http://schemas.microsoft.com/office/powerpoint/2010/main" val="3946723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836712"/>
          </a:xfrm>
        </p:spPr>
        <p:txBody>
          <a:bodyPr>
            <a:normAutofit/>
          </a:bodyPr>
          <a:lstStyle/>
          <a:p>
            <a:r>
              <a:rPr lang="fr-FR" sz="3200" b="1" dirty="0">
                <a:ln w="15875" cap="rnd" cmpd="sng" algn="ctr">
                  <a:solidFill>
                    <a:srgbClr val="FFFF00"/>
                  </a:solidFill>
                  <a:prstDash val="solid"/>
                  <a:bevel/>
                </a:ln>
                <a:solidFill>
                  <a:srgbClr val="000000"/>
                </a:solidFill>
                <a:latin typeface="Baskerville Old Face"/>
                <a:ea typeface="SimSun"/>
                <a:cs typeface="Arial"/>
              </a:rPr>
              <a:t>D</a:t>
            </a:r>
            <a:r>
              <a:rPr lang="fr-FR" sz="3200" b="1" dirty="0" smtClean="0">
                <a:ln w="15875" cap="rnd" cmpd="sng" algn="ctr">
                  <a:solidFill>
                    <a:srgbClr val="FFFF00"/>
                  </a:solidFill>
                  <a:prstDash val="solid"/>
                  <a:bevel/>
                </a:ln>
                <a:solidFill>
                  <a:srgbClr val="000000"/>
                </a:solidFill>
                <a:latin typeface="Baskerville Old Face"/>
                <a:ea typeface="SimSun"/>
                <a:cs typeface="Arial"/>
              </a:rPr>
              <a:t>ifférence entre perte et gain d’adhérents</a:t>
            </a:r>
            <a:endParaRPr lang="fr-FR" sz="3200" dirty="0"/>
          </a:p>
        </p:txBody>
      </p:sp>
      <p:sp>
        <p:nvSpPr>
          <p:cNvPr id="3" name="Espace réservé du contenu 2"/>
          <p:cNvSpPr>
            <a:spLocks noGrp="1"/>
          </p:cNvSpPr>
          <p:nvPr>
            <p:ph idx="1"/>
          </p:nvPr>
        </p:nvSpPr>
        <p:spPr>
          <a:xfrm>
            <a:off x="0" y="908720"/>
            <a:ext cx="9144000" cy="5832648"/>
          </a:xfrm>
        </p:spPr>
        <p:txBody>
          <a:bodyPr>
            <a:normAutofit lnSpcReduction="10000"/>
          </a:bodyPr>
          <a:lstStyle/>
          <a:p>
            <a:pPr algn="just"/>
            <a:r>
              <a:rPr lang="fr-FR" sz="2400" dirty="0" smtClean="0">
                <a:latin typeface="Baskerville Old Face" pitchFamily="18" charset="0"/>
              </a:rPr>
              <a:t>Nous avons déchiffré 12 départs cette année, mais à l’inverse nous avons gagné 21 membres.</a:t>
            </a:r>
          </a:p>
          <a:p>
            <a:pPr algn="just"/>
            <a:r>
              <a:rPr lang="fr-FR" sz="2400" dirty="0" smtClean="0">
                <a:latin typeface="Baskerville Old Face" pitchFamily="18" charset="0"/>
              </a:rPr>
              <a:t>Ce sont plutôt de bons chiffres compte tenu de notre nombre d’adhérents. On peut les expliquer pour deux raisons: les adhérents sont restés d’une saison à l’autre suite aux bons résultats de l’équipe senior (</a:t>
            </a:r>
            <a:r>
              <a:rPr lang="fr-FR" sz="2400" dirty="0">
                <a:latin typeface="Baskerville Old Face" pitchFamily="18" charset="0"/>
              </a:rPr>
              <a:t>c</a:t>
            </a:r>
            <a:r>
              <a:rPr lang="fr-FR" sz="2400" dirty="0" smtClean="0">
                <a:latin typeface="Baskerville Old Face" pitchFamily="18" charset="0"/>
              </a:rPr>
              <a:t>hampions régionaux). Deuxième raison, le recrutement fait au niveau junior a été particulièrement bon cette saison, l’équipe passant de 11 joueurs à 25 cette saison.</a:t>
            </a:r>
          </a:p>
          <a:p>
            <a:pPr algn="just"/>
            <a:r>
              <a:rPr lang="fr-FR" sz="2400" dirty="0" smtClean="0">
                <a:latin typeface="Baskerville Old Face" pitchFamily="18" charset="0"/>
              </a:rPr>
              <a:t>Donc à ce niveau le club connait une bonne période. Toutefois nous avons de mauvais résultats en </a:t>
            </a:r>
            <a:r>
              <a:rPr lang="fr-FR" sz="2400" dirty="0" err="1" smtClean="0">
                <a:latin typeface="Baskerville Old Face" pitchFamily="18" charset="0"/>
              </a:rPr>
              <a:t>cheerleading</a:t>
            </a:r>
            <a:r>
              <a:rPr lang="fr-FR" sz="2400" dirty="0" smtClean="0">
                <a:latin typeface="Baskerville Old Face" pitchFamily="18" charset="0"/>
              </a:rPr>
              <a:t>, notre offre étant trop jeune et affrontant quelques difficultés le recrutement n’a pas été satisfaisant. Il est plus que probable qu’à l’avenir la section rencontrera un plus grand succès. Deuxième bémol: la difficulté de recruter des membres arbitres, nous avions pour objectif cette saison de trouver un groupe de personnes prêtes à arbitrer nos matchs, hors notre groupe n’a ni grossi, ni gardé le même poids mais au contraire a diminué.</a:t>
            </a:r>
          </a:p>
        </p:txBody>
      </p:sp>
    </p:spTree>
    <p:extLst>
      <p:ext uri="{BB962C8B-B14F-4D97-AF65-F5344CB8AC3E}">
        <p14:creationId xmlns:p14="http://schemas.microsoft.com/office/powerpoint/2010/main" val="23082380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1157</TotalTime>
  <Words>2547</Words>
  <Application>Microsoft Office PowerPoint</Application>
  <PresentationFormat>Affichage à l'écran (4:3)</PresentationFormat>
  <Paragraphs>147</Paragraphs>
  <Slides>28</Slides>
  <Notes>0</Notes>
  <HiddenSlides>1</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Thème Office</vt:lpstr>
      <vt:lpstr>Présentation PowerPoint</vt:lpstr>
      <vt:lpstr> Présentation sommaire </vt:lpstr>
      <vt:lpstr>Plan</vt:lpstr>
      <vt:lpstr>I. Présentation du club </vt:lpstr>
      <vt:lpstr>Offre de mon club</vt:lpstr>
      <vt:lpstr>Evaluation de la concurrence d’offre</vt:lpstr>
      <vt:lpstr>Carte de Bretagne des clubs</vt:lpstr>
      <vt:lpstr>La demande</vt:lpstr>
      <vt:lpstr>Différence entre perte et gain d’adhérents</vt:lpstr>
      <vt:lpstr>La situation comptable de l’association (1)</vt:lpstr>
      <vt:lpstr>La situation comptable de l’association (2)</vt:lpstr>
      <vt:lpstr>La situation comptable de l’association (3)</vt:lpstr>
      <vt:lpstr>L’organisation</vt:lpstr>
      <vt:lpstr>L’organisation (2)</vt:lpstr>
      <vt:lpstr>L’organisation (3)</vt:lpstr>
      <vt:lpstr>L’organisation (3)</vt:lpstr>
      <vt:lpstr>L’organisation (4)</vt:lpstr>
      <vt:lpstr>Action sociale</vt:lpstr>
      <vt:lpstr>II. Engagement personnel </vt:lpstr>
      <vt:lpstr>Présentation de mon engagement (1)</vt:lpstr>
      <vt:lpstr>Présentation de mon engagement (2)</vt:lpstr>
      <vt:lpstr>Présentation de mon engagement (3)</vt:lpstr>
      <vt:lpstr>Présentation de mon engagement (4)</vt:lpstr>
      <vt:lpstr>Présentation de mon engagement (5)</vt:lpstr>
      <vt:lpstr> III. Evaluation de l’utilité sociale de l’association </vt:lpstr>
      <vt:lpstr> Evaluation de l’utilité sociale de l’association </vt:lpstr>
      <vt:lpstr>Evaluation de l’utilité sociale de l’association</vt:lpstr>
      <vt:lpstr>Annexe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David</dc:creator>
  <cp:lastModifiedBy>David</cp:lastModifiedBy>
  <cp:revision>55</cp:revision>
  <dcterms:created xsi:type="dcterms:W3CDTF">2011-03-28T18:56:09Z</dcterms:created>
  <dcterms:modified xsi:type="dcterms:W3CDTF">2011-04-12T11:48:31Z</dcterms:modified>
</cp:coreProperties>
</file>