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browse/>
    <p:sldAll/>
    <p:penClr>
      <a:srgbClr val="FF0000"/>
    </p:penClr>
  </p:showPr>
  <p:clrMru>
    <a:srgbClr val="8A1714"/>
    <a:srgbClr val="FFFF66"/>
    <a:srgbClr val="FFCC00"/>
    <a:srgbClr val="0080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2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CE2F-004D-4CC2-88A2-ADF533EABC41}" type="datetimeFigureOut">
              <a:rPr lang="fr-BE" smtClean="0"/>
              <a:pPr/>
              <a:t>7/04/2011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6A65-8016-4871-8450-BBAF50765C13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0">
    <p:wipe dir="r"/>
    <p:sndAc>
      <p:stSnd>
        <p:snd r:embed="rId1" name="0041 nous ne nous parlerons pa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CE2F-004D-4CC2-88A2-ADF533EABC41}" type="datetimeFigureOut">
              <a:rPr lang="fr-BE" smtClean="0"/>
              <a:pPr/>
              <a:t>7/04/2011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6A65-8016-4871-8450-BBAF50765C13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0">
    <p:wipe dir="r"/>
    <p:sndAc>
      <p:stSnd>
        <p:snd r:embed="rId1" name="0041 nous ne nous parlerons pa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CE2F-004D-4CC2-88A2-ADF533EABC41}" type="datetimeFigureOut">
              <a:rPr lang="fr-BE" smtClean="0"/>
              <a:pPr/>
              <a:t>7/04/2011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6A65-8016-4871-8450-BBAF50765C13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0">
    <p:wipe dir="r"/>
    <p:sndAc>
      <p:stSnd>
        <p:snd r:embed="rId1" name="0041 nous ne nous parlerons pa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CE2F-004D-4CC2-88A2-ADF533EABC41}" type="datetimeFigureOut">
              <a:rPr lang="fr-BE" smtClean="0"/>
              <a:pPr/>
              <a:t>7/04/2011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6A65-8016-4871-8450-BBAF50765C13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0">
    <p:wipe dir="r"/>
    <p:sndAc>
      <p:stSnd>
        <p:snd r:embed="rId1" name="0041 nous ne nous parlerons pa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CE2F-004D-4CC2-88A2-ADF533EABC41}" type="datetimeFigureOut">
              <a:rPr lang="fr-BE" smtClean="0"/>
              <a:pPr/>
              <a:t>7/04/2011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6A65-8016-4871-8450-BBAF50765C13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0">
    <p:wipe dir="r"/>
    <p:sndAc>
      <p:stSnd>
        <p:snd r:embed="rId1" name="0041 nous ne nous parlerons pa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CE2F-004D-4CC2-88A2-ADF533EABC41}" type="datetimeFigureOut">
              <a:rPr lang="fr-BE" smtClean="0"/>
              <a:pPr/>
              <a:t>7/04/2011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6A65-8016-4871-8450-BBAF50765C13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0">
    <p:wipe dir="r"/>
    <p:sndAc>
      <p:stSnd>
        <p:snd r:embed="rId1" name="0041 nous ne nous parlerons pa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CE2F-004D-4CC2-88A2-ADF533EABC41}" type="datetimeFigureOut">
              <a:rPr lang="fr-BE" smtClean="0"/>
              <a:pPr/>
              <a:t>7/04/2011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6A65-8016-4871-8450-BBAF50765C13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0">
    <p:wipe dir="r"/>
    <p:sndAc>
      <p:stSnd>
        <p:snd r:embed="rId1" name="0041 nous ne nous parlerons pa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CE2F-004D-4CC2-88A2-ADF533EABC41}" type="datetimeFigureOut">
              <a:rPr lang="fr-BE" smtClean="0"/>
              <a:pPr/>
              <a:t>7/04/2011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6A65-8016-4871-8450-BBAF50765C13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0">
    <p:wipe dir="r"/>
    <p:sndAc>
      <p:stSnd>
        <p:snd r:embed="rId1" name="0041 nous ne nous parlerons pa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CE2F-004D-4CC2-88A2-ADF533EABC41}" type="datetimeFigureOut">
              <a:rPr lang="fr-BE" smtClean="0"/>
              <a:pPr/>
              <a:t>7/04/2011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6A65-8016-4871-8450-BBAF50765C13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0">
    <p:wipe dir="r"/>
    <p:sndAc>
      <p:stSnd>
        <p:snd r:embed="rId1" name="0041 nous ne nous parlerons pa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CE2F-004D-4CC2-88A2-ADF533EABC41}" type="datetimeFigureOut">
              <a:rPr lang="fr-BE" smtClean="0"/>
              <a:pPr/>
              <a:t>7/04/2011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6A65-8016-4871-8450-BBAF50765C13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0">
    <p:wipe dir="r"/>
    <p:sndAc>
      <p:stSnd>
        <p:snd r:embed="rId1" name="0041 nous ne nous parlerons pa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3CE2F-004D-4CC2-88A2-ADF533EABC41}" type="datetimeFigureOut">
              <a:rPr lang="fr-BE" smtClean="0"/>
              <a:pPr/>
              <a:t>7/04/2011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E86A65-8016-4871-8450-BBAF50765C13}" type="slidenum">
              <a:rPr lang="fr-BE" smtClean="0"/>
              <a:pPr/>
              <a:t>‹N°›</a:t>
            </a:fld>
            <a:endParaRPr lang="fr-BE"/>
          </a:p>
        </p:txBody>
      </p:sp>
    </p:spTree>
  </p:cSld>
  <p:clrMapOvr>
    <a:masterClrMapping/>
  </p:clrMapOvr>
  <p:transition advClick="0" advTm="0">
    <p:wipe dir="r"/>
    <p:sndAc>
      <p:stSnd>
        <p:snd r:embed="rId1" name="0041 nous ne nous parlerons pa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23000">
              <a:srgbClr val="FF0000">
                <a:alpha val="39000"/>
              </a:srgbClr>
            </a:gs>
            <a:gs pos="100000">
              <a:schemeClr val="accent1">
                <a:tint val="23500"/>
                <a:satMod val="16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33CE2F-004D-4CC2-88A2-ADF533EABC41}" type="datetimeFigureOut">
              <a:rPr lang="fr-BE" smtClean="0"/>
              <a:pPr/>
              <a:t>7/04/2011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86A65-8016-4871-8450-BBAF50765C13}" type="slidenum">
              <a:rPr lang="fr-BE" smtClean="0"/>
              <a:pPr/>
              <a:t>‹N°›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>
    <p:wipe dir="r"/>
    <p:sndAc>
      <p:stSnd>
        <p:snd r:embed="rId13" name="0041 nous ne nous parlerons pa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Users\Asus%20portable%20Nadine\Music\musique%20nadine\dossier%2003\0041%20nous%20ne%20nous%20parlerons%20pas.mp3" TargetMode="Externa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0041 nous ne nous parlerons pa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email"/>
          <a:stretch>
            <a:fillRect/>
          </a:stretch>
        </p:blipFill>
        <p:spPr>
          <a:xfrm>
            <a:off x="3059832" y="2708920"/>
            <a:ext cx="2218488" cy="2595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 rot="748005">
            <a:off x="1516512" y="1461651"/>
            <a:ext cx="6951548" cy="1911312"/>
          </a:xfrm>
        </p:spPr>
        <p:txBody>
          <a:bodyPr>
            <a:noAutofit/>
          </a:bodyPr>
          <a:lstStyle/>
          <a:p>
            <a:r>
              <a:rPr lang="fr-BE" sz="9600" b="1" dirty="0" smtClean="0">
                <a:solidFill>
                  <a:srgbClr val="FF0000"/>
                </a:solidFill>
                <a:latin typeface="Gabriola" pitchFamily="82" charset="0"/>
              </a:rPr>
              <a:t>Toi , Moi … Nous</a:t>
            </a:r>
            <a:endParaRPr lang="fr-BE" sz="9600" b="1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31640" y="4941168"/>
            <a:ext cx="6728792" cy="1057672"/>
          </a:xfrm>
        </p:spPr>
        <p:txBody>
          <a:bodyPr>
            <a:normAutofit fontScale="77500" lnSpcReduction="20000"/>
          </a:bodyPr>
          <a:lstStyle/>
          <a:p>
            <a:endParaRPr lang="fr-BE" dirty="0" smtClean="0"/>
          </a:p>
          <a:p>
            <a:r>
              <a:rPr lang="fr-BE" sz="5400" b="1" dirty="0" smtClean="0">
                <a:solidFill>
                  <a:srgbClr val="FF0000"/>
                </a:solidFill>
                <a:latin typeface="Gabriola" pitchFamily="82" charset="0"/>
              </a:rPr>
              <a:t>Notre amour au fil du temps</a:t>
            </a:r>
            <a:endParaRPr lang="fr-BE" sz="5400" b="1" dirty="0"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4" name="Cœur 3"/>
          <p:cNvSpPr/>
          <p:nvPr/>
        </p:nvSpPr>
        <p:spPr>
          <a:xfrm rot="1269897">
            <a:off x="2721799" y="962581"/>
            <a:ext cx="823260" cy="674584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perspectiveContrastingRightFacing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" name="Cœur 4"/>
          <p:cNvSpPr/>
          <p:nvPr/>
        </p:nvSpPr>
        <p:spPr>
          <a:xfrm rot="1269897">
            <a:off x="4305973" y="1394628"/>
            <a:ext cx="823260" cy="674584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perspectiveHeroicExtremeLeftFacing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</p:cSld>
  <p:clrMapOvr>
    <a:masterClrMapping/>
  </p:clrMapOvr>
  <p:transition advClick="0" advTm="1000">
    <p:dissolve/>
    <p:sndAc>
      <p:stSnd>
        <p:snd r:embed="rId3" name="0041 nous ne nous parlerons p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750"/>
                            </p:stCondLst>
                            <p:childTnLst>
                              <p:par>
                                <p:cTn id="2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DSCN7137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 rot="19993165">
            <a:off x="279617" y="1126728"/>
            <a:ext cx="2638400" cy="2990188"/>
          </a:xfrm>
          <a:prstGeom prst="sun">
            <a:avLst/>
          </a:prstGeom>
          <a:ln w="76200">
            <a:solidFill>
              <a:srgbClr val="FFCC00"/>
            </a:solidFill>
          </a:ln>
          <a:effectLst>
            <a:softEdge rad="31750"/>
          </a:effectLst>
        </p:spPr>
      </p:pic>
      <p:sp>
        <p:nvSpPr>
          <p:cNvPr id="12" name="ZoneTexte 11"/>
          <p:cNvSpPr txBox="1"/>
          <p:nvPr/>
        </p:nvSpPr>
        <p:spPr>
          <a:xfrm rot="21197073">
            <a:off x="1802818" y="341757"/>
            <a:ext cx="59046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utami" pitchFamily="34" charset="0"/>
                <a:cs typeface="Gautami" pitchFamily="34" charset="0"/>
              </a:rPr>
              <a:t>T</a:t>
            </a:r>
            <a:r>
              <a:rPr lang="fr-BE" sz="60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on arrivée dans ma vie</a:t>
            </a:r>
            <a:endParaRPr lang="fr-BE" sz="6000" dirty="0">
              <a:solidFill>
                <a:srgbClr val="FF0000"/>
              </a:solidFill>
              <a:latin typeface="Gabriola" pitchFamily="82" charset="0"/>
              <a:cs typeface="Gautami" pitchFamily="34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 rot="20958906">
            <a:off x="3398947" y="1360518"/>
            <a:ext cx="4968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60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Un soleil inespéré</a:t>
            </a:r>
          </a:p>
        </p:txBody>
      </p:sp>
      <p:sp>
        <p:nvSpPr>
          <p:cNvPr id="14" name="ZoneTexte 13"/>
          <p:cNvSpPr txBox="1"/>
          <p:nvPr/>
        </p:nvSpPr>
        <p:spPr>
          <a:xfrm rot="929219">
            <a:off x="2876498" y="3375294"/>
            <a:ext cx="56686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60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Une oasis de fraicheur</a:t>
            </a:r>
          </a:p>
        </p:txBody>
      </p:sp>
      <p:sp>
        <p:nvSpPr>
          <p:cNvPr id="7" name="ZoneTexte 6"/>
          <p:cNvSpPr txBox="1"/>
          <p:nvPr/>
        </p:nvSpPr>
        <p:spPr>
          <a:xfrm rot="951768">
            <a:off x="895486" y="4651477"/>
            <a:ext cx="75057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60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Ma découverte de l’âme sœur</a:t>
            </a:r>
          </a:p>
        </p:txBody>
      </p:sp>
    </p:spTree>
  </p:cSld>
  <p:clrMapOvr>
    <a:masterClrMapping/>
  </p:clrMapOvr>
  <p:transition advClick="0" advTm="1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DSCN7139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 rot="19837414">
            <a:off x="482762" y="3425625"/>
            <a:ext cx="1800200" cy="2440142"/>
          </a:xfrm>
          <a:prstGeom prst="teardrop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12" name="ZoneTexte 11"/>
          <p:cNvSpPr txBox="1"/>
          <p:nvPr/>
        </p:nvSpPr>
        <p:spPr>
          <a:xfrm>
            <a:off x="827584" y="476672"/>
            <a:ext cx="76328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400" b="1" dirty="0" smtClean="0">
                <a:solidFill>
                  <a:srgbClr val="008080"/>
                </a:solidFill>
                <a:latin typeface="Gabriola" pitchFamily="82" charset="0"/>
                <a:cs typeface="Gautami" pitchFamily="34" charset="0"/>
              </a:rPr>
              <a:t>Tes épreuves t’avaient rendu plus sage</a:t>
            </a:r>
          </a:p>
        </p:txBody>
      </p:sp>
      <p:sp>
        <p:nvSpPr>
          <p:cNvPr id="13" name="ZoneTexte 12"/>
          <p:cNvSpPr txBox="1"/>
          <p:nvPr/>
        </p:nvSpPr>
        <p:spPr>
          <a:xfrm rot="871480">
            <a:off x="236364" y="1868089"/>
            <a:ext cx="6010069" cy="645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chemeClr val="bg2">
                    <a:lumMod val="10000"/>
                  </a:schemeClr>
                </a:solidFill>
                <a:latin typeface="Gabriola" pitchFamily="82" charset="0"/>
                <a:cs typeface="Gautami" pitchFamily="34" charset="0"/>
              </a:rPr>
              <a:t>Les miennes avaient forgés ma carapace</a:t>
            </a:r>
          </a:p>
        </p:txBody>
      </p:sp>
      <p:sp>
        <p:nvSpPr>
          <p:cNvPr id="14" name="ZoneTexte 13"/>
          <p:cNvSpPr txBox="1"/>
          <p:nvPr/>
        </p:nvSpPr>
        <p:spPr>
          <a:xfrm rot="21160264">
            <a:off x="2655552" y="4212535"/>
            <a:ext cx="329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0070C0"/>
                </a:solidFill>
                <a:latin typeface="Gabriola" pitchFamily="82" charset="0"/>
                <a:cs typeface="Gautami" pitchFamily="34" charset="0"/>
              </a:rPr>
              <a:t>Rire</a:t>
            </a:r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, </a:t>
            </a:r>
            <a:r>
              <a:rPr lang="fr-BE" sz="3600" dirty="0" smtClean="0">
                <a:solidFill>
                  <a:srgbClr val="00B050"/>
                </a:solidFill>
                <a:latin typeface="Gabriola" pitchFamily="82" charset="0"/>
                <a:cs typeface="Gautami" pitchFamily="34" charset="0"/>
              </a:rPr>
              <a:t>faire</a:t>
            </a:r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 </a:t>
            </a:r>
            <a:r>
              <a:rPr lang="fr-BE" sz="3600" dirty="0" smtClean="0">
                <a:solidFill>
                  <a:srgbClr val="FFFF00"/>
                </a:solidFill>
                <a:latin typeface="Gabriola" pitchFamily="82" charset="0"/>
                <a:cs typeface="Gautami" pitchFamily="34" charset="0"/>
              </a:rPr>
              <a:t>le</a:t>
            </a:r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 </a:t>
            </a:r>
            <a:r>
              <a:rPr lang="fr-BE" sz="3600" dirty="0" smtClean="0">
                <a:solidFill>
                  <a:srgbClr val="00B0F0"/>
                </a:solidFill>
                <a:latin typeface="Gabriola" pitchFamily="82" charset="0"/>
                <a:cs typeface="Gautami" pitchFamily="34" charset="0"/>
              </a:rPr>
              <a:t>clown</a:t>
            </a:r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 ……</a:t>
            </a:r>
          </a:p>
        </p:txBody>
      </p:sp>
      <p:sp>
        <p:nvSpPr>
          <p:cNvPr id="15" name="ZoneTexte 14"/>
          <p:cNvSpPr txBox="1"/>
          <p:nvPr/>
        </p:nvSpPr>
        <p:spPr>
          <a:xfrm rot="699497">
            <a:off x="2577823" y="2543585"/>
            <a:ext cx="2933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chemeClr val="bg2">
                    <a:lumMod val="10000"/>
                  </a:schemeClr>
                </a:solidFill>
                <a:latin typeface="Gabriola" pitchFamily="82" charset="0"/>
                <a:cs typeface="Gautami" pitchFamily="34" charset="0"/>
              </a:rPr>
              <a:t>Se</a:t>
            </a:r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 </a:t>
            </a:r>
            <a:r>
              <a:rPr lang="fr-BE" sz="3600" dirty="0" smtClean="0">
                <a:solidFill>
                  <a:schemeClr val="bg2">
                    <a:lumMod val="10000"/>
                  </a:schemeClr>
                </a:solidFill>
                <a:latin typeface="Gabriola" pitchFamily="82" charset="0"/>
                <a:cs typeface="Gautami" pitchFamily="34" charset="0"/>
              </a:rPr>
              <a:t>montrer</a:t>
            </a:r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 </a:t>
            </a:r>
            <a:r>
              <a:rPr lang="fr-BE" sz="3600" dirty="0" smtClean="0">
                <a:solidFill>
                  <a:schemeClr val="bg2">
                    <a:lumMod val="10000"/>
                  </a:schemeClr>
                </a:solidFill>
                <a:latin typeface="Gabriola" pitchFamily="82" charset="0"/>
                <a:cs typeface="Gautami" pitchFamily="34" charset="0"/>
              </a:rPr>
              <a:t>forte</a:t>
            </a:r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 </a:t>
            </a:r>
            <a:r>
              <a:rPr lang="fr-BE" sz="3600" dirty="0" smtClean="0">
                <a:solidFill>
                  <a:schemeClr val="bg2">
                    <a:lumMod val="10000"/>
                  </a:schemeClr>
                </a:solidFill>
                <a:latin typeface="Gabriola" pitchFamily="82" charset="0"/>
                <a:cs typeface="Gautami" pitchFamily="34" charset="0"/>
              </a:rPr>
              <a:t>…..</a:t>
            </a:r>
          </a:p>
        </p:txBody>
      </p:sp>
      <p:sp>
        <p:nvSpPr>
          <p:cNvPr id="16" name="ZoneTexte 15"/>
          <p:cNvSpPr txBox="1"/>
          <p:nvPr/>
        </p:nvSpPr>
        <p:spPr>
          <a:xfrm rot="432225">
            <a:off x="1064557" y="3089362"/>
            <a:ext cx="49599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chemeClr val="bg2">
                    <a:lumMod val="10000"/>
                  </a:schemeClr>
                </a:solidFill>
                <a:latin typeface="Gabriola" pitchFamily="82" charset="0"/>
                <a:cs typeface="Gautami" pitchFamily="34" charset="0"/>
              </a:rPr>
              <a:t>Ne</a:t>
            </a:r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 </a:t>
            </a:r>
            <a:r>
              <a:rPr lang="fr-BE" sz="3600" dirty="0" smtClean="0">
                <a:solidFill>
                  <a:schemeClr val="bg2">
                    <a:lumMod val="10000"/>
                  </a:schemeClr>
                </a:solidFill>
                <a:latin typeface="Gabriola" pitchFamily="82" charset="0"/>
                <a:cs typeface="Gautami" pitchFamily="34" charset="0"/>
              </a:rPr>
              <a:t>pas</a:t>
            </a:r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 </a:t>
            </a:r>
            <a:r>
              <a:rPr lang="fr-BE" sz="3600" dirty="0" smtClean="0">
                <a:solidFill>
                  <a:schemeClr val="bg2">
                    <a:lumMod val="10000"/>
                  </a:schemeClr>
                </a:solidFill>
                <a:latin typeface="Gabriola" pitchFamily="82" charset="0"/>
                <a:cs typeface="Gautami" pitchFamily="34" charset="0"/>
              </a:rPr>
              <a:t>montrer</a:t>
            </a:r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 </a:t>
            </a:r>
            <a:r>
              <a:rPr lang="fr-BE" sz="3600" dirty="0" smtClean="0">
                <a:solidFill>
                  <a:schemeClr val="bg2">
                    <a:lumMod val="10000"/>
                  </a:schemeClr>
                </a:solidFill>
                <a:latin typeface="Gabriola" pitchFamily="82" charset="0"/>
                <a:cs typeface="Gautami" pitchFamily="34" charset="0"/>
              </a:rPr>
              <a:t>ses</a:t>
            </a:r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 </a:t>
            </a:r>
            <a:r>
              <a:rPr lang="fr-BE" sz="3600" dirty="0" smtClean="0">
                <a:solidFill>
                  <a:schemeClr val="bg2">
                    <a:lumMod val="10000"/>
                  </a:schemeClr>
                </a:solidFill>
                <a:latin typeface="Gabriola" pitchFamily="82" charset="0"/>
                <a:cs typeface="Gautami" pitchFamily="34" charset="0"/>
              </a:rPr>
              <a:t>déchirures</a:t>
            </a:r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 </a:t>
            </a:r>
            <a:r>
              <a:rPr lang="fr-BE" sz="3600" dirty="0" smtClean="0">
                <a:solidFill>
                  <a:schemeClr val="bg2">
                    <a:lumMod val="10000"/>
                  </a:schemeClr>
                </a:solidFill>
                <a:latin typeface="Gabriola" pitchFamily="82" charset="0"/>
                <a:cs typeface="Gautami" pitchFamily="34" charset="0"/>
              </a:rPr>
              <a:t>…..</a:t>
            </a:r>
          </a:p>
        </p:txBody>
      </p:sp>
      <p:sp>
        <p:nvSpPr>
          <p:cNvPr id="17" name="ZoneTexte 16"/>
          <p:cNvSpPr txBox="1"/>
          <p:nvPr/>
        </p:nvSpPr>
        <p:spPr>
          <a:xfrm rot="21136432">
            <a:off x="360248" y="5144104"/>
            <a:ext cx="8592882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Gabriola" pitchFamily="82" charset="0"/>
                <a:cs typeface="Gautami" pitchFamily="34" charset="0"/>
              </a:rPr>
              <a:t>Consoler le malheur des autres: pour oublier un peu,  le sien</a:t>
            </a:r>
          </a:p>
        </p:txBody>
      </p:sp>
      <p:pic>
        <p:nvPicPr>
          <p:cNvPr id="19" name="Image 18" descr="DSCN9695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 rot="20321565">
            <a:off x="5868072" y="1924967"/>
            <a:ext cx="2820755" cy="2115566"/>
          </a:xfrm>
          <a:prstGeom prst="cloudCallout">
            <a:avLst>
              <a:gd name="adj1" fmla="val -44391"/>
              <a:gd name="adj2" fmla="val 84718"/>
            </a:avLst>
          </a:prstGeom>
        </p:spPr>
      </p:pic>
    </p:spTree>
  </p:cSld>
  <p:clrMapOvr>
    <a:masterClrMapping/>
  </p:clrMapOvr>
  <p:transition advClick="0" advTm="2222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9000"/>
                            </p:stCondLst>
                            <p:childTnLst>
                              <p:par>
                                <p:cTn id="3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oneTexte 11"/>
          <p:cNvSpPr txBox="1"/>
          <p:nvPr/>
        </p:nvSpPr>
        <p:spPr>
          <a:xfrm>
            <a:off x="1763688" y="476672"/>
            <a:ext cx="56166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400" b="1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Tu m’as fait oublier mes peurs</a:t>
            </a:r>
          </a:p>
        </p:txBody>
      </p:sp>
      <p:sp>
        <p:nvSpPr>
          <p:cNvPr id="16" name="ZoneTexte 15"/>
          <p:cNvSpPr txBox="1"/>
          <p:nvPr/>
        </p:nvSpPr>
        <p:spPr>
          <a:xfrm rot="20805371">
            <a:off x="271871" y="4363926"/>
            <a:ext cx="60674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Mis un sourire sur mon visage…..</a:t>
            </a:r>
          </a:p>
        </p:txBody>
      </p:sp>
      <p:sp>
        <p:nvSpPr>
          <p:cNvPr id="17" name="ZoneTexte 16"/>
          <p:cNvSpPr txBox="1"/>
          <p:nvPr/>
        </p:nvSpPr>
        <p:spPr>
          <a:xfrm rot="20662770">
            <a:off x="1675307" y="5009474"/>
            <a:ext cx="649624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4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As  fait renaître en moi l’espoir …</a:t>
            </a:r>
          </a:p>
        </p:txBody>
      </p:sp>
      <p:pic>
        <p:nvPicPr>
          <p:cNvPr id="21" name="Image 20" descr="DSC13261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 rot="917166">
            <a:off x="5809083" y="1903763"/>
            <a:ext cx="2436177" cy="26101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ZoneTexte 21"/>
          <p:cNvSpPr txBox="1"/>
          <p:nvPr/>
        </p:nvSpPr>
        <p:spPr>
          <a:xfrm rot="693313">
            <a:off x="766627" y="1864770"/>
            <a:ext cx="5297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Montré  que rien n’est impossible…..</a:t>
            </a:r>
          </a:p>
        </p:txBody>
      </p:sp>
      <p:sp>
        <p:nvSpPr>
          <p:cNvPr id="23" name="Rectangle 22"/>
          <p:cNvSpPr/>
          <p:nvPr/>
        </p:nvSpPr>
        <p:spPr>
          <a:xfrm>
            <a:off x="493866" y="3212976"/>
            <a:ext cx="4777270" cy="646331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3600" dirty="0" smtClean="0">
                <a:ln w="11430"/>
                <a:solidFill>
                  <a:srgbClr val="FF0000"/>
                </a:solidFill>
                <a:latin typeface="Gabriola" pitchFamily="82" charset="0"/>
              </a:rPr>
              <a:t>Fais tomber toutes mes barrières</a:t>
            </a:r>
            <a:endParaRPr lang="fr-FR" sz="3600" cap="none" spc="0" dirty="0">
              <a:ln w="11430"/>
              <a:solidFill>
                <a:srgbClr val="FF0000"/>
              </a:solidFill>
              <a:latin typeface="Gabriola" pitchFamily="82" charset="0"/>
            </a:endParaRPr>
          </a:p>
        </p:txBody>
      </p:sp>
      <p:sp>
        <p:nvSpPr>
          <p:cNvPr id="24" name="Cœur 23"/>
          <p:cNvSpPr/>
          <p:nvPr/>
        </p:nvSpPr>
        <p:spPr>
          <a:xfrm rot="1269897">
            <a:off x="7474326" y="-800452"/>
            <a:ext cx="823260" cy="674584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perspectiveHeroicExtremeLeftFacing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</p:cSld>
  <p:clrMapOvr>
    <a:masterClrMapping/>
  </p:clrMapOvr>
  <p:transition advClick="0" advTm="1611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6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0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350"/>
                            </p:stCondLst>
                            <p:childTnLst>
                              <p:par>
                                <p:cTn id="29" presetID="47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3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3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3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1350"/>
                            </p:stCondLst>
                            <p:childTnLst>
                              <p:par>
                                <p:cTn id="4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642 -0.01272 C 0.04461 -0.00555 0.03958 0.00093 0.03003 0.00902 C 0.01979 0.02475 0.00503 0.04047 -0.00608 0.05551 C 0.00243 0.07424 3.61111E-6 0.08303 0.0177 0.09043 C 0.02743 0.10222 0.01666 0.09158 0.03003 0.09921 C 0.03628 0.10199 0.03836 0.1087 0.0434 0.1124 C 0.04392 0.12327 0.04982 0.13229 0.0434 0.14454 C 0.04027 0.14986 0.03316 0.16004 0.03298 0.16027 C 0.03038 0.1716 0.02604 0.1827 0.02413 0.19427 C 0.02916 0.20675 0.03055 0.22109 0.0533 0.2204 C 0.06198 0.22387 0.06823 0.22734 0.07291 0.23404 C 0.07534 0.24838 0.07899 0.2618 0.07951 0.27683 C 0.07934 0.28377 0.05764 0.30458 0.05555 0.30689 C 0.04878 0.31452 0.03958 0.31984 0.03281 0.32724 C 0.01128 0.35014 0.0217 0.34135 0.00538 0.35453 C 0.00364 0.36402 -0.00139 0.37211 -0.00243 0.38136 C 3.61111E-6 0.38668 0.00034 0.39362 0.0052 0.39917 C 0.00798 0.40148 0.01406 0.40264 0.01944 0.40472 C 0.03229 0.40888 0.02343 0.40865 0.03559 0.41489 C 0.03889 0.41721 0.05034 0.41929 0.05364 0.42206 C 0.05711 0.42368 0.06232 0.42946 0.06215 0.42993 C 0.06336 0.43987 0.0658 0.44958 0.0651 0.46045 C 0.0651 0.47086 0.04913 0.48867 0.03663 0.49977 C 0.00434 0.53076 -0.03195 0.56013 -0.06077 0.59135 C -0.06337 0.60523 -0.06476 0.6124 -0.05695 0.62373 C -0.05261 0.6302 -0.03924 0.62974 -0.0316 0.63298 C -0.03091 0.63946 -0.02917 0.6457 -0.03004 0.6531 C -0.03195 0.66351 -0.05712 0.67993 -0.07032 0.68825 C -0.08334 0.69935 -0.09688 0.7093 -0.11007 0.71994 C -0.11146 0.72734 -0.10782 0.73404 -0.0967 0.73404 C -0.09063 0.73381 -0.07726 0.73034 -0.07761 0.73057 C -0.06441 0.73474 -0.0698 0.73011 -0.07865 0.74006 C -0.08299 0.74538 -0.08855 0.75555 -0.08855 0.75578 C -0.07761 0.75763 -0.06684 0.75486 -0.05504 0.75601 C -0.03386 0.75717 -0.05591 0.75833 -0.03125 0.75625 C -0.02674 0.76041 -0.02778 0.75833 -0.02674 0.76203 " pathEditMode="relative" rAng="-973893" ptsTypes="fffffffffffffffffffffffffffffffffffA">
                                      <p:cBhvr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" y="4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1"/>
      <p:bldP spid="16" grpId="2"/>
      <p:bldP spid="17" grpId="0"/>
      <p:bldP spid="22" grpId="0"/>
      <p:bldP spid="22" grpId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oneTexte 11"/>
          <p:cNvSpPr txBox="1"/>
          <p:nvPr/>
        </p:nvSpPr>
        <p:spPr>
          <a:xfrm>
            <a:off x="2267744" y="260648"/>
            <a:ext cx="56166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5400" b="1" cap="small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Nous avons fait le pari</a:t>
            </a:r>
          </a:p>
        </p:txBody>
      </p:sp>
      <p:sp>
        <p:nvSpPr>
          <p:cNvPr id="16" name="ZoneTexte 15"/>
          <p:cNvSpPr txBox="1"/>
          <p:nvPr/>
        </p:nvSpPr>
        <p:spPr>
          <a:xfrm rot="215997">
            <a:off x="267265" y="2996982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Reconstruire chaque jour…..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611560" y="3717032"/>
            <a:ext cx="42163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Protéger  notre amour</a:t>
            </a:r>
            <a:r>
              <a:rPr lang="fr-BE" sz="44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…</a:t>
            </a:r>
          </a:p>
        </p:txBody>
      </p:sp>
      <p:sp>
        <p:nvSpPr>
          <p:cNvPr id="22" name="ZoneTexte 21"/>
          <p:cNvSpPr txBox="1"/>
          <p:nvPr/>
        </p:nvSpPr>
        <p:spPr>
          <a:xfrm rot="693313">
            <a:off x="334580" y="1288707"/>
            <a:ext cx="5297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A deux, de tout recommencer…..</a:t>
            </a:r>
          </a:p>
        </p:txBody>
      </p:sp>
      <p:sp>
        <p:nvSpPr>
          <p:cNvPr id="9" name="ZoneTexte 8"/>
          <p:cNvSpPr txBox="1"/>
          <p:nvPr/>
        </p:nvSpPr>
        <p:spPr>
          <a:xfrm rot="933583">
            <a:off x="-10382" y="2183415"/>
            <a:ext cx="52972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Prenant l’expérience pour appuis…..</a:t>
            </a:r>
          </a:p>
        </p:txBody>
      </p:sp>
      <p:sp>
        <p:nvSpPr>
          <p:cNvPr id="11" name="ZoneTexte 10"/>
          <p:cNvSpPr txBox="1"/>
          <p:nvPr/>
        </p:nvSpPr>
        <p:spPr>
          <a:xfrm rot="21369669">
            <a:off x="704595" y="4505384"/>
            <a:ext cx="421633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Avec pour seule devise</a:t>
            </a:r>
            <a:r>
              <a:rPr lang="fr-BE" sz="44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:</a:t>
            </a:r>
          </a:p>
        </p:txBody>
      </p:sp>
      <p:pic>
        <p:nvPicPr>
          <p:cNvPr id="15" name="Image 14" descr="DSC_5185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5004048" y="2204864"/>
            <a:ext cx="3817576" cy="30243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10" name="ZoneTexte 9"/>
          <p:cNvSpPr txBox="1"/>
          <p:nvPr/>
        </p:nvSpPr>
        <p:spPr>
          <a:xfrm>
            <a:off x="755576" y="5733256"/>
            <a:ext cx="7632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b="1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Amoureux, très heureux, très longtemps….. Ensemble </a:t>
            </a:r>
          </a:p>
        </p:txBody>
      </p:sp>
      <p:sp>
        <p:nvSpPr>
          <p:cNvPr id="13" name="Cœur 12"/>
          <p:cNvSpPr/>
          <p:nvPr/>
        </p:nvSpPr>
        <p:spPr>
          <a:xfrm>
            <a:off x="6948264" y="1556792"/>
            <a:ext cx="823260" cy="674584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perspectiveHeroicExtremeLeftFacing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4" name="Cœur 23"/>
          <p:cNvSpPr/>
          <p:nvPr/>
        </p:nvSpPr>
        <p:spPr>
          <a:xfrm rot="20243014" flipH="1">
            <a:off x="6323338" y="1559629"/>
            <a:ext cx="898639" cy="674584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perspectiveHeroicExtremeLeftFacing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custDataLst>
      <p:tags r:id="rId1"/>
    </p:custDataLst>
  </p:cSld>
  <p:clrMapOvr>
    <a:masterClrMapping/>
  </p:clrMapOvr>
  <p:transition advClick="0" advTm="2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85" decel="10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385" decel="100000"/>
                                        <p:tgtEl>
                                          <p:spTgt spid="1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38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385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000"/>
                            </p:stCondLst>
                            <p:childTnLst>
                              <p:par>
                                <p:cTn id="31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0"/>
                            </p:stCondLst>
                            <p:childTnLst>
                              <p:par>
                                <p:cTn id="4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45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1"/>
      <p:bldP spid="17" grpId="0"/>
      <p:bldP spid="22" grpId="1"/>
      <p:bldP spid="9" grpId="0"/>
      <p:bldP spid="11" grpId="0"/>
      <p:bldP spid="10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oneTexte 11"/>
          <p:cNvSpPr txBox="1"/>
          <p:nvPr/>
        </p:nvSpPr>
        <p:spPr>
          <a:xfrm>
            <a:off x="2195736" y="332656"/>
            <a:ext cx="5256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Tu es un être merveilleux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3707904" y="4869160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* Nos deux cœurs en sont le feuillage,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4572000" y="5445224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celui </a:t>
            </a:r>
            <a:r>
              <a:rPr lang="fr-BE" sz="360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qui protège </a:t>
            </a:r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le cocon.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3419872" y="1340768"/>
            <a:ext cx="50070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 * Tu as tenu toutes les promesses, 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4319464" y="4293096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fil de chanvre ou de coton.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4211960" y="1844824"/>
            <a:ext cx="46469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prouvés que tu avais raison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3563888" y="2420888"/>
            <a:ext cx="54165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* Que l’amour est surtout un tissage,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3707904" y="3717032"/>
            <a:ext cx="4660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* Chacun y  va de son cordage, 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4319464" y="3068960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fait de tendresse et de passion .</a:t>
            </a:r>
          </a:p>
        </p:txBody>
      </p:sp>
      <p:pic>
        <p:nvPicPr>
          <p:cNvPr id="17" name="Image 16" descr="DSC00377.JPG"/>
          <p:cNvPicPr>
            <a:picLocks noChangeAspect="1"/>
          </p:cNvPicPr>
          <p:nvPr/>
        </p:nvPicPr>
        <p:blipFill>
          <a:blip r:embed="rId2" cstate="email"/>
          <a:srcRect b="-607"/>
          <a:stretch>
            <a:fillRect/>
          </a:stretch>
        </p:blipFill>
        <p:spPr>
          <a:xfrm>
            <a:off x="323528" y="1484784"/>
            <a:ext cx="3132856" cy="45365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Click="0" advTm="1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000"/>
                            </p:stCondLst>
                            <p:childTnLst>
                              <p:par>
                                <p:cTn id="3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8750"/>
                            </p:stCondLst>
                            <p:childTnLst>
                              <p:par>
                                <p:cTn id="5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7" grpId="0"/>
      <p:bldP spid="8" grpId="0"/>
      <p:bldP spid="10" grpId="0"/>
      <p:bldP spid="11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oneTexte 11"/>
          <p:cNvSpPr txBox="1"/>
          <p:nvPr/>
        </p:nvSpPr>
        <p:spPr>
          <a:xfrm>
            <a:off x="2195736" y="332656"/>
            <a:ext cx="5256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Tu es le moteur de nos vies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3347864" y="1700808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 Yoyo tendresse </a:t>
            </a:r>
          </a:p>
        </p:txBody>
      </p:sp>
      <p:pic>
        <p:nvPicPr>
          <p:cNvPr id="22" name="Image 21" descr="DSCN4070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539552" y="2132856"/>
            <a:ext cx="2520280" cy="25847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Image 26" descr="DSC_0560.JPG"/>
          <p:cNvPicPr>
            <a:picLocks noChangeAspect="1"/>
          </p:cNvPicPr>
          <p:nvPr/>
        </p:nvPicPr>
        <p:blipFill>
          <a:blip r:embed="rId4" cstate="email"/>
          <a:srcRect/>
          <a:stretch>
            <a:fillRect/>
          </a:stretch>
        </p:blipFill>
        <p:spPr>
          <a:xfrm>
            <a:off x="3059832" y="4149080"/>
            <a:ext cx="3240360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Image 27" descr="P1000006.JPG"/>
          <p:cNvPicPr>
            <a:picLocks noChangeAspect="1"/>
          </p:cNvPicPr>
          <p:nvPr/>
        </p:nvPicPr>
        <p:blipFill>
          <a:blip r:embed="rId5" cstate="email"/>
          <a:srcRect/>
          <a:stretch>
            <a:fillRect/>
          </a:stretch>
        </p:blipFill>
        <p:spPr>
          <a:xfrm>
            <a:off x="6300192" y="1772816"/>
            <a:ext cx="2232248" cy="3256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9" name="Rectangle 28"/>
          <p:cNvSpPr/>
          <p:nvPr/>
        </p:nvSpPr>
        <p:spPr>
          <a:xfrm>
            <a:off x="3779912" y="3429000"/>
            <a:ext cx="201850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Yoyo partage</a:t>
            </a:r>
          </a:p>
        </p:txBody>
      </p:sp>
      <p:sp>
        <p:nvSpPr>
          <p:cNvPr id="30" name="Cœur 29"/>
          <p:cNvSpPr/>
          <p:nvPr/>
        </p:nvSpPr>
        <p:spPr>
          <a:xfrm rot="1269897">
            <a:off x="4089950" y="2690773"/>
            <a:ext cx="823260" cy="674584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perspectiveContrastingRightFacing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custDataLst>
      <p:tags r:id="rId1"/>
    </p:custDataLst>
  </p:cSld>
  <p:clrMapOvr>
    <a:masterClrMapping/>
  </p:clrMapOvr>
  <p:transition advClick="0" advTm="1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29" grpId="0"/>
      <p:bldP spid="30" grpId="1" animBg="1"/>
      <p:bldP spid="30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oneTexte 11"/>
          <p:cNvSpPr txBox="1"/>
          <p:nvPr/>
        </p:nvSpPr>
        <p:spPr>
          <a:xfrm>
            <a:off x="2195736" y="332656"/>
            <a:ext cx="5256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Tu es le moteur de nos vies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5724128" y="1844824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Yoyo voyage</a:t>
            </a:r>
          </a:p>
        </p:txBody>
      </p:sp>
      <p:pic>
        <p:nvPicPr>
          <p:cNvPr id="20" name="Image 19" descr="DSCN4170.JPG"/>
          <p:cNvPicPr>
            <a:picLocks noChangeAspect="1"/>
          </p:cNvPicPr>
          <p:nvPr/>
        </p:nvPicPr>
        <p:blipFill>
          <a:blip r:embed="rId2" cstate="email"/>
          <a:srcRect/>
          <a:stretch>
            <a:fillRect/>
          </a:stretch>
        </p:blipFill>
        <p:spPr>
          <a:xfrm>
            <a:off x="6588224" y="4077072"/>
            <a:ext cx="2232248" cy="2108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Image 24" descr="DSCN1701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3275856" y="2924944"/>
            <a:ext cx="2576286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Image 25" descr="DSCN1736.JPG"/>
          <p:cNvPicPr>
            <a:picLocks noChangeAspect="1"/>
          </p:cNvPicPr>
          <p:nvPr/>
        </p:nvPicPr>
        <p:blipFill>
          <a:blip r:embed="rId4" cstate="email">
            <a:lum bright="10000" contrast="10000"/>
          </a:blip>
          <a:srcRect/>
          <a:stretch>
            <a:fillRect/>
          </a:stretch>
        </p:blipFill>
        <p:spPr>
          <a:xfrm>
            <a:off x="827584" y="1340768"/>
            <a:ext cx="1909770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Rectangle 13"/>
          <p:cNvSpPr/>
          <p:nvPr/>
        </p:nvSpPr>
        <p:spPr>
          <a:xfrm>
            <a:off x="1187624" y="5301208"/>
            <a:ext cx="178766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Yoyo rivage</a:t>
            </a:r>
          </a:p>
        </p:txBody>
      </p:sp>
    </p:spTree>
  </p:cSld>
  <p:clrMapOvr>
    <a:masterClrMapping/>
  </p:clrMapOvr>
  <p:transition advClick="0" advTm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oneTexte 11"/>
          <p:cNvSpPr txBox="1"/>
          <p:nvPr/>
        </p:nvSpPr>
        <p:spPr>
          <a:xfrm>
            <a:off x="1547664" y="332656"/>
            <a:ext cx="6048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b="1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Au fil du temps indispensable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2411760" y="5877272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b="1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Tu es l’essence de notre bonheur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660232" y="2276872"/>
            <a:ext cx="1944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Notre terre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251520" y="1412776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Notre soutien et notre guide</a:t>
            </a:r>
          </a:p>
        </p:txBody>
      </p:sp>
      <p:sp>
        <p:nvSpPr>
          <p:cNvPr id="9" name="Rectangle 8"/>
          <p:cNvSpPr/>
          <p:nvPr/>
        </p:nvSpPr>
        <p:spPr>
          <a:xfrm>
            <a:off x="611560" y="3717032"/>
            <a:ext cx="15841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Notre eau</a:t>
            </a:r>
          </a:p>
        </p:txBody>
      </p:sp>
      <p:sp>
        <p:nvSpPr>
          <p:cNvPr id="10" name="Soleil 9"/>
          <p:cNvSpPr/>
          <p:nvPr/>
        </p:nvSpPr>
        <p:spPr>
          <a:xfrm rot="303455">
            <a:off x="3418422" y="2118759"/>
            <a:ext cx="3096344" cy="3371136"/>
          </a:xfrm>
          <a:prstGeom prst="sun">
            <a:avLst/>
          </a:prstGeom>
          <a:solidFill>
            <a:srgbClr val="FFFF66"/>
          </a:solidFill>
          <a:ln w="76200">
            <a:solidFill>
              <a:srgbClr val="FFCC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Notre  soleil</a:t>
            </a:r>
          </a:p>
        </p:txBody>
      </p:sp>
    </p:spTree>
  </p:cSld>
  <p:clrMapOvr>
    <a:masterClrMapping/>
  </p:clrMapOvr>
  <p:transition advClick="0" advTm="1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4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400"/>
                            </p:stCondLst>
                            <p:childTnLst>
                              <p:par>
                                <p:cTn id="17" presetID="40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900"/>
                            </p:stCondLst>
                            <p:childTnLst>
                              <p:par>
                                <p:cTn id="42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5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5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500"/>
                            </p:stCondLst>
                            <p:childTnLst>
                              <p:par>
                                <p:cTn id="53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54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5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6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57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58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allAtOnce"/>
      <p:bldP spid="13" grpId="0"/>
      <p:bldP spid="13" grpId="1"/>
      <p:bldP spid="13" grpId="2"/>
      <p:bldP spid="14" grpId="0"/>
      <p:bldP spid="8" grpId="0"/>
      <p:bldP spid="8" grpId="1"/>
      <p:bldP spid="9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467544" y="548680"/>
            <a:ext cx="8137767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Avec toi les enfants ont grandis</a:t>
            </a:r>
            <a:endParaRPr lang="fr-FR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pic>
        <p:nvPicPr>
          <p:cNvPr id="9" name="Image 8" descr="DSCN7145.JPG"/>
          <p:cNvPicPr>
            <a:picLocks noChangeAspect="1"/>
          </p:cNvPicPr>
          <p:nvPr/>
        </p:nvPicPr>
        <p:blipFill>
          <a:blip r:embed="rId2" cstate="print"/>
          <a:srcRect l="54614" t="19239" r="26929" b="51538"/>
          <a:stretch>
            <a:fillRect/>
          </a:stretch>
        </p:blipFill>
        <p:spPr>
          <a:xfrm>
            <a:off x="323528" y="1124744"/>
            <a:ext cx="1800200" cy="256528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ZoneTexte 10"/>
          <p:cNvSpPr txBox="1"/>
          <p:nvPr/>
        </p:nvSpPr>
        <p:spPr>
          <a:xfrm>
            <a:off x="1907704" y="2420888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b="1" spc="100" dirty="0" smtClean="0">
                <a:solidFill>
                  <a:srgbClr val="C00000"/>
                </a:solidFill>
                <a:latin typeface="FrankRuehl" pitchFamily="34" charset="-79"/>
                <a:cs typeface="FrankRuehl" pitchFamily="34" charset="-79"/>
              </a:rPr>
              <a:t>2003</a:t>
            </a:r>
            <a:endParaRPr lang="fr-BE" sz="4800" b="1" spc="100" dirty="0">
              <a:solidFill>
                <a:srgbClr val="C00000"/>
              </a:solidFill>
              <a:latin typeface="FrankRuehl" pitchFamily="34" charset="-79"/>
              <a:cs typeface="FrankRuehl" pitchFamily="34" charset="-79"/>
            </a:endParaRPr>
          </a:p>
        </p:txBody>
      </p:sp>
      <p:pic>
        <p:nvPicPr>
          <p:cNvPr id="21" name="Image 20" descr="P1010609.JPG"/>
          <p:cNvPicPr>
            <a:picLocks noChangeAspect="1"/>
          </p:cNvPicPr>
          <p:nvPr/>
        </p:nvPicPr>
        <p:blipFill>
          <a:blip r:embed="rId3" cstate="print"/>
          <a:srcRect l="28738" t="23750" r="39763" b="29000"/>
          <a:stretch>
            <a:fillRect/>
          </a:stretch>
        </p:blipFill>
        <p:spPr>
          <a:xfrm>
            <a:off x="6876256" y="1052736"/>
            <a:ext cx="1872208" cy="249627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ZoneTexte 21"/>
          <p:cNvSpPr txBox="1"/>
          <p:nvPr/>
        </p:nvSpPr>
        <p:spPr>
          <a:xfrm>
            <a:off x="7452320" y="3429000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b="1" spc="100" dirty="0" smtClean="0">
                <a:solidFill>
                  <a:srgbClr val="C00000"/>
                </a:solidFill>
                <a:latin typeface="FrankRuehl" pitchFamily="34" charset="-79"/>
                <a:cs typeface="FrankRuehl" pitchFamily="34" charset="-79"/>
              </a:rPr>
              <a:t>2007</a:t>
            </a:r>
            <a:endParaRPr lang="fr-BE" sz="4800" b="1" spc="100" dirty="0">
              <a:solidFill>
                <a:srgbClr val="C00000"/>
              </a:solidFill>
              <a:latin typeface="FrankRuehl" pitchFamily="34" charset="-79"/>
              <a:cs typeface="FrankRuehl" pitchFamily="34" charset="-79"/>
            </a:endParaRPr>
          </a:p>
        </p:txBody>
      </p:sp>
      <p:pic>
        <p:nvPicPr>
          <p:cNvPr id="30" name="Image 29" descr="DSC_6227.JPG"/>
          <p:cNvPicPr>
            <a:picLocks noChangeAspect="1"/>
          </p:cNvPicPr>
          <p:nvPr/>
        </p:nvPicPr>
        <p:blipFill>
          <a:blip r:embed="rId4" cstate="print"/>
          <a:srcRect l="27852" t="10308" r="39453" b="30948"/>
          <a:stretch>
            <a:fillRect/>
          </a:stretch>
        </p:blipFill>
        <p:spPr>
          <a:xfrm>
            <a:off x="827584" y="3952696"/>
            <a:ext cx="1872208" cy="25530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" name="ZoneTexte 30"/>
          <p:cNvSpPr txBox="1"/>
          <p:nvPr/>
        </p:nvSpPr>
        <p:spPr>
          <a:xfrm>
            <a:off x="395536" y="5661248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b="1" spc="100" dirty="0" smtClean="0">
                <a:solidFill>
                  <a:srgbClr val="C00000"/>
                </a:solidFill>
                <a:latin typeface="FrankRuehl" pitchFamily="34" charset="-79"/>
                <a:cs typeface="FrankRuehl" pitchFamily="34" charset="-79"/>
              </a:rPr>
              <a:t>2009</a:t>
            </a:r>
            <a:endParaRPr lang="fr-BE" sz="4800" b="1" spc="100" dirty="0">
              <a:solidFill>
                <a:srgbClr val="C00000"/>
              </a:solidFill>
              <a:latin typeface="FrankRuehl" pitchFamily="34" charset="-79"/>
              <a:cs typeface="FrankRuehl" pitchFamily="34" charset="-79"/>
            </a:endParaRPr>
          </a:p>
        </p:txBody>
      </p:sp>
      <p:sp>
        <p:nvSpPr>
          <p:cNvPr id="33" name="ZoneTexte 32"/>
          <p:cNvSpPr txBox="1"/>
          <p:nvPr/>
        </p:nvSpPr>
        <p:spPr>
          <a:xfrm>
            <a:off x="3707904" y="5085184"/>
            <a:ext cx="14401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BE" sz="4800" b="1" spc="100" dirty="0" smtClean="0">
              <a:solidFill>
                <a:srgbClr val="C00000"/>
              </a:solidFill>
              <a:latin typeface="FrankRuehl" pitchFamily="34" charset="-79"/>
              <a:cs typeface="FrankRuehl" pitchFamily="34" charset="-79"/>
            </a:endParaRPr>
          </a:p>
          <a:p>
            <a:r>
              <a:rPr lang="fr-BE" sz="4800" b="1" spc="100" dirty="0" smtClean="0">
                <a:solidFill>
                  <a:srgbClr val="C00000"/>
                </a:solidFill>
                <a:latin typeface="FrankRuehl" pitchFamily="34" charset="-79"/>
                <a:cs typeface="FrankRuehl" pitchFamily="34" charset="-79"/>
              </a:rPr>
              <a:t> 2011</a:t>
            </a:r>
            <a:endParaRPr lang="fr-BE" sz="4800" b="1" spc="100" dirty="0">
              <a:solidFill>
                <a:srgbClr val="C00000"/>
              </a:solidFill>
              <a:latin typeface="FrankRuehl" pitchFamily="34" charset="-79"/>
              <a:cs typeface="FrankRuehl" pitchFamily="34" charset="-79"/>
            </a:endParaRPr>
          </a:p>
        </p:txBody>
      </p:sp>
      <p:pic>
        <p:nvPicPr>
          <p:cNvPr id="37" name="Image 36" descr="P1060818.JPG"/>
          <p:cNvPicPr>
            <a:picLocks noChangeAspect="1"/>
          </p:cNvPicPr>
          <p:nvPr/>
        </p:nvPicPr>
        <p:blipFill>
          <a:blip r:embed="rId5" cstate="print"/>
          <a:srcRect l="41338" t="17451" r="35038" b="48950"/>
          <a:stretch>
            <a:fillRect/>
          </a:stretch>
        </p:blipFill>
        <p:spPr>
          <a:xfrm>
            <a:off x="4788024" y="3356992"/>
            <a:ext cx="2592288" cy="330740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8" name="ZoneTexte 37"/>
          <p:cNvSpPr txBox="1"/>
          <p:nvPr/>
        </p:nvSpPr>
        <p:spPr>
          <a:xfrm>
            <a:off x="3563888" y="2492896"/>
            <a:ext cx="26642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400" dirty="0" smtClean="0">
                <a:solidFill>
                  <a:srgbClr val="C00000"/>
                </a:solidFill>
                <a:latin typeface="Kristen ITC" pitchFamily="66" charset="0"/>
              </a:rPr>
              <a:t>MARIE</a:t>
            </a:r>
            <a:endParaRPr lang="fr-BE" sz="4400" dirty="0">
              <a:solidFill>
                <a:srgbClr val="C00000"/>
              </a:solidFill>
              <a:latin typeface="Kristen ITC" pitchFamily="66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339752" y="1700808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 smtClean="0">
                <a:solidFill>
                  <a:srgbClr val="C00000"/>
                </a:solidFill>
                <a:latin typeface="Comic Sans MS" pitchFamily="66" charset="0"/>
              </a:rPr>
              <a:t>Tu es une femme aujourd’hui</a:t>
            </a:r>
            <a:endParaRPr lang="fr-BE" sz="2400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Click="0" advTm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000"/>
                            </p:stCondLst>
                            <p:childTnLst>
                              <p:par>
                                <p:cTn id="32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500"/>
                            </p:stCondLst>
                            <p:childTnLst>
                              <p:par>
                                <p:cTn id="43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85" decel="100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385" decel="100000"/>
                                        <p:tgtEl>
                                          <p:spTgt spid="3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8" dur="385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0" dur="385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52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500"/>
                            </p:stCondLst>
                            <p:childTnLst>
                              <p:par>
                                <p:cTn id="5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2" grpId="0"/>
      <p:bldP spid="31" grpId="0"/>
      <p:bldP spid="33" grpId="0"/>
      <p:bldP spid="38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age 14" descr="31071_1469883866456_1214382164_31379814_1787714_n.jpg"/>
          <p:cNvPicPr>
            <a:picLocks noChangeAspect="1"/>
          </p:cNvPicPr>
          <p:nvPr/>
        </p:nvPicPr>
        <p:blipFill>
          <a:blip r:embed="rId3" cstate="print"/>
          <a:srcRect l="35825" t="4851" r="19288" b="10101"/>
          <a:stretch>
            <a:fillRect/>
          </a:stretch>
        </p:blipFill>
        <p:spPr>
          <a:xfrm>
            <a:off x="5796136" y="2924944"/>
            <a:ext cx="2634960" cy="374441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2" name="Image 11" descr="P1020652.JPG"/>
          <p:cNvPicPr>
            <a:picLocks noChangeAspect="1"/>
          </p:cNvPicPr>
          <p:nvPr/>
        </p:nvPicPr>
        <p:blipFill>
          <a:blip r:embed="rId4" cstate="print"/>
          <a:srcRect l="22438" t="8001" r="35038" b="25850"/>
          <a:stretch>
            <a:fillRect/>
          </a:stretch>
        </p:blipFill>
        <p:spPr>
          <a:xfrm>
            <a:off x="1115616" y="4169701"/>
            <a:ext cx="2304256" cy="268829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 descr="DSC_4704.JPG"/>
          <p:cNvPicPr>
            <a:picLocks noChangeAspect="1"/>
          </p:cNvPicPr>
          <p:nvPr/>
        </p:nvPicPr>
        <p:blipFill>
          <a:blip r:embed="rId5" cstate="print">
            <a:lum bright="20000" contrast="10000"/>
          </a:blip>
          <a:srcRect l="35038" t="7362" r="31888" b="35787"/>
          <a:stretch>
            <a:fillRect/>
          </a:stretch>
        </p:blipFill>
        <p:spPr>
          <a:xfrm>
            <a:off x="2843808" y="2204864"/>
            <a:ext cx="2268252" cy="259228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DSCN9638.JPG"/>
          <p:cNvPicPr>
            <a:picLocks noChangeAspect="1"/>
          </p:cNvPicPr>
          <p:nvPr/>
        </p:nvPicPr>
        <p:blipFill>
          <a:blip r:embed="rId6" cstate="print"/>
          <a:srcRect l="35004" t="782" r="23468" b="30005"/>
          <a:stretch>
            <a:fillRect/>
          </a:stretch>
        </p:blipFill>
        <p:spPr>
          <a:xfrm>
            <a:off x="251520" y="1700808"/>
            <a:ext cx="2088232" cy="26102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79512" y="404664"/>
            <a:ext cx="8533456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Grâce à toi ,se sont épanouis</a:t>
            </a:r>
            <a:endParaRPr lang="fr-FR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19555480">
            <a:off x="251520" y="1268760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b="1" spc="100" dirty="0" smtClean="0">
                <a:solidFill>
                  <a:srgbClr val="C00000"/>
                </a:solidFill>
                <a:latin typeface="FrankRuehl" pitchFamily="34" charset="-79"/>
                <a:cs typeface="FrankRuehl" pitchFamily="34" charset="-79"/>
              </a:rPr>
              <a:t>2003</a:t>
            </a:r>
            <a:endParaRPr lang="fr-BE" sz="4800" b="1" spc="100" dirty="0">
              <a:solidFill>
                <a:srgbClr val="C00000"/>
              </a:solidFill>
              <a:latin typeface="FrankRuehl" pitchFamily="34" charset="-79"/>
              <a:cs typeface="FrankRuehl" pitchFamily="34" charset="-79"/>
            </a:endParaRPr>
          </a:p>
        </p:txBody>
      </p:sp>
      <p:sp>
        <p:nvSpPr>
          <p:cNvPr id="17" name="ZoneTexte 16"/>
          <p:cNvSpPr txBox="1"/>
          <p:nvPr/>
        </p:nvSpPr>
        <p:spPr>
          <a:xfrm rot="2719704">
            <a:off x="3789553" y="1801473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b="1" spc="100" dirty="0" smtClean="0">
                <a:solidFill>
                  <a:srgbClr val="C00000"/>
                </a:solidFill>
                <a:latin typeface="FrankRuehl" pitchFamily="34" charset="-79"/>
                <a:cs typeface="FrankRuehl" pitchFamily="34" charset="-79"/>
              </a:rPr>
              <a:t>2005</a:t>
            </a:r>
            <a:endParaRPr lang="fr-BE" sz="4800" b="1" spc="100" dirty="0">
              <a:solidFill>
                <a:srgbClr val="C00000"/>
              </a:solidFill>
              <a:latin typeface="FrankRuehl" pitchFamily="34" charset="-79"/>
              <a:cs typeface="FrankRuehl" pitchFamily="34" charset="-79"/>
            </a:endParaRPr>
          </a:p>
        </p:txBody>
      </p:sp>
      <p:sp>
        <p:nvSpPr>
          <p:cNvPr id="22" name="ZoneTexte 21"/>
          <p:cNvSpPr txBox="1"/>
          <p:nvPr/>
        </p:nvSpPr>
        <p:spPr>
          <a:xfrm rot="2736380">
            <a:off x="2276307" y="3962727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b="1" spc="100" dirty="0" smtClean="0">
                <a:solidFill>
                  <a:srgbClr val="C00000"/>
                </a:solidFill>
                <a:latin typeface="FrankRuehl" pitchFamily="34" charset="-79"/>
                <a:cs typeface="FrankRuehl" pitchFamily="34" charset="-79"/>
              </a:rPr>
              <a:t>2007</a:t>
            </a:r>
            <a:endParaRPr lang="fr-BE" sz="4800" b="1" spc="100" dirty="0">
              <a:solidFill>
                <a:srgbClr val="C00000"/>
              </a:solidFill>
              <a:latin typeface="FrankRuehl" pitchFamily="34" charset="-79"/>
              <a:cs typeface="FrankRuehl" pitchFamily="34" charset="-79"/>
            </a:endParaRPr>
          </a:p>
        </p:txBody>
      </p:sp>
      <p:sp>
        <p:nvSpPr>
          <p:cNvPr id="33" name="ZoneTexte 32"/>
          <p:cNvSpPr txBox="1"/>
          <p:nvPr/>
        </p:nvSpPr>
        <p:spPr>
          <a:xfrm rot="514684">
            <a:off x="4553911" y="5475974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b="1" spc="100" dirty="0" smtClean="0">
                <a:solidFill>
                  <a:srgbClr val="C00000"/>
                </a:solidFill>
                <a:latin typeface="FrankRuehl" pitchFamily="34" charset="-79"/>
                <a:cs typeface="FrankRuehl" pitchFamily="34" charset="-79"/>
              </a:rPr>
              <a:t>2011</a:t>
            </a:r>
            <a:endParaRPr lang="fr-BE" sz="4800" b="1" spc="100" dirty="0">
              <a:solidFill>
                <a:srgbClr val="C00000"/>
              </a:solidFill>
              <a:latin typeface="FrankRuehl" pitchFamily="34" charset="-79"/>
              <a:cs typeface="FrankRuehl" pitchFamily="34" charset="-79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5076056" y="1772816"/>
            <a:ext cx="3888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400" dirty="0" smtClean="0">
                <a:solidFill>
                  <a:srgbClr val="C00000"/>
                </a:solidFill>
                <a:latin typeface="Kristen ITC" pitchFamily="66" charset="0"/>
              </a:rPr>
              <a:t>STEPHANE</a:t>
            </a:r>
            <a:endParaRPr lang="fr-BE" sz="4400" dirty="0">
              <a:solidFill>
                <a:srgbClr val="C00000"/>
              </a:solidFill>
              <a:latin typeface="Kristen ITC" pitchFamily="66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1619672" y="1196752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400" dirty="0" smtClean="0">
                <a:solidFill>
                  <a:srgbClr val="C00000"/>
                </a:solidFill>
                <a:latin typeface="Comic Sans MS" pitchFamily="66" charset="0"/>
              </a:rPr>
              <a:t>Ado … un homme dans pas longtemps  </a:t>
            </a:r>
            <a:endParaRPr lang="fr-BE" sz="2400" dirty="0">
              <a:solidFill>
                <a:srgbClr val="C00000"/>
              </a:solidFill>
              <a:latin typeface="Comic Sans MS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Click="0" advTm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000"/>
                            </p:stCondLst>
                            <p:childTnLst>
                              <p:par>
                                <p:cTn id="36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9500"/>
                            </p:stCondLst>
                            <p:childTnLst>
                              <p:par>
                                <p:cTn id="4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500"/>
                            </p:stCondLst>
                            <p:childTnLst>
                              <p:par>
                                <p:cTn id="61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22" grpId="0"/>
      <p:bldP spid="33" grpId="0"/>
      <p:bldP spid="38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 19" descr="P1090459.JPG"/>
          <p:cNvPicPr>
            <a:picLocks noChangeAspect="1"/>
          </p:cNvPicPr>
          <p:nvPr/>
        </p:nvPicPr>
        <p:blipFill>
          <a:blip r:embed="rId2" cstate="print"/>
          <a:srcRect l="17325" t="8400" r="7076" b="13901"/>
          <a:stretch>
            <a:fillRect/>
          </a:stretch>
        </p:blipFill>
        <p:spPr>
          <a:xfrm>
            <a:off x="467544" y="2132856"/>
            <a:ext cx="3643216" cy="2808312"/>
          </a:xfrm>
          <a:prstGeom prst="roundRect">
            <a:avLst>
              <a:gd name="adj" fmla="val 20115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Image 17" descr="P1030247.jpg"/>
          <p:cNvPicPr>
            <a:picLocks noChangeAspect="1"/>
          </p:cNvPicPr>
          <p:nvPr/>
        </p:nvPicPr>
        <p:blipFill>
          <a:blip r:embed="rId3" cstate="print"/>
          <a:srcRect l="28670" t="39454" r="56642" b="36350"/>
          <a:stretch>
            <a:fillRect/>
          </a:stretch>
        </p:blipFill>
        <p:spPr>
          <a:xfrm flipH="1">
            <a:off x="6732240" y="4293096"/>
            <a:ext cx="1944217" cy="23042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 11" descr="DSC_3699.JPG"/>
          <p:cNvPicPr>
            <a:picLocks noChangeAspect="1"/>
          </p:cNvPicPr>
          <p:nvPr/>
        </p:nvPicPr>
        <p:blipFill>
          <a:blip r:embed="rId4" cstate="print">
            <a:lum bright="3000" contrast="-3000"/>
          </a:blip>
          <a:srcRect l="32675" t="23944" r="35825" b="27497"/>
          <a:stretch>
            <a:fillRect/>
          </a:stretch>
        </p:blipFill>
        <p:spPr>
          <a:xfrm flipH="1">
            <a:off x="4644008" y="3645024"/>
            <a:ext cx="1872209" cy="21602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 descr="DSCN7120.JPG"/>
          <p:cNvPicPr>
            <a:picLocks noChangeAspect="1"/>
          </p:cNvPicPr>
          <p:nvPr/>
        </p:nvPicPr>
        <p:blipFill>
          <a:blip r:embed="rId5" cstate="print"/>
          <a:srcRect l="47883" t="34619" r="34889" b="37696"/>
          <a:stretch>
            <a:fillRect/>
          </a:stretch>
        </p:blipFill>
        <p:spPr>
          <a:xfrm>
            <a:off x="6156176" y="1988840"/>
            <a:ext cx="1920213" cy="23042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79512" y="332656"/>
            <a:ext cx="8605311" cy="70788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MV Boli" pitchFamily="2" charset="0"/>
                <a:cs typeface="MV Boli" pitchFamily="2" charset="0"/>
              </a:rPr>
              <a:t>Tu es leur gardien dans la vie</a:t>
            </a:r>
            <a:endParaRPr lang="fr-FR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MV Boli" pitchFamily="2" charset="0"/>
              <a:cs typeface="MV Boli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2639646">
            <a:off x="7597694" y="2118800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b="1" kern="900" dirty="0" smtClean="0">
                <a:solidFill>
                  <a:srgbClr val="C00000"/>
                </a:solidFill>
                <a:latin typeface="FrankRuehl" pitchFamily="34" charset="-79"/>
                <a:cs typeface="FrankRuehl" pitchFamily="34" charset="-79"/>
              </a:rPr>
              <a:t>2003</a:t>
            </a:r>
            <a:endParaRPr lang="fr-BE" sz="4800" b="1" kern="900" dirty="0">
              <a:solidFill>
                <a:srgbClr val="C00000"/>
              </a:solidFill>
              <a:latin typeface="FrankRuehl" pitchFamily="34" charset="-79"/>
              <a:cs typeface="FrankRuehl" pitchFamily="34" charset="-79"/>
            </a:endParaRPr>
          </a:p>
        </p:txBody>
      </p:sp>
      <p:sp>
        <p:nvSpPr>
          <p:cNvPr id="17" name="ZoneTexte 16"/>
          <p:cNvSpPr txBox="1"/>
          <p:nvPr/>
        </p:nvSpPr>
        <p:spPr>
          <a:xfrm rot="19926056">
            <a:off x="4355976" y="2852936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b="1" spc="100" dirty="0" smtClean="0">
                <a:solidFill>
                  <a:srgbClr val="C00000"/>
                </a:solidFill>
                <a:latin typeface="FrankRuehl" pitchFamily="34" charset="-79"/>
                <a:cs typeface="FrankRuehl" pitchFamily="34" charset="-79"/>
              </a:rPr>
              <a:t>2005</a:t>
            </a:r>
            <a:endParaRPr lang="fr-BE" sz="4800" b="1" spc="100" dirty="0">
              <a:solidFill>
                <a:srgbClr val="C00000"/>
              </a:solidFill>
              <a:latin typeface="FrankRuehl" pitchFamily="34" charset="-79"/>
              <a:cs typeface="FrankRuehl" pitchFamily="34" charset="-79"/>
            </a:endParaRPr>
          </a:p>
        </p:txBody>
      </p:sp>
      <p:sp>
        <p:nvSpPr>
          <p:cNvPr id="31" name="ZoneTexte 30"/>
          <p:cNvSpPr txBox="1"/>
          <p:nvPr/>
        </p:nvSpPr>
        <p:spPr>
          <a:xfrm>
            <a:off x="5868144" y="5805264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b="1" spc="100" dirty="0" smtClean="0">
                <a:solidFill>
                  <a:srgbClr val="C00000"/>
                </a:solidFill>
                <a:latin typeface="FrankRuehl" pitchFamily="34" charset="-79"/>
                <a:cs typeface="FrankRuehl" pitchFamily="34" charset="-79"/>
              </a:rPr>
              <a:t>2009</a:t>
            </a:r>
            <a:endParaRPr lang="fr-BE" sz="4800" b="1" spc="100" dirty="0">
              <a:solidFill>
                <a:srgbClr val="C00000"/>
              </a:solidFill>
              <a:latin typeface="FrankRuehl" pitchFamily="34" charset="-79"/>
              <a:cs typeface="FrankRuehl" pitchFamily="34" charset="-79"/>
            </a:endParaRPr>
          </a:p>
        </p:txBody>
      </p:sp>
      <p:sp>
        <p:nvSpPr>
          <p:cNvPr id="33" name="ZoneTexte 32"/>
          <p:cNvSpPr txBox="1"/>
          <p:nvPr/>
        </p:nvSpPr>
        <p:spPr>
          <a:xfrm>
            <a:off x="1475656" y="5661248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b="1" spc="100" dirty="0" smtClean="0">
                <a:solidFill>
                  <a:srgbClr val="C00000"/>
                </a:solidFill>
                <a:latin typeface="FrankRuehl" pitchFamily="34" charset="-79"/>
                <a:cs typeface="FrankRuehl" pitchFamily="34" charset="-79"/>
              </a:rPr>
              <a:t>2011</a:t>
            </a:r>
            <a:endParaRPr lang="fr-BE" sz="4800" b="1" spc="100" dirty="0">
              <a:solidFill>
                <a:srgbClr val="C00000"/>
              </a:solidFill>
              <a:latin typeface="FrankRuehl" pitchFamily="34" charset="-79"/>
              <a:cs typeface="FrankRuehl" pitchFamily="34" charset="-79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323528" y="1412776"/>
            <a:ext cx="48965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2800" dirty="0" smtClean="0">
                <a:solidFill>
                  <a:srgbClr val="C00000"/>
                </a:solidFill>
                <a:latin typeface="Comic Sans MS" pitchFamily="66" charset="0"/>
              </a:rPr>
              <a:t>Petit lutin… Notre princesse</a:t>
            </a:r>
            <a:endParaRPr lang="fr-BE" sz="28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1027" name="WordArt 3"/>
          <p:cNvSpPr>
            <a:spLocks noChangeArrowheads="1" noChangeShapeType="1" noTextEdit="1"/>
          </p:cNvSpPr>
          <p:nvPr/>
        </p:nvSpPr>
        <p:spPr bwMode="auto">
          <a:xfrm>
            <a:off x="5796136" y="1268760"/>
            <a:ext cx="2905125" cy="1018034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53125"/>
              </a:avLst>
            </a:prstTxWarp>
          </a:bodyPr>
          <a:lstStyle/>
          <a:p>
            <a:pPr algn="ctr" rtl="0"/>
            <a:r>
              <a:rPr lang="fr-BE" sz="3600" b="1" kern="10" spc="0" dirty="0" smtClean="0">
                <a:ln w="12700">
                  <a:solidFill>
                    <a:srgbClr val="62242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622423"/>
                    </a:gs>
                    <a:gs pos="50000">
                      <a:srgbClr val="C00000"/>
                    </a:gs>
                    <a:gs pos="100000">
                      <a:srgbClr val="622423"/>
                    </a:gs>
                  </a:gsLst>
                  <a:lin ang="5400000" scaled="1"/>
                </a:gradFill>
                <a:effectLst>
                  <a:outerShdw dist="107763" dir="2700000" algn="ctr" rotWithShape="0">
                    <a:srgbClr val="622423">
                      <a:alpha val="50000"/>
                    </a:srgbClr>
                  </a:outerShdw>
                </a:effectLst>
                <a:latin typeface="Gabriola"/>
              </a:rPr>
              <a:t>MAUREEN</a:t>
            </a:r>
            <a:endParaRPr lang="fr-BE" sz="3600" b="1" kern="10" spc="0" dirty="0">
              <a:ln w="12700">
                <a:solidFill>
                  <a:srgbClr val="622423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622423"/>
                  </a:gs>
                  <a:gs pos="50000">
                    <a:srgbClr val="C00000"/>
                  </a:gs>
                  <a:gs pos="100000">
                    <a:srgbClr val="622423"/>
                  </a:gs>
                </a:gsLst>
                <a:lin ang="5400000" scaled="1"/>
              </a:gradFill>
              <a:effectLst>
                <a:outerShdw dist="107763" dir="2700000" algn="ctr" rotWithShape="0">
                  <a:srgbClr val="622423">
                    <a:alpha val="50000"/>
                  </a:srgbClr>
                </a:outerShdw>
              </a:effectLst>
              <a:latin typeface="Gabriola"/>
            </a:endParaRPr>
          </a:p>
        </p:txBody>
      </p:sp>
    </p:spTree>
  </p:cSld>
  <p:clrMapOvr>
    <a:masterClrMapping/>
  </p:clrMapOvr>
  <p:transition advClick="0" advTm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7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700"/>
                            </p:stCondLst>
                            <p:childTnLst>
                              <p:par>
                                <p:cTn id="2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200"/>
                            </p:stCondLst>
                            <p:childTnLst>
                              <p:par>
                                <p:cTn id="3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200"/>
                            </p:stCondLst>
                            <p:childTnLst>
                              <p:par>
                                <p:cTn id="38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7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700"/>
                            </p:stCondLst>
                            <p:childTnLst>
                              <p:par>
                                <p:cTn id="5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8700"/>
                            </p:stCondLst>
                            <p:childTnLst>
                              <p:par>
                                <p:cTn id="57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700"/>
                            </p:stCondLst>
                            <p:childTnLst>
                              <p:par>
                                <p:cTn id="6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7" grpId="0"/>
      <p:bldP spid="31" grpId="0"/>
      <p:bldP spid="33" grpId="0"/>
      <p:bldP spid="21" grpId="0"/>
      <p:bldP spid="10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 rot="19757231">
            <a:off x="951842" y="868351"/>
            <a:ext cx="6073138" cy="215443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YOYO</a:t>
            </a:r>
          </a:p>
          <a:p>
            <a:pPr algn="ctr"/>
            <a:endParaRPr lang="fr-FR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9" name="Rectangle 18"/>
          <p:cNvSpPr/>
          <p:nvPr/>
        </p:nvSpPr>
        <p:spPr>
          <a:xfrm rot="19757231">
            <a:off x="-298966" y="2677372"/>
            <a:ext cx="940870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rgbClr val="8A1714"/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Nous  t’aimons  tous infiniment</a:t>
            </a:r>
          </a:p>
          <a:p>
            <a:pPr algn="ctr"/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Cœur 14"/>
          <p:cNvSpPr/>
          <p:nvPr/>
        </p:nvSpPr>
        <p:spPr>
          <a:xfrm rot="20255052">
            <a:off x="613005" y="2406865"/>
            <a:ext cx="1437269" cy="1047719"/>
          </a:xfrm>
          <a:prstGeom prst="heart">
            <a:avLst/>
          </a:prstGeom>
          <a:solidFill>
            <a:srgbClr val="C00000">
              <a:alpha val="89000"/>
            </a:srgbClr>
          </a:solidFill>
          <a:ln w="19050"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innerShdw blurRad="63500" dist="50800" dir="5400000">
              <a:prstClr val="black">
                <a:alpha val="50000"/>
              </a:prstClr>
            </a:innerShdw>
          </a:effectLst>
          <a:scene3d>
            <a:camera prst="obliqueTop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2" name="ZoneTexte 11"/>
          <p:cNvSpPr txBox="1"/>
          <p:nvPr/>
        </p:nvSpPr>
        <p:spPr>
          <a:xfrm>
            <a:off x="1115616" y="332656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4800" b="1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Mais notre histoire n’est pas finie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899592" y="5877272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b="1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Amoureux, très heureux, très longtemps….. Ensemble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851920" y="2204864"/>
            <a:ext cx="4104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Le bateau et son équipage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323528" y="1268760"/>
            <a:ext cx="56886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Chaque jour est un nouveau voyage</a:t>
            </a:r>
          </a:p>
        </p:txBody>
      </p:sp>
      <p:sp>
        <p:nvSpPr>
          <p:cNvPr id="9" name="Rectangle 8"/>
          <p:cNvSpPr/>
          <p:nvPr/>
        </p:nvSpPr>
        <p:spPr>
          <a:xfrm>
            <a:off x="1619672" y="3284984"/>
            <a:ext cx="51125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En route vers de nouveaux rivages</a:t>
            </a:r>
          </a:p>
        </p:txBody>
      </p:sp>
      <p:sp>
        <p:nvSpPr>
          <p:cNvPr id="16" name="Cœur 15"/>
          <p:cNvSpPr/>
          <p:nvPr/>
        </p:nvSpPr>
        <p:spPr>
          <a:xfrm rot="2390413">
            <a:off x="7030295" y="3800137"/>
            <a:ext cx="1369402" cy="1201943"/>
          </a:xfrm>
          <a:prstGeom prst="heart">
            <a:avLst/>
          </a:prstGeom>
          <a:solidFill>
            <a:srgbClr val="C00000">
              <a:alpha val="89000"/>
            </a:srgbClr>
          </a:solidFill>
          <a:ln w="1905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innerShdw blurRad="63500" dist="50800" dir="5400000">
              <a:prstClr val="black">
                <a:alpha val="50000"/>
              </a:prstClr>
            </a:innerShdw>
          </a:effectLst>
          <a:scene3d>
            <a:camera prst="obliqueTopRigh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7" name="Rectangle 16"/>
          <p:cNvSpPr/>
          <p:nvPr/>
        </p:nvSpPr>
        <p:spPr>
          <a:xfrm>
            <a:off x="1547664" y="4365104"/>
            <a:ext cx="58326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Avec toi, ne craint pas les orages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95536" y="5157192"/>
            <a:ext cx="58326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BE" sz="3600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Dans nos cœurs résonne un adage</a:t>
            </a:r>
          </a:p>
        </p:txBody>
      </p:sp>
    </p:spTree>
    <p:custDataLst>
      <p:tags r:id="rId1"/>
    </p:custDataLst>
  </p:cSld>
  <p:clrMapOvr>
    <a:masterClrMapping/>
  </p:clrMapOvr>
  <p:transition advClick="0" advTm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9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9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900"/>
                            </p:stCondLst>
                            <p:childTnLst>
                              <p:par>
                                <p:cTn id="23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6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60"/>
                            </p:stCondLst>
                            <p:childTnLst>
                              <p:par>
                                <p:cTn id="40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460"/>
                            </p:stCondLst>
                            <p:childTnLst>
                              <p:par>
                                <p:cTn id="51" presetID="47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7460"/>
                            </p:stCondLst>
                            <p:childTnLst>
                              <p:par>
                                <p:cTn id="63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4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6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7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8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2860"/>
                            </p:stCondLst>
                            <p:childTnLst>
                              <p:par>
                                <p:cTn id="70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7860"/>
                            </p:stCondLst>
                            <p:childTnLst>
                              <p:par>
                                <p:cTn id="75" presetID="56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1"/>
      <p:bldP spid="15" grpId="0" animBg="1"/>
      <p:bldP spid="15" grpId="1" animBg="1"/>
      <p:bldP spid="12" grpId="0" build="allAtOnce"/>
      <p:bldP spid="13" grpId="0"/>
      <p:bldP spid="13" grpId="1"/>
      <p:bldP spid="13" grpId="2"/>
      <p:bldP spid="14" grpId="0"/>
      <p:bldP spid="8" grpId="0"/>
      <p:bldP spid="9" grpId="0"/>
      <p:bldP spid="16" grpId="0" animBg="1"/>
      <p:bldP spid="16" grpId="1" animBg="1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 rot="19757231">
            <a:off x="519794" y="652326"/>
            <a:ext cx="6073138" cy="215443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YOYO</a:t>
            </a:r>
          </a:p>
          <a:p>
            <a:pPr algn="ctr"/>
            <a:endParaRPr lang="fr-FR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9" name="Rectangle 18"/>
          <p:cNvSpPr/>
          <p:nvPr/>
        </p:nvSpPr>
        <p:spPr>
          <a:xfrm rot="19627720">
            <a:off x="-529659" y="2097450"/>
            <a:ext cx="940870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5400" b="1" spc="50" dirty="0" smtClean="0">
                <a:ln w="11430"/>
                <a:gradFill>
                  <a:gsLst>
                    <a:gs pos="25000">
                      <a:srgbClr val="8A1714"/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Nous  t’aimons  tous infiniment</a:t>
            </a:r>
          </a:p>
          <a:p>
            <a:pPr algn="ctr"/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Cœur 14"/>
          <p:cNvSpPr/>
          <p:nvPr/>
        </p:nvSpPr>
        <p:spPr>
          <a:xfrm rot="20255052">
            <a:off x="613005" y="2406865"/>
            <a:ext cx="1437269" cy="1047719"/>
          </a:xfrm>
          <a:prstGeom prst="heart">
            <a:avLst/>
          </a:prstGeom>
          <a:solidFill>
            <a:srgbClr val="C00000">
              <a:alpha val="89000"/>
            </a:srgbClr>
          </a:solidFill>
          <a:ln w="19050">
            <a:solidFill>
              <a:srgbClr val="FF00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innerShdw blurRad="63500" dist="50800" dir="5400000">
              <a:prstClr val="black">
                <a:alpha val="50000"/>
              </a:prstClr>
            </a:innerShdw>
          </a:effectLst>
          <a:scene3d>
            <a:camera prst="obliqueTopLef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3" name="ZoneTexte 12"/>
          <p:cNvSpPr txBox="1"/>
          <p:nvPr/>
        </p:nvSpPr>
        <p:spPr>
          <a:xfrm>
            <a:off x="899592" y="5877272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3600" b="1" dirty="0" smtClean="0">
                <a:solidFill>
                  <a:srgbClr val="FF0000"/>
                </a:solidFill>
                <a:latin typeface="Gabriola" pitchFamily="82" charset="0"/>
                <a:cs typeface="Gautami" pitchFamily="34" charset="0"/>
              </a:rPr>
              <a:t>Amoureux, très heureux, très longtemps….. Ensemble </a:t>
            </a:r>
          </a:p>
        </p:txBody>
      </p:sp>
      <p:sp>
        <p:nvSpPr>
          <p:cNvPr id="16" name="Cœur 15"/>
          <p:cNvSpPr/>
          <p:nvPr/>
        </p:nvSpPr>
        <p:spPr>
          <a:xfrm rot="2390413">
            <a:off x="7174312" y="1351863"/>
            <a:ext cx="1369402" cy="1201943"/>
          </a:xfrm>
          <a:prstGeom prst="heart">
            <a:avLst/>
          </a:prstGeom>
          <a:solidFill>
            <a:srgbClr val="C00000">
              <a:alpha val="89000"/>
            </a:srgbClr>
          </a:solidFill>
          <a:ln w="1905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innerShdw blurRad="63500" dist="50800" dir="5400000">
              <a:prstClr val="black">
                <a:alpha val="50000"/>
              </a:prstClr>
            </a:innerShdw>
          </a:effectLst>
          <a:scene3d>
            <a:camera prst="obliqueTopRigh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pic>
        <p:nvPicPr>
          <p:cNvPr id="21" name="Image 20" descr="DSC_5185.JPG"/>
          <p:cNvPicPr>
            <a:picLocks noChangeAspect="1"/>
          </p:cNvPicPr>
          <p:nvPr/>
        </p:nvPicPr>
        <p:blipFill>
          <a:blip r:embed="rId3" cstate="email"/>
          <a:srcRect/>
          <a:stretch>
            <a:fillRect/>
          </a:stretch>
        </p:blipFill>
        <p:spPr>
          <a:xfrm>
            <a:off x="4283968" y="2780928"/>
            <a:ext cx="3817576" cy="30243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</p:spTree>
    <p:custDataLst>
      <p:tags r:id="rId1"/>
    </p:custDataLst>
  </p:cSld>
  <p:clrMapOvr>
    <a:masterClrMapping/>
  </p:clrMapOvr>
  <p:transition advClick="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400"/>
                            </p:stCondLst>
                            <p:childTnLst>
                              <p:par>
                                <p:cTn id="16" presetID="34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7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8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9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1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3" grpId="2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1248</TotalTime>
  <Words>366</Words>
  <Application>Microsoft Office PowerPoint</Application>
  <PresentationFormat>Affichage à l'écran (4:3)</PresentationFormat>
  <Paragraphs>80</Paragraphs>
  <Slides>14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Thème Office</vt:lpstr>
      <vt:lpstr>Toi , Moi … Nous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Asus portable Nadine</dc:creator>
  <cp:lastModifiedBy>Asus portable Nadine</cp:lastModifiedBy>
  <cp:revision>142</cp:revision>
  <dcterms:created xsi:type="dcterms:W3CDTF">2011-03-23T07:08:10Z</dcterms:created>
  <dcterms:modified xsi:type="dcterms:W3CDTF">2011-04-07T08:37:27Z</dcterms:modified>
</cp:coreProperties>
</file>