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DC4B83-CE92-4B1B-94ED-4F2BD12F310F}" type="doc">
      <dgm:prSet loTypeId="urn:microsoft.com/office/officeart/2005/8/layout/pyramid2" loCatId="list" qsTypeId="urn:microsoft.com/office/officeart/2005/8/quickstyle/3d8" qsCatId="3D" csTypeId="urn:microsoft.com/office/officeart/2005/8/colors/accent1_2" csCatId="accent1" phldr="1"/>
      <dgm:spPr/>
      <dgm:t>
        <a:bodyPr/>
        <a:lstStyle/>
        <a:p>
          <a:endParaRPr lang="fr-FR"/>
        </a:p>
      </dgm:t>
    </dgm:pt>
    <dgm:pt modelId="{23FC8CFB-A28F-452C-A191-1B36329226BB}">
      <dgm:prSet/>
      <dgm:spPr/>
      <dgm:t>
        <a:bodyPr/>
        <a:lstStyle/>
        <a:p>
          <a:pPr rtl="0"/>
          <a:r>
            <a:rPr lang="fr-FR" dirty="0" smtClean="0"/>
            <a:t>Coyote - </a:t>
          </a:r>
          <a:r>
            <a:rPr lang="fr-FR" dirty="0" smtClean="0"/>
            <a:t>2011</a:t>
          </a:r>
          <a:endParaRPr lang="fr-FR" dirty="0"/>
        </a:p>
      </dgm:t>
    </dgm:pt>
    <dgm:pt modelId="{A38092D9-9E3A-49AF-BBA2-26D271693B60}" type="parTrans" cxnId="{11BBF927-AFB2-4F79-91ED-A0AF20088B0C}">
      <dgm:prSet/>
      <dgm:spPr/>
      <dgm:t>
        <a:bodyPr/>
        <a:lstStyle/>
        <a:p>
          <a:endParaRPr lang="fr-FR"/>
        </a:p>
      </dgm:t>
    </dgm:pt>
    <dgm:pt modelId="{DCEB1842-87A5-415E-A68A-7B51D87C21D1}" type="sibTrans" cxnId="{11BBF927-AFB2-4F79-91ED-A0AF20088B0C}">
      <dgm:prSet/>
      <dgm:spPr/>
      <dgm:t>
        <a:bodyPr/>
        <a:lstStyle/>
        <a:p>
          <a:endParaRPr lang="fr-FR"/>
        </a:p>
      </dgm:t>
    </dgm:pt>
    <dgm:pt modelId="{DE655259-A9AD-4804-882B-940A8DC8DCA2}" type="pres">
      <dgm:prSet presAssocID="{05DC4B83-CE92-4B1B-94ED-4F2BD12F310F}" presName="compositeShape" presStyleCnt="0">
        <dgm:presLayoutVars>
          <dgm:dir/>
          <dgm:resizeHandles/>
        </dgm:presLayoutVars>
      </dgm:prSet>
      <dgm:spPr/>
      <dgm:t>
        <a:bodyPr/>
        <a:lstStyle/>
        <a:p>
          <a:endParaRPr lang="fr-FR"/>
        </a:p>
      </dgm:t>
    </dgm:pt>
    <dgm:pt modelId="{3920A091-E6EF-47A5-B3C0-C7C8BF77AF20}" type="pres">
      <dgm:prSet presAssocID="{05DC4B83-CE92-4B1B-94ED-4F2BD12F310F}" presName="pyramid" presStyleLbl="node1" presStyleIdx="0" presStyleCnt="1"/>
      <dgm:spPr/>
    </dgm:pt>
    <dgm:pt modelId="{802F7D87-FCF2-40AA-839A-EF767B783857}" type="pres">
      <dgm:prSet presAssocID="{05DC4B83-CE92-4B1B-94ED-4F2BD12F310F}" presName="theList" presStyleCnt="0"/>
      <dgm:spPr/>
    </dgm:pt>
    <dgm:pt modelId="{4C8016B6-5920-4D66-9885-1CFBBE111E5D}" type="pres">
      <dgm:prSet presAssocID="{23FC8CFB-A28F-452C-A191-1B36329226BB}" presName="aNode" presStyleLbl="fgAcc1" presStyleIdx="0" presStyleCnt="1">
        <dgm:presLayoutVars>
          <dgm:bulletEnabled val="1"/>
        </dgm:presLayoutVars>
      </dgm:prSet>
      <dgm:spPr/>
      <dgm:t>
        <a:bodyPr/>
        <a:lstStyle/>
        <a:p>
          <a:endParaRPr lang="fr-FR"/>
        </a:p>
      </dgm:t>
    </dgm:pt>
    <dgm:pt modelId="{FC83A21F-C5F0-4FFB-84FD-AC0053405D2D}" type="pres">
      <dgm:prSet presAssocID="{23FC8CFB-A28F-452C-A191-1B36329226BB}" presName="aSpace" presStyleCnt="0"/>
      <dgm:spPr/>
    </dgm:pt>
  </dgm:ptLst>
  <dgm:cxnLst>
    <dgm:cxn modelId="{11BBF927-AFB2-4F79-91ED-A0AF20088B0C}" srcId="{05DC4B83-CE92-4B1B-94ED-4F2BD12F310F}" destId="{23FC8CFB-A28F-452C-A191-1B36329226BB}" srcOrd="0" destOrd="0" parTransId="{A38092D9-9E3A-49AF-BBA2-26D271693B60}" sibTransId="{DCEB1842-87A5-415E-A68A-7B51D87C21D1}"/>
    <dgm:cxn modelId="{AF51ED96-9833-4297-8F81-412D2CD55F21}" type="presOf" srcId="{05DC4B83-CE92-4B1B-94ED-4F2BD12F310F}" destId="{DE655259-A9AD-4804-882B-940A8DC8DCA2}" srcOrd="0" destOrd="0" presId="urn:microsoft.com/office/officeart/2005/8/layout/pyramid2"/>
    <dgm:cxn modelId="{8FB8989F-B8EE-4EA1-BE77-B365593E5D93}" type="presOf" srcId="{23FC8CFB-A28F-452C-A191-1B36329226BB}" destId="{4C8016B6-5920-4D66-9885-1CFBBE111E5D}" srcOrd="0" destOrd="0" presId="urn:microsoft.com/office/officeart/2005/8/layout/pyramid2"/>
    <dgm:cxn modelId="{58978729-1074-4779-A351-AD92414AD64B}" type="presParOf" srcId="{DE655259-A9AD-4804-882B-940A8DC8DCA2}" destId="{3920A091-E6EF-47A5-B3C0-C7C8BF77AF20}" srcOrd="0" destOrd="0" presId="urn:microsoft.com/office/officeart/2005/8/layout/pyramid2"/>
    <dgm:cxn modelId="{A41D8156-CE00-43C5-A6FD-AA22A8AA1054}" type="presParOf" srcId="{DE655259-A9AD-4804-882B-940A8DC8DCA2}" destId="{802F7D87-FCF2-40AA-839A-EF767B783857}" srcOrd="1" destOrd="0" presId="urn:microsoft.com/office/officeart/2005/8/layout/pyramid2"/>
    <dgm:cxn modelId="{7D52583B-3D9F-4853-995F-D43C6035ADC3}" type="presParOf" srcId="{802F7D87-FCF2-40AA-839A-EF767B783857}" destId="{4C8016B6-5920-4D66-9885-1CFBBE111E5D}" srcOrd="0" destOrd="0" presId="urn:microsoft.com/office/officeart/2005/8/layout/pyramid2"/>
    <dgm:cxn modelId="{73ABA62C-F1A5-4951-916E-DE2B991BAB62}" type="presParOf" srcId="{802F7D87-FCF2-40AA-839A-EF767B783857}" destId="{FC83A21F-C5F0-4FFB-84FD-AC0053405D2D}" srcOrd="1" destOrd="0" presId="urn:microsoft.com/office/officeart/2005/8/layout/pyramid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920A091-E6EF-47A5-B3C0-C7C8BF77AF20}">
      <dsp:nvSpPr>
        <dsp:cNvPr id="0" name=""/>
        <dsp:cNvSpPr/>
      </dsp:nvSpPr>
      <dsp:spPr>
        <a:xfrm>
          <a:off x="3576533" y="0"/>
          <a:ext cx="1016844" cy="1016844"/>
        </a:xfrm>
        <a:prstGeom prst="triangle">
          <a:avLst/>
        </a:prstGeom>
        <a:solidFill>
          <a:schemeClr val="accent1">
            <a:hueOff val="0"/>
            <a:satOff val="0"/>
            <a:lumOff val="0"/>
            <a:alphaOff val="0"/>
          </a:schemeClr>
        </a:solidFill>
        <a:ln>
          <a:noFill/>
        </a:ln>
        <a:effectLst>
          <a:outerShdw blurRad="50800" dist="38100" dir="14700000" algn="t" rotWithShape="0">
            <a:srgbClr val="000000">
              <a:alpha val="60000"/>
            </a:srgbClr>
          </a:outerShdw>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4C8016B6-5920-4D66-9885-1CFBBE111E5D}">
      <dsp:nvSpPr>
        <dsp:cNvPr id="0" name=""/>
        <dsp:cNvSpPr/>
      </dsp:nvSpPr>
      <dsp:spPr>
        <a:xfrm>
          <a:off x="4084955" y="101783"/>
          <a:ext cx="660948" cy="722912"/>
        </a:xfrm>
        <a:prstGeom prst="roundRect">
          <a:avLst/>
        </a:prstGeom>
        <a:solidFill>
          <a:schemeClr val="lt1">
            <a:alpha val="90000"/>
            <a:hueOff val="0"/>
            <a:satOff val="0"/>
            <a:lumOff val="0"/>
            <a:alphaOff val="0"/>
          </a:schemeClr>
        </a:solidFill>
        <a:ln>
          <a:noFill/>
        </a:ln>
        <a:effectLst>
          <a:outerShdw blurRad="50800" dist="38100" dir="14700000" algn="t" rotWithShape="0">
            <a:srgbClr val="000000">
              <a:alpha val="60000"/>
            </a:srgbClr>
          </a:outerShdw>
        </a:effectLst>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dsp:style>
      <dsp:txBody>
        <a:bodyPr spcFirstLastPara="0" vert="horz" wrap="square" lIns="41910" tIns="41910" rIns="41910" bIns="41910" numCol="1" spcCol="1270" anchor="ctr" anchorCtr="0">
          <a:noAutofit/>
        </a:bodyPr>
        <a:lstStyle/>
        <a:p>
          <a:pPr lvl="0" algn="ctr" defTabSz="488950" rtl="0">
            <a:lnSpc>
              <a:spcPct val="90000"/>
            </a:lnSpc>
            <a:spcBef>
              <a:spcPct val="0"/>
            </a:spcBef>
            <a:spcAft>
              <a:spcPct val="35000"/>
            </a:spcAft>
          </a:pPr>
          <a:r>
            <a:rPr lang="fr-FR" sz="1100" kern="1200" dirty="0" smtClean="0"/>
            <a:t>Coyote - </a:t>
          </a:r>
          <a:r>
            <a:rPr lang="fr-FR" sz="1100" kern="1200" dirty="0" smtClean="0"/>
            <a:t>2011</a:t>
          </a:r>
          <a:endParaRPr lang="fr-FR" sz="1100" kern="1200" dirty="0"/>
        </a:p>
      </dsp:txBody>
      <dsp:txXfrm>
        <a:off x="4084955" y="101783"/>
        <a:ext cx="660948" cy="722912"/>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Triangle isocè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540544" y="776288"/>
            <a:ext cx="8062912" cy="1470025"/>
          </a:xfrm>
        </p:spPr>
        <p:txBody>
          <a:bodyPr anchor="b">
            <a:normAutofit/>
          </a:bodyPr>
          <a:lstStyle>
            <a:lvl1pPr algn="r">
              <a:defRPr sz="4400"/>
            </a:lvl1pPr>
          </a:lstStyle>
          <a:p>
            <a:r>
              <a:rPr kumimoji="0" lang="fr-FR" smtClean="0"/>
              <a:t>Cliquez pour modifier le style du titre</a:t>
            </a:r>
            <a:endParaRPr kumimoji="0" lang="en-US"/>
          </a:p>
        </p:txBody>
      </p:sp>
      <p:sp>
        <p:nvSpPr>
          <p:cNvPr id="9" name="Sous-titr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28" name="Espace réservé de la date 27"/>
          <p:cNvSpPr>
            <a:spLocks noGrp="1"/>
          </p:cNvSpPr>
          <p:nvPr>
            <p:ph type="dt" sz="half" idx="10"/>
          </p:nvPr>
        </p:nvSpPr>
        <p:spPr>
          <a:xfrm>
            <a:off x="1371600" y="6012656"/>
            <a:ext cx="5791200" cy="365125"/>
          </a:xfrm>
        </p:spPr>
        <p:txBody>
          <a:bodyPr tIns="0" bIns="0" anchor="t"/>
          <a:lstStyle>
            <a:lvl1pPr algn="r">
              <a:defRPr sz="1000"/>
            </a:lvl1pPr>
          </a:lstStyle>
          <a:p>
            <a:fld id="{BD209BAD-DB42-4B57-8B3A-38A12F63628F}" type="datetimeFigureOut">
              <a:rPr lang="fr-FR" smtClean="0"/>
              <a:pPr/>
              <a:t>16/02/2011</a:t>
            </a:fld>
            <a:endParaRPr lang="fr-FR"/>
          </a:p>
        </p:txBody>
      </p:sp>
      <p:sp>
        <p:nvSpPr>
          <p:cNvPr id="17" name="Espace réservé du pied de page 16"/>
          <p:cNvSpPr>
            <a:spLocks noGrp="1"/>
          </p:cNvSpPr>
          <p:nvPr>
            <p:ph type="ftr" sz="quarter" idx="11"/>
          </p:nvPr>
        </p:nvSpPr>
        <p:spPr>
          <a:xfrm>
            <a:off x="1371600" y="5650704"/>
            <a:ext cx="5791200" cy="365125"/>
          </a:xfrm>
        </p:spPr>
        <p:txBody>
          <a:bodyPr tIns="0" bIns="0" anchor="b"/>
          <a:lstStyle>
            <a:lvl1pPr algn="r">
              <a:defRPr sz="1100"/>
            </a:lvl1pPr>
          </a:lstStyle>
          <a:p>
            <a:endParaRPr lang="fr-FR"/>
          </a:p>
        </p:txBody>
      </p:sp>
      <p:sp>
        <p:nvSpPr>
          <p:cNvPr id="29" name="Espace réservé du numéro de diapositive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9C022D6F-4CA0-4F6A-BB47-587C9A42AF61}"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457200" y="267494"/>
            <a:ext cx="8229600" cy="1399032"/>
          </a:xfrm>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a:xfrm>
            <a:off x="457200" y="1882808"/>
            <a:ext cx="822960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a:xfrm>
            <a:off x="4791456" y="6480048"/>
            <a:ext cx="2133600" cy="301752"/>
          </a:xfrm>
        </p:spPr>
        <p:txBody>
          <a:bodyPr/>
          <a:lstStyle/>
          <a:p>
            <a:fld id="{BD209BAD-DB42-4B57-8B3A-38A12F63628F}" type="datetimeFigureOut">
              <a:rPr lang="fr-FR" smtClean="0"/>
              <a:pPr/>
              <a:t>16/02/2011</a:t>
            </a:fld>
            <a:endParaRPr lang="fr-FR"/>
          </a:p>
        </p:txBody>
      </p:sp>
      <p:sp>
        <p:nvSpPr>
          <p:cNvPr id="5" name="Espace réservé du pied de page 4"/>
          <p:cNvSpPr>
            <a:spLocks noGrp="1"/>
          </p:cNvSpPr>
          <p:nvPr>
            <p:ph type="ftr" sz="quarter" idx="11"/>
          </p:nvPr>
        </p:nvSpPr>
        <p:spPr>
          <a:xfrm>
            <a:off x="457200" y="6480969"/>
            <a:ext cx="4260056" cy="300831"/>
          </a:xfrm>
        </p:spPr>
        <p:txBody>
          <a:bodyPr/>
          <a:lstStyle/>
          <a:p>
            <a:endParaRPr lang="fr-FR"/>
          </a:p>
        </p:txBody>
      </p:sp>
      <p:sp>
        <p:nvSpPr>
          <p:cNvPr id="6" name="Espace réservé du numéro de diapositive 5"/>
          <p:cNvSpPr>
            <a:spLocks noGrp="1"/>
          </p:cNvSpPr>
          <p:nvPr>
            <p:ph type="sldNum" sz="quarter" idx="12"/>
          </p:nvPr>
        </p:nvSpPr>
        <p:spPr/>
        <p:txBody>
          <a:bodyPr/>
          <a:lstStyle/>
          <a:p>
            <a:fld id="{9C022D6F-4CA0-4F6A-BB47-587C9A42AF61}"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2">
        <a:schemeClr val="bg1"/>
      </p:bgRef>
    </p:bg>
    <p:spTree>
      <p:nvGrpSpPr>
        <p:cNvPr id="1" name=""/>
        <p:cNvGrpSpPr/>
        <p:nvPr/>
      </p:nvGrpSpPr>
      <p:grpSpPr>
        <a:xfrm>
          <a:off x="0" y="0"/>
          <a:ext cx="0" cy="0"/>
          <a:chOff x="0" y="0"/>
          <a:chExt cx="0" cy="0"/>
        </a:xfrm>
      </p:grpSpPr>
      <p:sp>
        <p:nvSpPr>
          <p:cNvPr id="9" name="Triangle rect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Triangle isocè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Espace réservé de la date 3"/>
          <p:cNvSpPr>
            <a:spLocks noGrp="1"/>
          </p:cNvSpPr>
          <p:nvPr>
            <p:ph type="dt" sz="half" idx="10"/>
          </p:nvPr>
        </p:nvSpPr>
        <p:spPr>
          <a:xfrm>
            <a:off x="6955632" y="6477000"/>
            <a:ext cx="2133600" cy="304800"/>
          </a:xfrm>
        </p:spPr>
        <p:txBody>
          <a:bodyPr/>
          <a:lstStyle/>
          <a:p>
            <a:fld id="{BD209BAD-DB42-4B57-8B3A-38A12F63628F}" type="datetimeFigureOut">
              <a:rPr lang="fr-FR" smtClean="0"/>
              <a:pPr/>
              <a:t>16/02/2011</a:t>
            </a:fld>
            <a:endParaRPr lang="fr-FR"/>
          </a:p>
        </p:txBody>
      </p:sp>
      <p:sp>
        <p:nvSpPr>
          <p:cNvPr id="5" name="Espace réservé du pied de page 4"/>
          <p:cNvSpPr>
            <a:spLocks noGrp="1"/>
          </p:cNvSpPr>
          <p:nvPr>
            <p:ph type="ftr" sz="quarter" idx="11"/>
          </p:nvPr>
        </p:nvSpPr>
        <p:spPr>
          <a:xfrm>
            <a:off x="2619376" y="6480969"/>
            <a:ext cx="4260056" cy="300831"/>
          </a:xfrm>
        </p:spPr>
        <p:txBody>
          <a:bodyPr/>
          <a:lstStyle/>
          <a:p>
            <a:endParaRPr lang="fr-FR"/>
          </a:p>
        </p:txBody>
      </p:sp>
      <p:sp>
        <p:nvSpPr>
          <p:cNvPr id="6" name="Espace réservé du numéro de diapositive 5"/>
          <p:cNvSpPr>
            <a:spLocks noGrp="1"/>
          </p:cNvSpPr>
          <p:nvPr>
            <p:ph type="sldNum" sz="quarter" idx="12"/>
          </p:nvPr>
        </p:nvSpPr>
        <p:spPr>
          <a:xfrm>
            <a:off x="8451056" y="809624"/>
            <a:ext cx="502920" cy="300831"/>
          </a:xfrm>
        </p:spPr>
        <p:txBody>
          <a:bodyPr/>
          <a:lstStyle/>
          <a:p>
            <a:fld id="{9C022D6F-4CA0-4F6A-BB47-587C9A42AF61}" type="slidenum">
              <a:rPr lang="fr-FR" smtClean="0"/>
              <a:pPr/>
              <a:t>‹N°›</a:t>
            </a:fld>
            <a:endParaRPr lang="fr-FR"/>
          </a:p>
        </p:txBody>
      </p:sp>
      <p:cxnSp>
        <p:nvCxnSpPr>
          <p:cNvPr id="11" name="Connecteur droit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Connecteur droit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r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marL="0" algn="l">
              <a:defRPr/>
            </a:lvl1p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a:xfrm>
            <a:off x="4791456" y="6480969"/>
            <a:ext cx="2133600" cy="301752"/>
          </a:xfrm>
        </p:spPr>
        <p:txBody>
          <a:bodyPr/>
          <a:lstStyle/>
          <a:p>
            <a:fld id="{BD209BAD-DB42-4B57-8B3A-38A12F63628F}" type="datetimeFigureOut">
              <a:rPr lang="fr-FR" smtClean="0"/>
              <a:pPr/>
              <a:t>16/02/2011</a:t>
            </a:fld>
            <a:endParaRPr lang="fr-FR"/>
          </a:p>
        </p:txBody>
      </p:sp>
      <p:sp>
        <p:nvSpPr>
          <p:cNvPr id="6" name="Espace réservé du pied de page 5"/>
          <p:cNvSpPr>
            <a:spLocks noGrp="1"/>
          </p:cNvSpPr>
          <p:nvPr>
            <p:ph type="ftr" sz="quarter" idx="11"/>
          </p:nvPr>
        </p:nvSpPr>
        <p:spPr>
          <a:xfrm>
            <a:off x="457200" y="6480969"/>
            <a:ext cx="4260056" cy="301752"/>
          </a:xfrm>
        </p:spPr>
        <p:txBody>
          <a:bodyPr/>
          <a:lstStyle/>
          <a:p>
            <a:endParaRPr lang="fr-FR"/>
          </a:p>
        </p:txBody>
      </p:sp>
      <p:sp>
        <p:nvSpPr>
          <p:cNvPr id="7" name="Espace réservé du numéro de diapositive 6"/>
          <p:cNvSpPr>
            <a:spLocks noGrp="1"/>
          </p:cNvSpPr>
          <p:nvPr>
            <p:ph type="sldNum" sz="quarter" idx="12"/>
          </p:nvPr>
        </p:nvSpPr>
        <p:spPr>
          <a:xfrm>
            <a:off x="7589520" y="6480969"/>
            <a:ext cx="502920" cy="301752"/>
          </a:xfrm>
        </p:spPr>
        <p:txBody>
          <a:bodyPr/>
          <a:lstStyle/>
          <a:p>
            <a:fld id="{9C022D6F-4CA0-4F6A-BB47-587C9A42AF61}"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a:xfrm>
            <a:off x="4791456" y="6480969"/>
            <a:ext cx="2130552" cy="301752"/>
          </a:xfrm>
        </p:spPr>
        <p:txBody>
          <a:bodyPr/>
          <a:lstStyle/>
          <a:p>
            <a:fld id="{BD209BAD-DB42-4B57-8B3A-38A12F63628F}" type="datetimeFigureOut">
              <a:rPr lang="fr-FR" smtClean="0"/>
              <a:pPr/>
              <a:t>16/02/2011</a:t>
            </a:fld>
            <a:endParaRPr lang="fr-FR"/>
          </a:p>
        </p:txBody>
      </p:sp>
      <p:sp>
        <p:nvSpPr>
          <p:cNvPr id="8" name="Espace réservé du pied de page 7"/>
          <p:cNvSpPr>
            <a:spLocks noGrp="1"/>
          </p:cNvSpPr>
          <p:nvPr>
            <p:ph type="ftr" sz="quarter" idx="11"/>
          </p:nvPr>
        </p:nvSpPr>
        <p:spPr>
          <a:xfrm>
            <a:off x="457200" y="6480969"/>
            <a:ext cx="4261104" cy="301752"/>
          </a:xfrm>
        </p:spPr>
        <p:txBody>
          <a:bodyPr/>
          <a:lstStyle/>
          <a:p>
            <a:endParaRPr lang="fr-FR"/>
          </a:p>
        </p:txBody>
      </p:sp>
      <p:sp>
        <p:nvSpPr>
          <p:cNvPr id="9" name="Espace réservé du numéro de diapositive 8"/>
          <p:cNvSpPr>
            <a:spLocks noGrp="1"/>
          </p:cNvSpPr>
          <p:nvPr>
            <p:ph type="sldNum" sz="quarter" idx="12"/>
          </p:nvPr>
        </p:nvSpPr>
        <p:spPr>
          <a:xfrm>
            <a:off x="7589520" y="6483096"/>
            <a:ext cx="502920" cy="301752"/>
          </a:xfrm>
        </p:spPr>
        <p:txBody>
          <a:bodyPr/>
          <a:lstStyle>
            <a:lvl1pPr algn="ctr">
              <a:defRPr/>
            </a:lvl1pPr>
          </a:lstStyle>
          <a:p>
            <a:fld id="{9C022D6F-4CA0-4F6A-BB47-587C9A42AF61}"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b="0"/>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BD209BAD-DB42-4B57-8B3A-38A12F63628F}" type="datetimeFigureOut">
              <a:rPr lang="fr-FR" smtClean="0"/>
              <a:pPr/>
              <a:t>16/02/2011</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C022D6F-4CA0-4F6A-BB47-587C9A42AF61}"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4791456" y="6480969"/>
            <a:ext cx="2133600" cy="301752"/>
          </a:xfrm>
        </p:spPr>
        <p:txBody>
          <a:bodyPr/>
          <a:lstStyle/>
          <a:p>
            <a:fld id="{BD209BAD-DB42-4B57-8B3A-38A12F63628F}" type="datetimeFigureOut">
              <a:rPr lang="fr-FR" smtClean="0"/>
              <a:pPr/>
              <a:t>16/02/2011</a:t>
            </a:fld>
            <a:endParaRPr lang="fr-FR"/>
          </a:p>
        </p:txBody>
      </p:sp>
      <p:sp>
        <p:nvSpPr>
          <p:cNvPr id="3" name="Espace réservé du pied de page 2"/>
          <p:cNvSpPr>
            <a:spLocks noGrp="1"/>
          </p:cNvSpPr>
          <p:nvPr>
            <p:ph type="ftr" sz="quarter" idx="11"/>
          </p:nvPr>
        </p:nvSpPr>
        <p:spPr>
          <a:xfrm>
            <a:off x="457200" y="6481890"/>
            <a:ext cx="4260056" cy="300831"/>
          </a:xfrm>
        </p:spPr>
        <p:txBody>
          <a:bodyPr/>
          <a:lstStyle/>
          <a:p>
            <a:endParaRPr lang="fr-FR"/>
          </a:p>
        </p:txBody>
      </p:sp>
      <p:sp>
        <p:nvSpPr>
          <p:cNvPr id="4" name="Espace réservé du numéro de diapositive 3"/>
          <p:cNvSpPr>
            <a:spLocks noGrp="1"/>
          </p:cNvSpPr>
          <p:nvPr>
            <p:ph type="sldNum" sz="quarter" idx="12"/>
          </p:nvPr>
        </p:nvSpPr>
        <p:spPr>
          <a:xfrm>
            <a:off x="7589520" y="6480969"/>
            <a:ext cx="502920" cy="301752"/>
          </a:xfrm>
        </p:spPr>
        <p:txBody>
          <a:bodyPr/>
          <a:lstStyle/>
          <a:p>
            <a:fld id="{9C022D6F-4CA0-4F6A-BB47-587C9A42AF61}"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a:xfrm>
            <a:off x="6278976" y="6556248"/>
            <a:ext cx="2133600" cy="301752"/>
          </a:xfrm>
        </p:spPr>
        <p:txBody>
          <a:bodyPr/>
          <a:lstStyle>
            <a:lvl1pPr>
              <a:defRPr sz="900"/>
            </a:lvl1pPr>
          </a:lstStyle>
          <a:p>
            <a:fld id="{BD209BAD-DB42-4B57-8B3A-38A12F63628F}" type="datetimeFigureOut">
              <a:rPr lang="fr-FR" smtClean="0"/>
              <a:pPr/>
              <a:t>16/02/2011</a:t>
            </a:fld>
            <a:endParaRPr lang="fr-FR"/>
          </a:p>
        </p:txBody>
      </p:sp>
      <p:sp>
        <p:nvSpPr>
          <p:cNvPr id="6" name="Espace réservé du pied de page 5"/>
          <p:cNvSpPr>
            <a:spLocks noGrp="1"/>
          </p:cNvSpPr>
          <p:nvPr>
            <p:ph type="ftr" sz="quarter" idx="11"/>
          </p:nvPr>
        </p:nvSpPr>
        <p:spPr>
          <a:xfrm>
            <a:off x="1135856" y="6556248"/>
            <a:ext cx="5143120" cy="301752"/>
          </a:xfrm>
        </p:spPr>
        <p:txBody>
          <a:bodyPr/>
          <a:lstStyle>
            <a:lvl1pPr>
              <a:defRPr sz="900"/>
            </a:lvl1pPr>
          </a:lstStyle>
          <a:p>
            <a:endParaRPr lang="fr-FR"/>
          </a:p>
        </p:txBody>
      </p:sp>
      <p:sp>
        <p:nvSpPr>
          <p:cNvPr id="7" name="Espace réservé du numéro de diapositive 6"/>
          <p:cNvSpPr>
            <a:spLocks noGrp="1"/>
          </p:cNvSpPr>
          <p:nvPr>
            <p:ph type="sldNum" sz="quarter" idx="12"/>
          </p:nvPr>
        </p:nvSpPr>
        <p:spPr>
          <a:xfrm>
            <a:off x="8410576" y="6556248"/>
            <a:ext cx="502920" cy="301752"/>
          </a:xfrm>
        </p:spPr>
        <p:txBody>
          <a:bodyPr/>
          <a:lstStyle>
            <a:lvl1pPr>
              <a:defRPr sz="900"/>
            </a:lvl1pPr>
          </a:lstStyle>
          <a:p>
            <a:fld id="{9C022D6F-4CA0-4F6A-BB47-587C9A42AF61}"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2">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fr-FR" smtClean="0"/>
              <a:t>Cliquez sur l'icône pour ajouter une image</a:t>
            </a:r>
            <a:endParaRPr kumimoji="0" lang="en-US" dirty="0"/>
          </a:p>
        </p:txBody>
      </p:sp>
      <p:sp>
        <p:nvSpPr>
          <p:cNvPr id="4" name="Espace réservé du texte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a:xfrm>
            <a:off x="6108192" y="6556248"/>
            <a:ext cx="2103120" cy="301752"/>
          </a:xfrm>
        </p:spPr>
        <p:txBody>
          <a:bodyPr/>
          <a:lstStyle>
            <a:lvl1pPr>
              <a:defRPr sz="900"/>
            </a:lvl1pPr>
          </a:lstStyle>
          <a:p>
            <a:fld id="{BD209BAD-DB42-4B57-8B3A-38A12F63628F}" type="datetimeFigureOut">
              <a:rPr lang="fr-FR" smtClean="0"/>
              <a:pPr/>
              <a:t>16/02/2011</a:t>
            </a:fld>
            <a:endParaRPr lang="fr-FR"/>
          </a:p>
        </p:txBody>
      </p:sp>
      <p:sp>
        <p:nvSpPr>
          <p:cNvPr id="6" name="Espace réservé du pied de page 5"/>
          <p:cNvSpPr>
            <a:spLocks noGrp="1"/>
          </p:cNvSpPr>
          <p:nvPr>
            <p:ph type="ftr" sz="quarter" idx="11"/>
          </p:nvPr>
        </p:nvSpPr>
        <p:spPr>
          <a:xfrm>
            <a:off x="1170432" y="6557169"/>
            <a:ext cx="4948072" cy="301752"/>
          </a:xfrm>
        </p:spPr>
        <p:txBody>
          <a:bodyPr/>
          <a:lstStyle>
            <a:lvl1pPr>
              <a:defRPr sz="900"/>
            </a:lvl1pPr>
          </a:lstStyle>
          <a:p>
            <a:endParaRPr lang="fr-FR"/>
          </a:p>
        </p:txBody>
      </p:sp>
      <p:sp>
        <p:nvSpPr>
          <p:cNvPr id="7" name="Espace réservé du numéro de diapositive 6"/>
          <p:cNvSpPr>
            <a:spLocks noGrp="1"/>
          </p:cNvSpPr>
          <p:nvPr>
            <p:ph type="sldNum" sz="quarter" idx="12"/>
          </p:nvPr>
        </p:nvSpPr>
        <p:spPr>
          <a:xfrm>
            <a:off x="8217192" y="6556248"/>
            <a:ext cx="365760" cy="301752"/>
          </a:xfrm>
        </p:spPr>
        <p:txBody>
          <a:bodyPr/>
          <a:lstStyle>
            <a:lvl1pPr algn="ctr">
              <a:defRPr sz="900"/>
            </a:lvl1pPr>
          </a:lstStyle>
          <a:p>
            <a:fld id="{9C022D6F-4CA0-4F6A-BB47-587C9A42AF61}"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BD209BAD-DB42-4B57-8B3A-38A12F63628F}" type="datetimeFigureOut">
              <a:rPr lang="fr-FR" smtClean="0"/>
              <a:pPr/>
              <a:t>16/02/2011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022D6F-4CA0-4F6A-BB47-587C9A42AF61}"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81800" y="381000"/>
            <a:ext cx="1905000" cy="5486400"/>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381000"/>
            <a:ext cx="6248400" cy="5486400"/>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BD209BAD-DB42-4B57-8B3A-38A12F63628F}" type="datetimeFigureOut">
              <a:rPr lang="fr-FR" smtClean="0"/>
              <a:pPr/>
              <a:t>16/02/2011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C022D6F-4CA0-4F6A-BB47-587C9A42AF61}"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Triangle rect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Connecteur droit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Connecteur droit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Espace réservé du titre 21"/>
          <p:cNvSpPr>
            <a:spLocks noGrp="1"/>
          </p:cNvSpPr>
          <p:nvPr>
            <p:ph type="title"/>
          </p:nvPr>
        </p:nvSpPr>
        <p:spPr>
          <a:xfrm>
            <a:off x="457200" y="267494"/>
            <a:ext cx="8229600" cy="1399032"/>
          </a:xfrm>
          <a:prstGeom prst="rect">
            <a:avLst/>
          </a:prstGeom>
        </p:spPr>
        <p:txBody>
          <a:bodyPr vert="horz" anchor="ctr">
            <a:normAutofit/>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BD209BAD-DB42-4B57-8B3A-38A12F63628F}" type="datetimeFigureOut">
              <a:rPr lang="fr-FR" smtClean="0"/>
              <a:pPr/>
              <a:t>16/02/2011</a:t>
            </a:fld>
            <a:endParaRPr lang="fr-FR"/>
          </a:p>
        </p:txBody>
      </p:sp>
      <p:sp>
        <p:nvSpPr>
          <p:cNvPr id="3" name="Espace réservé du pied de page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fr-FR"/>
          </a:p>
        </p:txBody>
      </p:sp>
      <p:sp>
        <p:nvSpPr>
          <p:cNvPr id="23" name="Espace réservé du numéro de diapositive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9C022D6F-4CA0-4F6A-BB47-587C9A42AF61}"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107504" y="873869"/>
            <a:ext cx="8928992" cy="6155531"/>
          </a:xfrm>
          <a:prstGeom prst="rect">
            <a:avLst/>
          </a:prstGeom>
          <a:noFill/>
        </p:spPr>
        <p:txBody>
          <a:bodyPr wrap="square" rtlCol="0">
            <a:spAutoFit/>
          </a:bodyPr>
          <a:lstStyle/>
          <a:p>
            <a:pPr lvl="0">
              <a:buFont typeface="Wingdings" pitchFamily="2" charset="2"/>
              <a:buChar char="ü"/>
            </a:pPr>
            <a:r>
              <a:rPr lang="fr-FR" b="1" dirty="0" smtClean="0">
                <a:latin typeface="Tahoma" pitchFamily="34" charset="0"/>
                <a:ea typeface="Tahoma" pitchFamily="34" charset="0"/>
                <a:cs typeface="Tahoma" pitchFamily="34" charset="0"/>
              </a:rPr>
              <a:t> </a:t>
            </a:r>
            <a:r>
              <a:rPr lang="fr-FR" dirty="0" smtClean="0">
                <a:latin typeface="Tahoma" pitchFamily="34" charset="0"/>
                <a:ea typeface="Tahoma" pitchFamily="34" charset="0"/>
                <a:cs typeface="Tahoma" pitchFamily="34" charset="0"/>
              </a:rPr>
              <a:t>Apprenez </a:t>
            </a:r>
            <a:r>
              <a:rPr lang="fr-FR" dirty="0">
                <a:latin typeface="Tahoma" pitchFamily="34" charset="0"/>
                <a:ea typeface="Tahoma" pitchFamily="34" charset="0"/>
                <a:cs typeface="Tahoma" pitchFamily="34" charset="0"/>
              </a:rPr>
              <a:t>à connaître votre APN (appareil photo numérique) : ce n'est pas au moment </a:t>
            </a:r>
            <a:r>
              <a:rPr lang="fr-FR" i="1" dirty="0">
                <a:latin typeface="Tahoma" pitchFamily="34" charset="0"/>
                <a:ea typeface="Tahoma" pitchFamily="34" charset="0"/>
                <a:cs typeface="Tahoma" pitchFamily="34" charset="0"/>
              </a:rPr>
              <a:t>M</a:t>
            </a:r>
            <a:r>
              <a:rPr lang="fr-FR" dirty="0">
                <a:latin typeface="Tahoma" pitchFamily="34" charset="0"/>
                <a:ea typeface="Tahoma" pitchFamily="34" charset="0"/>
                <a:cs typeface="Tahoma" pitchFamily="34" charset="0"/>
              </a:rPr>
              <a:t> qu'il va falloir chercher le bouton on/off. Consacrez une soirée, au calme, avec le manuel de votre appareil pour connaître les commandes vitales</a:t>
            </a:r>
            <a:r>
              <a:rPr lang="fr-FR" dirty="0" smtClean="0">
                <a:latin typeface="Tahoma" pitchFamily="34" charset="0"/>
                <a:ea typeface="Tahoma" pitchFamily="34" charset="0"/>
                <a:cs typeface="Tahoma" pitchFamily="34" charset="0"/>
              </a:rPr>
              <a:t>.</a:t>
            </a:r>
          </a:p>
          <a:p>
            <a:pPr lvl="0"/>
            <a:endParaRPr lang="fr-FR" sz="1600" dirty="0">
              <a:latin typeface="Tahoma" pitchFamily="34" charset="0"/>
              <a:ea typeface="Tahoma" pitchFamily="34" charset="0"/>
              <a:cs typeface="Tahoma" pitchFamily="34" charset="0"/>
            </a:endParaRPr>
          </a:p>
          <a:p>
            <a:pPr lvl="0">
              <a:buFont typeface="Wingdings" pitchFamily="2" charset="2"/>
              <a:buChar char="ü"/>
            </a:pPr>
            <a:r>
              <a:rPr lang="fr-FR" dirty="0" smtClean="0">
                <a:latin typeface="Tahoma" pitchFamily="34" charset="0"/>
                <a:ea typeface="Tahoma" pitchFamily="34" charset="0"/>
                <a:cs typeface="Tahoma" pitchFamily="34" charset="0"/>
              </a:rPr>
              <a:t> Ne </a:t>
            </a:r>
            <a:r>
              <a:rPr lang="fr-FR" dirty="0">
                <a:latin typeface="Tahoma" pitchFamily="34" charset="0"/>
                <a:ea typeface="Tahoma" pitchFamily="34" charset="0"/>
                <a:cs typeface="Tahoma" pitchFamily="34" charset="0"/>
              </a:rPr>
              <a:t>visez dans le viseur que si vous avez un viseur digne de ce nom. Si vous possédez un reflex, utilisez le viseur. Si vous utilisez un compact numérique ou un bridge préférez l'écran de visée (le viseur est souvent de piètre qualité et partiel sur ce type de matériel).</a:t>
            </a:r>
            <a:endParaRPr lang="fr-FR" sz="1600" dirty="0">
              <a:latin typeface="Tahoma" pitchFamily="34" charset="0"/>
              <a:ea typeface="Tahoma" pitchFamily="34" charset="0"/>
              <a:cs typeface="Tahoma" pitchFamily="34" charset="0"/>
            </a:endParaRPr>
          </a:p>
          <a:p>
            <a:pPr lvl="0"/>
            <a:endParaRPr lang="fr-FR" dirty="0" smtClean="0">
              <a:latin typeface="Tahoma" pitchFamily="34" charset="0"/>
              <a:ea typeface="Tahoma" pitchFamily="34" charset="0"/>
              <a:cs typeface="Tahoma" pitchFamily="34" charset="0"/>
            </a:endParaRPr>
          </a:p>
          <a:p>
            <a:pPr lvl="0">
              <a:buFont typeface="Wingdings" pitchFamily="2" charset="2"/>
              <a:buChar char="ü"/>
            </a:pPr>
            <a:r>
              <a:rPr lang="fr-FR" dirty="0" smtClean="0">
                <a:latin typeface="Tahoma" pitchFamily="34" charset="0"/>
                <a:ea typeface="Tahoma" pitchFamily="34" charset="0"/>
                <a:cs typeface="Tahoma" pitchFamily="34" charset="0"/>
              </a:rPr>
              <a:t> Pensez </a:t>
            </a:r>
            <a:r>
              <a:rPr lang="fr-FR" dirty="0">
                <a:latin typeface="Tahoma" pitchFamily="34" charset="0"/>
                <a:ea typeface="Tahoma" pitchFamily="34" charset="0"/>
                <a:cs typeface="Tahoma" pitchFamily="34" charset="0"/>
              </a:rPr>
              <a:t>composition ! On pense trop souvent lumière et couleurs, mais une photo mal cadrée est souvent mauvaise. La façon de disposer les sujets dans l'image, c'est ce qui fera le charme de votre photographie et son originalité.</a:t>
            </a:r>
            <a:endParaRPr lang="fr-FR" sz="1600" dirty="0">
              <a:latin typeface="Tahoma" pitchFamily="34" charset="0"/>
              <a:ea typeface="Tahoma" pitchFamily="34" charset="0"/>
              <a:cs typeface="Tahoma" pitchFamily="34" charset="0"/>
            </a:endParaRPr>
          </a:p>
          <a:p>
            <a:pPr lvl="0"/>
            <a:endParaRPr lang="fr-FR" dirty="0" smtClean="0">
              <a:latin typeface="Tahoma" pitchFamily="34" charset="0"/>
              <a:ea typeface="Tahoma" pitchFamily="34" charset="0"/>
              <a:cs typeface="Tahoma" pitchFamily="34" charset="0"/>
            </a:endParaRPr>
          </a:p>
          <a:p>
            <a:pPr lvl="0">
              <a:buFont typeface="Wingdings" pitchFamily="2" charset="2"/>
              <a:buChar char="ü"/>
            </a:pPr>
            <a:r>
              <a:rPr lang="fr-FR" dirty="0" smtClean="0">
                <a:latin typeface="Tahoma" pitchFamily="34" charset="0"/>
                <a:ea typeface="Tahoma" pitchFamily="34" charset="0"/>
                <a:cs typeface="Tahoma" pitchFamily="34" charset="0"/>
              </a:rPr>
              <a:t> Ne </a:t>
            </a:r>
            <a:r>
              <a:rPr lang="fr-FR" dirty="0">
                <a:latin typeface="Tahoma" pitchFamily="34" charset="0"/>
                <a:ea typeface="Tahoma" pitchFamily="34" charset="0"/>
                <a:cs typeface="Tahoma" pitchFamily="34" charset="0"/>
              </a:rPr>
              <a:t>cherchez pas midi à 14 heures : si vous n'êtes pas sûr de votre réglage, faites toujours deux photos. La première avec le réglage que vous souhaitez faire (ISO, vitesse, ouverture...) et une autre, en mode automatique. En cas de loupé sur le réglage, vous serez content d'avoir la version auto...</a:t>
            </a:r>
            <a:endParaRPr lang="fr-FR" sz="1600" dirty="0">
              <a:latin typeface="Tahoma" pitchFamily="34" charset="0"/>
              <a:ea typeface="Tahoma" pitchFamily="34" charset="0"/>
              <a:cs typeface="Tahoma" pitchFamily="34" charset="0"/>
            </a:endParaRPr>
          </a:p>
          <a:p>
            <a:pPr lvl="0"/>
            <a:endParaRPr lang="fr-FR" dirty="0" smtClean="0">
              <a:latin typeface="Tahoma" pitchFamily="34" charset="0"/>
              <a:ea typeface="Tahoma" pitchFamily="34" charset="0"/>
              <a:cs typeface="Tahoma" pitchFamily="34" charset="0"/>
            </a:endParaRPr>
          </a:p>
          <a:p>
            <a:pPr lvl="0">
              <a:buFont typeface="Wingdings" pitchFamily="2" charset="2"/>
              <a:buChar char="ü"/>
            </a:pPr>
            <a:r>
              <a:rPr lang="fr-FR" dirty="0" smtClean="0">
                <a:latin typeface="Tahoma" pitchFamily="34" charset="0"/>
                <a:ea typeface="Tahoma" pitchFamily="34" charset="0"/>
                <a:cs typeface="Tahoma" pitchFamily="34" charset="0"/>
              </a:rPr>
              <a:t> Si </a:t>
            </a:r>
            <a:r>
              <a:rPr lang="fr-FR" dirty="0">
                <a:latin typeface="Tahoma" pitchFamily="34" charset="0"/>
                <a:ea typeface="Tahoma" pitchFamily="34" charset="0"/>
                <a:cs typeface="Tahoma" pitchFamily="34" charset="0"/>
              </a:rPr>
              <a:t>le sujet bouge beaucoup, pour éviter de faire un flou : </a:t>
            </a:r>
            <a:endParaRPr lang="fr-FR" sz="1600" dirty="0">
              <a:latin typeface="Tahoma" pitchFamily="34" charset="0"/>
              <a:ea typeface="Tahoma" pitchFamily="34" charset="0"/>
              <a:cs typeface="Tahoma" pitchFamily="34" charset="0"/>
            </a:endParaRPr>
          </a:p>
          <a:p>
            <a:pPr lvl="1"/>
            <a:r>
              <a:rPr lang="fr-FR" dirty="0">
                <a:latin typeface="Tahoma" pitchFamily="34" charset="0"/>
                <a:ea typeface="Tahoma" pitchFamily="34" charset="0"/>
                <a:cs typeface="Tahoma" pitchFamily="34" charset="0"/>
              </a:rPr>
              <a:t>Le sujet est proche ? Mettez le flash.</a:t>
            </a:r>
            <a:endParaRPr lang="fr-FR" sz="1600" dirty="0">
              <a:latin typeface="Tahoma" pitchFamily="34" charset="0"/>
              <a:ea typeface="Tahoma" pitchFamily="34" charset="0"/>
              <a:cs typeface="Tahoma" pitchFamily="34" charset="0"/>
            </a:endParaRPr>
          </a:p>
          <a:p>
            <a:pPr lvl="1"/>
            <a:r>
              <a:rPr lang="fr-FR" dirty="0">
                <a:latin typeface="Tahoma" pitchFamily="34" charset="0"/>
                <a:ea typeface="Tahoma" pitchFamily="34" charset="0"/>
                <a:cs typeface="Tahoma" pitchFamily="34" charset="0"/>
              </a:rPr>
              <a:t>Le sujet est éloigné ? Augmentez le nombre ISO et la vitesse</a:t>
            </a:r>
            <a:r>
              <a:rPr lang="fr-FR" dirty="0"/>
              <a:t>.</a:t>
            </a:r>
            <a:endParaRPr lang="fr-FR" sz="1600" dirty="0"/>
          </a:p>
          <a:p>
            <a:endParaRPr lang="fr-FR" dirty="0"/>
          </a:p>
        </p:txBody>
      </p:sp>
      <p:sp>
        <p:nvSpPr>
          <p:cNvPr id="8" name="Rectangle 7"/>
          <p:cNvSpPr/>
          <p:nvPr/>
        </p:nvSpPr>
        <p:spPr>
          <a:xfrm>
            <a:off x="2267744" y="-86618"/>
            <a:ext cx="4826962" cy="923330"/>
          </a:xfrm>
          <a:prstGeom prst="rect">
            <a:avLst/>
          </a:prstGeom>
          <a:noFill/>
        </p:spPr>
        <p:txBody>
          <a:bodyPr wrap="none" lIns="91440" tIns="45720" rIns="91440" bIns="45720">
            <a:spAutoFit/>
          </a:bodyPr>
          <a:lstStyle/>
          <a:p>
            <a:pPr algn="ctr"/>
            <a:r>
              <a:rPr lang="fr-FR"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10 Conseils …</a:t>
            </a:r>
            <a:endParaRPr lang="fr-FR"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107504" y="873869"/>
            <a:ext cx="8928992" cy="5078313"/>
          </a:xfrm>
          <a:prstGeom prst="rect">
            <a:avLst/>
          </a:prstGeom>
          <a:noFill/>
        </p:spPr>
        <p:txBody>
          <a:bodyPr wrap="square" rtlCol="0">
            <a:spAutoFit/>
          </a:bodyPr>
          <a:lstStyle/>
          <a:p>
            <a:pPr lvl="0">
              <a:buFont typeface="Wingdings" pitchFamily="2" charset="2"/>
              <a:buChar char="ü"/>
            </a:pPr>
            <a:r>
              <a:rPr lang="fr-FR" dirty="0" smtClean="0">
                <a:latin typeface="Tahoma" pitchFamily="34" charset="0"/>
                <a:ea typeface="Tahoma" pitchFamily="34" charset="0"/>
                <a:cs typeface="Tahoma" pitchFamily="34" charset="0"/>
              </a:rPr>
              <a:t> Ne </a:t>
            </a:r>
            <a:r>
              <a:rPr lang="fr-FR" dirty="0">
                <a:latin typeface="Tahoma" pitchFamily="34" charset="0"/>
                <a:ea typeface="Tahoma" pitchFamily="34" charset="0"/>
                <a:cs typeface="Tahoma" pitchFamily="34" charset="0"/>
              </a:rPr>
              <a:t>bougez pas, tenez fermement votre appareil : la majorité des photos ratées le sont à cause du fait que le photographe bouge au moment de la prise de vue !</a:t>
            </a:r>
          </a:p>
          <a:p>
            <a:pPr lvl="0"/>
            <a:endParaRPr lang="fr-FR" dirty="0" smtClean="0">
              <a:latin typeface="Tahoma" pitchFamily="34" charset="0"/>
              <a:ea typeface="Tahoma" pitchFamily="34" charset="0"/>
              <a:cs typeface="Tahoma" pitchFamily="34" charset="0"/>
            </a:endParaRPr>
          </a:p>
          <a:p>
            <a:pPr lvl="0">
              <a:buFont typeface="Wingdings" pitchFamily="2" charset="2"/>
              <a:buChar char="ü"/>
            </a:pPr>
            <a:r>
              <a:rPr lang="fr-FR" dirty="0">
                <a:latin typeface="Tahoma" pitchFamily="34" charset="0"/>
                <a:ea typeface="Tahoma" pitchFamily="34" charset="0"/>
                <a:cs typeface="Tahoma" pitchFamily="34" charset="0"/>
              </a:rPr>
              <a:t> </a:t>
            </a:r>
            <a:r>
              <a:rPr lang="fr-FR" dirty="0" smtClean="0">
                <a:latin typeface="Tahoma" pitchFamily="34" charset="0"/>
                <a:ea typeface="Tahoma" pitchFamily="34" charset="0"/>
                <a:cs typeface="Tahoma" pitchFamily="34" charset="0"/>
              </a:rPr>
              <a:t>Si </a:t>
            </a:r>
            <a:r>
              <a:rPr lang="fr-FR" dirty="0">
                <a:latin typeface="Tahoma" pitchFamily="34" charset="0"/>
                <a:ea typeface="Tahoma" pitchFamily="34" charset="0"/>
                <a:cs typeface="Tahoma" pitchFamily="34" charset="0"/>
              </a:rPr>
              <a:t>vous photographiez quelqu'un à contre jour ou sous une forte lumière, mettez le flash ! Cela peut paraître curieux, mais le flash sera très utile, il permettra d'éviter l'effet sombre du sujet à cause du contre-jour (on appelle cela déboucher les ombres).</a:t>
            </a:r>
          </a:p>
          <a:p>
            <a:pPr lvl="0"/>
            <a:endParaRPr lang="fr-FR" dirty="0" smtClean="0">
              <a:latin typeface="Tahoma" pitchFamily="34" charset="0"/>
              <a:ea typeface="Tahoma" pitchFamily="34" charset="0"/>
              <a:cs typeface="Tahoma" pitchFamily="34" charset="0"/>
            </a:endParaRPr>
          </a:p>
          <a:p>
            <a:pPr lvl="0">
              <a:buFont typeface="Wingdings" pitchFamily="2" charset="2"/>
              <a:buChar char="ü"/>
            </a:pPr>
            <a:r>
              <a:rPr lang="fr-FR" dirty="0">
                <a:latin typeface="Tahoma" pitchFamily="34" charset="0"/>
                <a:ea typeface="Tahoma" pitchFamily="34" charset="0"/>
                <a:cs typeface="Tahoma" pitchFamily="34" charset="0"/>
              </a:rPr>
              <a:t> </a:t>
            </a:r>
            <a:r>
              <a:rPr lang="fr-FR" dirty="0" smtClean="0">
                <a:latin typeface="Tahoma" pitchFamily="34" charset="0"/>
                <a:ea typeface="Tahoma" pitchFamily="34" charset="0"/>
                <a:cs typeface="Tahoma" pitchFamily="34" charset="0"/>
              </a:rPr>
              <a:t>Si </a:t>
            </a:r>
            <a:r>
              <a:rPr lang="fr-FR" dirty="0">
                <a:latin typeface="Tahoma" pitchFamily="34" charset="0"/>
                <a:ea typeface="Tahoma" pitchFamily="34" charset="0"/>
                <a:cs typeface="Tahoma" pitchFamily="34" charset="0"/>
              </a:rPr>
              <a:t>vous en avez la possibilité, photographiez quand la lumière est belle, c'est à dire peu de temps après le lever du soleil ou peu de temps avant son coucher, quand le soleil n'est pas trop haut dans le ciel et que les ombres sont longues.</a:t>
            </a:r>
          </a:p>
          <a:p>
            <a:pPr lvl="0"/>
            <a:endParaRPr lang="fr-FR" dirty="0" smtClean="0">
              <a:latin typeface="Tahoma" pitchFamily="34" charset="0"/>
              <a:ea typeface="Tahoma" pitchFamily="34" charset="0"/>
              <a:cs typeface="Tahoma" pitchFamily="34" charset="0"/>
            </a:endParaRPr>
          </a:p>
          <a:p>
            <a:pPr lvl="0">
              <a:buFont typeface="Wingdings" pitchFamily="2" charset="2"/>
              <a:buChar char="ü"/>
            </a:pPr>
            <a:r>
              <a:rPr lang="fr-FR" dirty="0" smtClean="0">
                <a:latin typeface="Tahoma" pitchFamily="34" charset="0"/>
                <a:ea typeface="Tahoma" pitchFamily="34" charset="0"/>
                <a:cs typeface="Tahoma" pitchFamily="34" charset="0"/>
              </a:rPr>
              <a:t> Mieux </a:t>
            </a:r>
            <a:r>
              <a:rPr lang="fr-FR" dirty="0">
                <a:latin typeface="Tahoma" pitchFamily="34" charset="0"/>
                <a:ea typeface="Tahoma" pitchFamily="34" charset="0"/>
                <a:cs typeface="Tahoma" pitchFamily="34" charset="0"/>
              </a:rPr>
              <a:t>vaut s'approcher que zoomer ! Si vous le pouvez, faites-le, vous gagnerez en qualité d'image.</a:t>
            </a:r>
          </a:p>
          <a:p>
            <a:pPr lvl="0">
              <a:buFont typeface="Wingdings" pitchFamily="2" charset="2"/>
              <a:buChar char="ü"/>
            </a:pPr>
            <a:r>
              <a:rPr lang="fr-FR" dirty="0" smtClean="0">
                <a:latin typeface="Tahoma" pitchFamily="34" charset="0"/>
                <a:ea typeface="Tahoma" pitchFamily="34" charset="0"/>
                <a:cs typeface="Tahoma" pitchFamily="34" charset="0"/>
              </a:rPr>
              <a:t> Développez </a:t>
            </a:r>
            <a:r>
              <a:rPr lang="fr-FR" dirty="0">
                <a:latin typeface="Tahoma" pitchFamily="34" charset="0"/>
                <a:ea typeface="Tahoma" pitchFamily="34" charset="0"/>
                <a:cs typeface="Tahoma" pitchFamily="34" charset="0"/>
              </a:rPr>
              <a:t>sur du véritable papier photo, en faisant appel à des professionnels : les prix des tirages photographiques sont aujourd'hui dérisoires sur Internet, et si vous tapez à la bonne porte, vous recevrez vos photos tirées avec un procédé traditionnel sur du papier photo de grande marque en 2 jours !</a:t>
            </a:r>
          </a:p>
          <a:p>
            <a:endParaRPr lang="fr-FR" dirty="0"/>
          </a:p>
        </p:txBody>
      </p:sp>
      <p:sp>
        <p:nvSpPr>
          <p:cNvPr id="8" name="Rectangle 7"/>
          <p:cNvSpPr/>
          <p:nvPr/>
        </p:nvSpPr>
        <p:spPr>
          <a:xfrm>
            <a:off x="2267744" y="-86618"/>
            <a:ext cx="4826962" cy="923330"/>
          </a:xfrm>
          <a:prstGeom prst="rect">
            <a:avLst/>
          </a:prstGeom>
          <a:noFill/>
        </p:spPr>
        <p:txBody>
          <a:bodyPr wrap="none" lIns="91440" tIns="45720" rIns="91440" bIns="45720">
            <a:spAutoFit/>
          </a:bodyPr>
          <a:lstStyle/>
          <a:p>
            <a:pPr algn="ctr"/>
            <a:r>
              <a:rPr lang="fr-FR"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10 Conseils …</a:t>
            </a:r>
            <a:endParaRPr lang="fr-FR"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4097" name="Rectangle 1"/>
          <p:cNvSpPr>
            <a:spLocks noChangeArrowheads="1"/>
          </p:cNvSpPr>
          <p:nvPr/>
        </p:nvSpPr>
        <p:spPr bwMode="auto">
          <a:xfrm>
            <a:off x="107504" y="6045587"/>
            <a:ext cx="853244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fr-FR" b="0" i="0" u="none" strike="noStrike" cap="none" normalizeH="0" baseline="0" dirty="0" smtClean="0">
                <a:ln>
                  <a:noFill/>
                </a:ln>
                <a:solidFill>
                  <a:schemeClr val="accent1">
                    <a:lumMod val="75000"/>
                  </a:schemeClr>
                </a:solidFill>
                <a:effectLst/>
                <a:latin typeface="Calibri" pitchFamily="34" charset="0"/>
                <a:ea typeface="Times New Roman" pitchFamily="18" charset="0"/>
                <a:cs typeface="Times New Roman" pitchFamily="18" charset="0"/>
              </a:rPr>
              <a:t>Voilà, c'est tout ! J'espère que ces </a:t>
            </a:r>
            <a:r>
              <a:rPr kumimoji="0" lang="fr-FR" b="0" i="1" u="none" strike="noStrike" cap="none" normalizeH="0" baseline="0" dirty="0" smtClean="0">
                <a:ln>
                  <a:noFill/>
                </a:ln>
                <a:solidFill>
                  <a:schemeClr val="accent1">
                    <a:lumMod val="75000"/>
                  </a:schemeClr>
                </a:solidFill>
                <a:effectLst/>
                <a:latin typeface="Calibri" pitchFamily="34" charset="0"/>
                <a:ea typeface="Times New Roman" pitchFamily="18" charset="0"/>
                <a:cs typeface="Times New Roman" pitchFamily="18" charset="0"/>
              </a:rPr>
              <a:t>dix astuces pour réussir une photo</a:t>
            </a:r>
            <a:r>
              <a:rPr kumimoji="0" lang="fr-FR" b="0" i="0" u="none" strike="noStrike" cap="none" normalizeH="0" baseline="0" dirty="0" smtClean="0">
                <a:ln>
                  <a:noFill/>
                </a:ln>
                <a:solidFill>
                  <a:schemeClr val="accent1">
                    <a:lumMod val="75000"/>
                  </a:schemeClr>
                </a:solidFill>
                <a:effectLst/>
                <a:latin typeface="Calibri" pitchFamily="34" charset="0"/>
                <a:ea typeface="Times New Roman" pitchFamily="18" charset="0"/>
                <a:cs typeface="Times New Roman" pitchFamily="18" charset="0"/>
              </a:rPr>
              <a:t> vous permettront </a:t>
            </a:r>
          </a:p>
          <a:p>
            <a:pPr marL="0" marR="0" lvl="0" indent="0" defTabSz="914400" rtl="0" eaLnBrk="1" fontAlgn="base" latinLnBrk="0" hangingPunct="1">
              <a:lnSpc>
                <a:spcPct val="100000"/>
              </a:lnSpc>
              <a:spcBef>
                <a:spcPct val="0"/>
              </a:spcBef>
              <a:spcAft>
                <a:spcPct val="0"/>
              </a:spcAft>
              <a:buClrTx/>
              <a:buSzTx/>
              <a:buFontTx/>
              <a:buNone/>
              <a:tabLst/>
            </a:pPr>
            <a:r>
              <a:rPr kumimoji="0" lang="fr-FR" b="0" i="0" u="none" strike="noStrike" cap="none" normalizeH="0" baseline="0" dirty="0" smtClean="0">
                <a:ln>
                  <a:noFill/>
                </a:ln>
                <a:solidFill>
                  <a:schemeClr val="accent1">
                    <a:lumMod val="75000"/>
                  </a:schemeClr>
                </a:solidFill>
                <a:effectLst/>
                <a:latin typeface="Calibri" pitchFamily="34" charset="0"/>
                <a:ea typeface="Times New Roman" pitchFamily="18" charset="0"/>
                <a:cs typeface="Times New Roman" pitchFamily="18" charset="0"/>
              </a:rPr>
              <a:t>de progresser et de faire les images dont vous rêvez ! Bon shoot... </a:t>
            </a:r>
            <a:endParaRPr kumimoji="0" lang="fr-FR" b="0" i="0" u="none" strike="noStrike" cap="none" normalizeH="0" baseline="0" dirty="0" smtClean="0">
              <a:ln>
                <a:noFill/>
              </a:ln>
              <a:solidFill>
                <a:schemeClr val="accent1">
                  <a:lumMod val="75000"/>
                </a:schemeClr>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107504" y="980728"/>
            <a:ext cx="8928992" cy="1754326"/>
          </a:xfrm>
          <a:prstGeom prst="rect">
            <a:avLst/>
          </a:prstGeom>
          <a:noFill/>
        </p:spPr>
        <p:txBody>
          <a:bodyPr wrap="square" rtlCol="0">
            <a:spAutoFit/>
          </a:bodyPr>
          <a:lstStyle/>
          <a:p>
            <a:r>
              <a:rPr lang="fr-FR" dirty="0" smtClean="0">
                <a:latin typeface="Tahoma" pitchFamily="34" charset="0"/>
                <a:ea typeface="Tahoma" pitchFamily="34" charset="0"/>
                <a:cs typeface="Tahoma" pitchFamily="34" charset="0"/>
              </a:rPr>
              <a:t> </a:t>
            </a:r>
            <a:r>
              <a:rPr lang="fr-FR" b="1" dirty="0">
                <a:latin typeface="Tahoma" pitchFamily="34" charset="0"/>
                <a:ea typeface="Tahoma" pitchFamily="34" charset="0"/>
                <a:cs typeface="Tahoma" pitchFamily="34" charset="0"/>
              </a:rPr>
              <a:t>S</a:t>
            </a:r>
            <a:r>
              <a:rPr lang="fr-FR" b="1" dirty="0" smtClean="0">
                <a:latin typeface="Tahoma" pitchFamily="34" charset="0"/>
                <a:ea typeface="Tahoma" pitchFamily="34" charset="0"/>
                <a:cs typeface="Tahoma" pitchFamily="34" charset="0"/>
              </a:rPr>
              <a:t>ituations </a:t>
            </a:r>
            <a:r>
              <a:rPr lang="fr-FR" b="1" dirty="0">
                <a:latin typeface="Tahoma" pitchFamily="34" charset="0"/>
                <a:ea typeface="Tahoma" pitchFamily="34" charset="0"/>
                <a:cs typeface="Tahoma" pitchFamily="34" charset="0"/>
              </a:rPr>
              <a:t>de prise de vue : tableau </a:t>
            </a:r>
            <a:r>
              <a:rPr lang="fr-FR" b="1" dirty="0" smtClean="0">
                <a:latin typeface="Tahoma" pitchFamily="34" charset="0"/>
                <a:ea typeface="Tahoma" pitchFamily="34" charset="0"/>
                <a:cs typeface="Tahoma" pitchFamily="34" charset="0"/>
              </a:rPr>
              <a:t>récapitulatif</a:t>
            </a:r>
          </a:p>
          <a:p>
            <a:endParaRPr lang="fr-FR" dirty="0">
              <a:latin typeface="Tahoma" pitchFamily="34" charset="0"/>
              <a:ea typeface="Tahoma" pitchFamily="34" charset="0"/>
              <a:cs typeface="Tahoma" pitchFamily="34" charset="0"/>
            </a:endParaRPr>
          </a:p>
          <a:p>
            <a:r>
              <a:rPr lang="fr-FR" dirty="0">
                <a:latin typeface="Tahoma" pitchFamily="34" charset="0"/>
                <a:ea typeface="Tahoma" pitchFamily="34" charset="0"/>
                <a:cs typeface="Tahoma" pitchFamily="34" charset="0"/>
              </a:rPr>
              <a:t>Le tableau ci-dessous est un </a:t>
            </a:r>
            <a:r>
              <a:rPr lang="fr-FR" b="1" dirty="0">
                <a:latin typeface="Tahoma" pitchFamily="34" charset="0"/>
                <a:ea typeface="Tahoma" pitchFamily="34" charset="0"/>
                <a:cs typeface="Tahoma" pitchFamily="34" charset="0"/>
              </a:rPr>
              <a:t>aide-mémoire des astuces données dans ce tutoriel</a:t>
            </a:r>
            <a:r>
              <a:rPr lang="fr-FR" dirty="0">
                <a:latin typeface="Tahoma" pitchFamily="34" charset="0"/>
                <a:ea typeface="Tahoma" pitchFamily="34" charset="0"/>
                <a:cs typeface="Tahoma" pitchFamily="34" charset="0"/>
              </a:rPr>
              <a:t>. Bien entendu, il ne s'agit que d'indications très générales : à vous de tester en situation, et d'adapter ces valeurs à votre appareil photo et aux conditions de prise de vue</a:t>
            </a:r>
            <a:r>
              <a:rPr lang="fr-FR" dirty="0"/>
              <a:t>. </a:t>
            </a:r>
          </a:p>
        </p:txBody>
      </p:sp>
      <p:sp>
        <p:nvSpPr>
          <p:cNvPr id="8" name="Rectangle 7"/>
          <p:cNvSpPr/>
          <p:nvPr/>
        </p:nvSpPr>
        <p:spPr>
          <a:xfrm>
            <a:off x="1893444" y="-86618"/>
            <a:ext cx="5575565" cy="923330"/>
          </a:xfrm>
          <a:prstGeom prst="rect">
            <a:avLst/>
          </a:prstGeom>
          <a:noFill/>
        </p:spPr>
        <p:txBody>
          <a:bodyPr wrap="none" lIns="91440" tIns="45720" rIns="91440" bIns="45720">
            <a:spAutoFit/>
          </a:bodyPr>
          <a:lstStyle/>
          <a:p>
            <a:pPr algn="ctr"/>
            <a:r>
              <a:rPr lang="fr-FR" sz="54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Réglages d’APN</a:t>
            </a:r>
            <a:endParaRPr lang="fr-FR"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graphicFrame>
        <p:nvGraphicFramePr>
          <p:cNvPr id="5" name="Tableau 4"/>
          <p:cNvGraphicFramePr>
            <a:graphicFrameLocks noGrp="1"/>
          </p:cNvGraphicFramePr>
          <p:nvPr/>
        </p:nvGraphicFramePr>
        <p:xfrm>
          <a:off x="107504" y="2780928"/>
          <a:ext cx="7379628" cy="3969276"/>
        </p:xfrm>
        <a:graphic>
          <a:graphicData uri="http://schemas.openxmlformats.org/drawingml/2006/table">
            <a:tbl>
              <a:tblPr>
                <a:tableStyleId>{BC89EF96-8CEA-46FF-86C4-4CE0E7609802}</a:tableStyleId>
              </a:tblPr>
              <a:tblGrid>
                <a:gridCol w="1229938"/>
                <a:gridCol w="1229938"/>
                <a:gridCol w="1229938"/>
                <a:gridCol w="1229938"/>
                <a:gridCol w="1229938"/>
                <a:gridCol w="1229938"/>
              </a:tblGrid>
              <a:tr h="277659">
                <a:tc>
                  <a:txBody>
                    <a:bodyPr/>
                    <a:lstStyle/>
                    <a:p>
                      <a:pPr>
                        <a:lnSpc>
                          <a:spcPct val="115000"/>
                        </a:lnSpc>
                      </a:pP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gn="ctr">
                        <a:lnSpc>
                          <a:spcPct val="115000"/>
                        </a:lnSpc>
                        <a:spcAft>
                          <a:spcPts val="0"/>
                        </a:spcAft>
                      </a:pPr>
                      <a:r>
                        <a:rPr lang="fr-FR" sz="1200" b="1" dirty="0">
                          <a:latin typeface="Tahoma" pitchFamily="34" charset="0"/>
                          <a:ea typeface="Tahoma" pitchFamily="34" charset="0"/>
                          <a:cs typeface="Tahoma" pitchFamily="34" charset="0"/>
                        </a:rPr>
                        <a:t>ISO</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gn="ctr">
                        <a:lnSpc>
                          <a:spcPct val="115000"/>
                        </a:lnSpc>
                        <a:spcAft>
                          <a:spcPts val="0"/>
                        </a:spcAft>
                      </a:pPr>
                      <a:r>
                        <a:rPr lang="fr-FR" sz="1200" b="1">
                          <a:latin typeface="Tahoma" pitchFamily="34" charset="0"/>
                          <a:ea typeface="Tahoma" pitchFamily="34" charset="0"/>
                          <a:cs typeface="Tahoma" pitchFamily="34" charset="0"/>
                        </a:rPr>
                        <a:t>Mode</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gn="ctr">
                        <a:lnSpc>
                          <a:spcPct val="115000"/>
                        </a:lnSpc>
                        <a:spcAft>
                          <a:spcPts val="0"/>
                        </a:spcAft>
                      </a:pPr>
                      <a:r>
                        <a:rPr lang="fr-FR" sz="1200" b="1" dirty="0">
                          <a:latin typeface="Tahoma" pitchFamily="34" charset="0"/>
                          <a:ea typeface="Tahoma" pitchFamily="34" charset="0"/>
                          <a:cs typeface="Tahoma" pitchFamily="34" charset="0"/>
                        </a:rPr>
                        <a:t>Vitesse</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gn="ctr">
                        <a:lnSpc>
                          <a:spcPct val="115000"/>
                        </a:lnSpc>
                        <a:spcAft>
                          <a:spcPts val="0"/>
                        </a:spcAft>
                      </a:pPr>
                      <a:r>
                        <a:rPr lang="fr-FR" sz="1200" b="1">
                          <a:latin typeface="Tahoma" pitchFamily="34" charset="0"/>
                          <a:ea typeface="Tahoma" pitchFamily="34" charset="0"/>
                          <a:cs typeface="Tahoma" pitchFamily="34" charset="0"/>
                        </a:rPr>
                        <a:t>Ouverture</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gn="ctr">
                        <a:lnSpc>
                          <a:spcPct val="115000"/>
                        </a:lnSpc>
                        <a:spcAft>
                          <a:spcPts val="0"/>
                        </a:spcAft>
                      </a:pPr>
                      <a:r>
                        <a:rPr lang="fr-FR" sz="1200" b="1">
                          <a:latin typeface="Tahoma" pitchFamily="34" charset="0"/>
                          <a:ea typeface="Tahoma" pitchFamily="34" charset="0"/>
                          <a:cs typeface="Tahoma" pitchFamily="34" charset="0"/>
                        </a:rPr>
                        <a:t>Focale</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r>
              <a:tr h="786853">
                <a:tc>
                  <a:txBody>
                    <a:bodyPr/>
                    <a:lstStyle/>
                    <a:p>
                      <a:pPr>
                        <a:lnSpc>
                          <a:spcPct val="115000"/>
                        </a:lnSpc>
                        <a:spcAft>
                          <a:spcPts val="0"/>
                        </a:spcAft>
                      </a:pPr>
                      <a:r>
                        <a:rPr lang="fr-FR" sz="1200" b="1">
                          <a:latin typeface="Tahoma" pitchFamily="34" charset="0"/>
                          <a:ea typeface="Tahoma" pitchFamily="34" charset="0"/>
                          <a:cs typeface="Tahoma" pitchFamily="34" charset="0"/>
                        </a:rPr>
                        <a:t>Paysage</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100 à 400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Paysage ou manuel P.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1/30 à 1/1000 seconde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Faible à moyenne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Courte (grand angle) à moyenne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r>
              <a:tr h="532256">
                <a:tc>
                  <a:txBody>
                    <a:bodyPr/>
                    <a:lstStyle/>
                    <a:p>
                      <a:pPr>
                        <a:lnSpc>
                          <a:spcPct val="115000"/>
                        </a:lnSpc>
                        <a:spcAft>
                          <a:spcPts val="0"/>
                        </a:spcAft>
                      </a:pPr>
                      <a:r>
                        <a:rPr lang="fr-FR" sz="1200" b="1">
                          <a:latin typeface="Tahoma" pitchFamily="34" charset="0"/>
                          <a:ea typeface="Tahoma" pitchFamily="34" charset="0"/>
                          <a:cs typeface="Tahoma" pitchFamily="34" charset="0"/>
                        </a:rPr>
                        <a:t>Portrait</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100 à 200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Portrait ou manuel Av. A</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1/100 à 1/2000 seconde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Grande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Longue (téléobjectif)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r>
              <a:tr h="532256">
                <a:tc>
                  <a:txBody>
                    <a:bodyPr/>
                    <a:lstStyle/>
                    <a:p>
                      <a:pPr>
                        <a:lnSpc>
                          <a:spcPct val="115000"/>
                        </a:lnSpc>
                        <a:spcAft>
                          <a:spcPts val="0"/>
                        </a:spcAft>
                      </a:pPr>
                      <a:r>
                        <a:rPr lang="fr-FR" sz="1200" b="1">
                          <a:latin typeface="Tahoma" pitchFamily="34" charset="0"/>
                          <a:ea typeface="Tahoma" pitchFamily="34" charset="0"/>
                          <a:cs typeface="Tahoma" pitchFamily="34" charset="0"/>
                        </a:rPr>
                        <a:t>Coucher de soleil</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100 à 200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Paysage ou manuel P.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1/30 à 1/2000 seconde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Faible à moyenne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Courte (grand angle)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r>
              <a:tr h="532256">
                <a:tc>
                  <a:txBody>
                    <a:bodyPr/>
                    <a:lstStyle/>
                    <a:p>
                      <a:pPr>
                        <a:lnSpc>
                          <a:spcPct val="115000"/>
                        </a:lnSpc>
                        <a:spcAft>
                          <a:spcPts val="0"/>
                        </a:spcAft>
                      </a:pPr>
                      <a:r>
                        <a:rPr lang="fr-FR" sz="1200" b="1">
                          <a:latin typeface="Tahoma" pitchFamily="34" charset="0"/>
                          <a:ea typeface="Tahoma" pitchFamily="34" charset="0"/>
                          <a:cs typeface="Tahoma" pitchFamily="34" charset="0"/>
                        </a:rPr>
                        <a:t>Nuit</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fr-FR" sz="1200" b="1" dirty="0" smtClean="0">
                          <a:latin typeface="Tahoma" pitchFamily="34" charset="0"/>
                          <a:ea typeface="Tahoma" pitchFamily="34" charset="0"/>
                          <a:cs typeface="Tahoma" pitchFamily="34" charset="0"/>
                        </a:rPr>
                        <a:t>100 à 200 </a:t>
                      </a:r>
                      <a:endParaRPr lang="fr-FR" sz="1200" b="1" dirty="0" smtClean="0">
                        <a:solidFill>
                          <a:schemeClr val="accent1">
                            <a:lumMod val="75000"/>
                          </a:schemeClr>
                        </a:solidFill>
                        <a:latin typeface="Tahoma" pitchFamily="34" charset="0"/>
                        <a:ea typeface="Tahoma" pitchFamily="34" charset="0"/>
                        <a:cs typeface="Tahoma" pitchFamily="34" charset="0"/>
                      </a:endParaRPr>
                    </a:p>
                    <a:p>
                      <a:pPr>
                        <a:lnSpc>
                          <a:spcPct val="115000"/>
                        </a:lnSpc>
                        <a:spcAft>
                          <a:spcPts val="0"/>
                        </a:spcAft>
                      </a:pPr>
                      <a:r>
                        <a:rPr lang="fr-FR" sz="1200" b="1" dirty="0" smtClean="0">
                          <a:latin typeface="Tahoma" pitchFamily="34" charset="0"/>
                          <a:ea typeface="Tahoma" pitchFamily="34" charset="0"/>
                          <a:cs typeface="Tahoma" pitchFamily="34" charset="0"/>
                        </a:rPr>
                        <a:t>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Portrait ou manuel Tv. S</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1 à 30 secondes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Faible à moyenne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Courte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r>
              <a:tr h="532256">
                <a:tc>
                  <a:txBody>
                    <a:bodyPr/>
                    <a:lstStyle/>
                    <a:p>
                      <a:pPr>
                        <a:lnSpc>
                          <a:spcPct val="115000"/>
                        </a:lnSpc>
                        <a:spcAft>
                          <a:spcPts val="0"/>
                        </a:spcAft>
                      </a:pPr>
                      <a:r>
                        <a:rPr lang="fr-FR" sz="1200" b="1">
                          <a:latin typeface="Tahoma" pitchFamily="34" charset="0"/>
                          <a:ea typeface="Tahoma" pitchFamily="34" charset="0"/>
                          <a:cs typeface="Tahoma" pitchFamily="34" charset="0"/>
                        </a:rPr>
                        <a:t>Cascade</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50 à 100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Paysage ou manuel Tv. S</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1 à 10 secondes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Faible à moyenne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Courte (grand angle)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r>
              <a:tr h="532256">
                <a:tc>
                  <a:txBody>
                    <a:bodyPr/>
                    <a:lstStyle/>
                    <a:p>
                      <a:pPr>
                        <a:lnSpc>
                          <a:spcPct val="115000"/>
                        </a:lnSpc>
                        <a:spcAft>
                          <a:spcPts val="0"/>
                        </a:spcAft>
                      </a:pPr>
                      <a:r>
                        <a:rPr lang="fr-FR" sz="1200" b="1">
                          <a:latin typeface="Tahoma" pitchFamily="34" charset="0"/>
                          <a:ea typeface="Tahoma" pitchFamily="34" charset="0"/>
                          <a:cs typeface="Tahoma" pitchFamily="34" charset="0"/>
                        </a:rPr>
                        <a:t>Sport</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a:latin typeface="Tahoma" pitchFamily="34" charset="0"/>
                          <a:ea typeface="Tahoma" pitchFamily="34" charset="0"/>
                          <a:cs typeface="Tahoma" pitchFamily="34" charset="0"/>
                        </a:rPr>
                        <a:t>200 à 1600 </a:t>
                      </a:r>
                      <a:endParaRPr lang="fr-FR" sz="1200" b="1">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en-US" sz="1200" b="1" dirty="0">
                          <a:latin typeface="Tahoma" pitchFamily="34" charset="0"/>
                          <a:ea typeface="Tahoma" pitchFamily="34" charset="0"/>
                          <a:cs typeface="Tahoma" pitchFamily="34" charset="0"/>
                        </a:rPr>
                        <a:t>Sport </a:t>
                      </a:r>
                      <a:r>
                        <a:rPr lang="en-US" sz="1200" b="1" dirty="0" err="1">
                          <a:latin typeface="Tahoma" pitchFamily="34" charset="0"/>
                          <a:ea typeface="Tahoma" pitchFamily="34" charset="0"/>
                          <a:cs typeface="Tahoma" pitchFamily="34" charset="0"/>
                        </a:rPr>
                        <a:t>ou</a:t>
                      </a:r>
                      <a:r>
                        <a:rPr lang="en-US" sz="1200" b="1" dirty="0">
                          <a:latin typeface="Tahoma" pitchFamily="34" charset="0"/>
                          <a:ea typeface="Tahoma" pitchFamily="34" charset="0"/>
                          <a:cs typeface="Tahoma" pitchFamily="34" charset="0"/>
                        </a:rPr>
                        <a:t> </a:t>
                      </a:r>
                      <a:r>
                        <a:rPr lang="en-US" sz="1200" b="1" dirty="0" err="1">
                          <a:latin typeface="Tahoma" pitchFamily="34" charset="0"/>
                          <a:ea typeface="Tahoma" pitchFamily="34" charset="0"/>
                          <a:cs typeface="Tahoma" pitchFamily="34" charset="0"/>
                        </a:rPr>
                        <a:t>manuel</a:t>
                      </a:r>
                      <a:r>
                        <a:rPr lang="en-US" sz="1200" b="1" dirty="0">
                          <a:latin typeface="Tahoma" pitchFamily="34" charset="0"/>
                          <a:ea typeface="Tahoma" pitchFamily="34" charset="0"/>
                          <a:cs typeface="Tahoma" pitchFamily="34" charset="0"/>
                        </a:rPr>
                        <a:t> </a:t>
                      </a:r>
                      <a:r>
                        <a:rPr lang="en-US" sz="1200" b="1" dirty="0" err="1">
                          <a:latin typeface="Tahoma" pitchFamily="34" charset="0"/>
                          <a:ea typeface="Tahoma" pitchFamily="34" charset="0"/>
                          <a:cs typeface="Tahoma" pitchFamily="34" charset="0"/>
                        </a:rPr>
                        <a:t>Tv</a:t>
                      </a:r>
                      <a:r>
                        <a:rPr lang="en-US" sz="1200" b="1" dirty="0">
                          <a:latin typeface="Tahoma" pitchFamily="34" charset="0"/>
                          <a:ea typeface="Tahoma" pitchFamily="34" charset="0"/>
                          <a:cs typeface="Tahoma" pitchFamily="34" charset="0"/>
                        </a:rPr>
                        <a:t>. S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1/200 à 1/4000 secondes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Moyenne à grande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c>
                  <a:txBody>
                    <a:bodyPr/>
                    <a:lstStyle/>
                    <a:p>
                      <a:pPr>
                        <a:lnSpc>
                          <a:spcPct val="115000"/>
                        </a:lnSpc>
                        <a:spcAft>
                          <a:spcPts val="0"/>
                        </a:spcAft>
                      </a:pPr>
                      <a:r>
                        <a:rPr lang="fr-FR" sz="1200" b="1" dirty="0">
                          <a:latin typeface="Tahoma" pitchFamily="34" charset="0"/>
                          <a:ea typeface="Tahoma" pitchFamily="34" charset="0"/>
                          <a:cs typeface="Tahoma" pitchFamily="34" charset="0"/>
                        </a:rPr>
                        <a:t>Longue (téléobjectif) </a:t>
                      </a:r>
                      <a:endParaRPr lang="fr-FR" sz="1200" b="1" dirty="0">
                        <a:solidFill>
                          <a:schemeClr val="accent1">
                            <a:lumMod val="75000"/>
                          </a:schemeClr>
                        </a:solidFill>
                        <a:latin typeface="Tahoma" pitchFamily="34" charset="0"/>
                        <a:ea typeface="Tahoma" pitchFamily="34" charset="0"/>
                        <a:cs typeface="Tahoma" pitchFamily="34" charset="0"/>
                      </a:endParaRPr>
                    </a:p>
                  </a:txBody>
                  <a:tcPr marL="11531" marR="11531" marT="11531" marB="11531" anchor="ctr"/>
                </a:tc>
              </a:tr>
            </a:tbl>
          </a:graphicData>
        </a:graphic>
      </p:graphicFrame>
      <p:graphicFrame>
        <p:nvGraphicFramePr>
          <p:cNvPr id="7" name="Diagramme 6"/>
          <p:cNvGraphicFramePr/>
          <p:nvPr/>
        </p:nvGraphicFramePr>
        <p:xfrm>
          <a:off x="4211960" y="4284364"/>
          <a:ext cx="8322438" cy="10168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22</TotalTime>
  <Words>680</Words>
  <Application>Microsoft Office PowerPoint</Application>
  <PresentationFormat>Affichage à l'écran (4:3)</PresentationFormat>
  <Paragraphs>70</Paragraphs>
  <Slides>3</Slides>
  <Notes>0</Notes>
  <HiddenSlides>0</HiddenSlides>
  <MMClips>0</MMClips>
  <ScaleCrop>false</ScaleCrop>
  <HeadingPairs>
    <vt:vector size="4" baseType="variant">
      <vt:variant>
        <vt:lpstr>Thème</vt:lpstr>
      </vt:variant>
      <vt:variant>
        <vt:i4>1</vt:i4>
      </vt:variant>
      <vt:variant>
        <vt:lpstr>Titres des diapositives</vt:lpstr>
      </vt:variant>
      <vt:variant>
        <vt:i4>3</vt:i4>
      </vt:variant>
    </vt:vector>
  </HeadingPairs>
  <TitlesOfParts>
    <vt:vector size="4" baseType="lpstr">
      <vt:lpstr>Verve</vt:lpstr>
      <vt:lpstr>Diapositive 1</vt:lpstr>
      <vt:lpstr>Diapositive 2</vt:lpstr>
      <vt:lpstr>Diapositive 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Coyote</dc:creator>
  <cp:lastModifiedBy>Coyote</cp:lastModifiedBy>
  <cp:revision>7</cp:revision>
  <dcterms:created xsi:type="dcterms:W3CDTF">2010-09-18T21:40:35Z</dcterms:created>
  <dcterms:modified xsi:type="dcterms:W3CDTF">2011-02-16T17:54:49Z</dcterms:modified>
</cp:coreProperties>
</file>