
<file path=[Content_Types].xml><?xml version="1.0" encoding="utf-8"?>
<Types xmlns="http://schemas.openxmlformats.org/package/2006/content-types">
  <Override PartName="/ppt/slides/slide5.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diagrams/drawing1.xml" ContentType="application/vnd.ms-office.drawingml.diagramDrawing+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diagrams/quickStyle1.xml" ContentType="application/vnd.openxmlformats-officedocument.drawingml.diagramStyle+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diagrams/layout1.xml" ContentType="application/vnd.openxmlformats-officedocument.drawingml.diagramLayout+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8" d="100"/>
          <a:sy n="88" d="100"/>
        </p:scale>
        <p:origin x="-1282" y="-8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diagrams/_rels/data1.xml.rels><?xml version="1.0" encoding="UTF-8" standalone="yes"?>
<Relationships xmlns="http://schemas.openxmlformats.org/package/2006/relationships"><Relationship Id="rId1" Type="http://schemas.openxmlformats.org/officeDocument/2006/relationships/image" Target="../media/image2.gif"/></Relationships>
</file>

<file path=ppt/diagrams/_rels/drawing1.xml.rels><?xml version="1.0" encoding="UTF-8" standalone="yes"?>
<Relationships xmlns="http://schemas.openxmlformats.org/package/2006/relationships"><Relationship Id="rId1" Type="http://schemas.openxmlformats.org/officeDocument/2006/relationships/image" Target="../media/image2.gif"/></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5DC4B83-CE92-4B1B-94ED-4F2BD12F310F}" type="doc">
      <dgm:prSet loTypeId="urn:microsoft.com/office/officeart/2005/8/layout/vList3" loCatId="list" qsTypeId="urn:microsoft.com/office/officeart/2005/8/quickstyle/3d8" qsCatId="3D" csTypeId="urn:microsoft.com/office/officeart/2005/8/colors/accent1_2" csCatId="accent1" phldr="1"/>
      <dgm:spPr/>
      <dgm:t>
        <a:bodyPr/>
        <a:lstStyle/>
        <a:p>
          <a:endParaRPr lang="fr-FR"/>
        </a:p>
      </dgm:t>
    </dgm:pt>
    <dgm:pt modelId="{23FC8CFB-A28F-452C-A191-1B36329226BB}">
      <dgm:prSet/>
      <dgm:spPr/>
      <dgm:t>
        <a:bodyPr/>
        <a:lstStyle/>
        <a:p>
          <a:pPr rtl="0"/>
          <a:r>
            <a:rPr lang="fr-FR" dirty="0" smtClean="0"/>
            <a:t>Coyote - </a:t>
          </a:r>
          <a:r>
            <a:rPr lang="fr-FR" dirty="0" smtClean="0"/>
            <a:t>2011</a:t>
          </a:r>
          <a:endParaRPr lang="fr-FR" dirty="0"/>
        </a:p>
      </dgm:t>
    </dgm:pt>
    <dgm:pt modelId="{A38092D9-9E3A-49AF-BBA2-26D271693B60}" type="parTrans" cxnId="{11BBF927-AFB2-4F79-91ED-A0AF20088B0C}">
      <dgm:prSet/>
      <dgm:spPr/>
      <dgm:t>
        <a:bodyPr/>
        <a:lstStyle/>
        <a:p>
          <a:endParaRPr lang="fr-FR"/>
        </a:p>
      </dgm:t>
    </dgm:pt>
    <dgm:pt modelId="{DCEB1842-87A5-415E-A68A-7B51D87C21D1}" type="sibTrans" cxnId="{11BBF927-AFB2-4F79-91ED-A0AF20088B0C}">
      <dgm:prSet/>
      <dgm:spPr/>
      <dgm:t>
        <a:bodyPr/>
        <a:lstStyle/>
        <a:p>
          <a:endParaRPr lang="fr-FR"/>
        </a:p>
      </dgm:t>
    </dgm:pt>
    <dgm:pt modelId="{D457E622-CFF5-4134-9CE9-E2FECF6DAC76}" type="pres">
      <dgm:prSet presAssocID="{05DC4B83-CE92-4B1B-94ED-4F2BD12F310F}" presName="linearFlow" presStyleCnt="0">
        <dgm:presLayoutVars>
          <dgm:dir/>
          <dgm:resizeHandles val="exact"/>
        </dgm:presLayoutVars>
      </dgm:prSet>
      <dgm:spPr/>
      <dgm:t>
        <a:bodyPr/>
        <a:lstStyle/>
        <a:p>
          <a:endParaRPr lang="fr-FR"/>
        </a:p>
      </dgm:t>
    </dgm:pt>
    <dgm:pt modelId="{F4870196-0E88-41D7-873A-7ADC0843AE11}" type="pres">
      <dgm:prSet presAssocID="{23FC8CFB-A28F-452C-A191-1B36329226BB}" presName="composite" presStyleCnt="0"/>
      <dgm:spPr/>
      <dgm:t>
        <a:bodyPr/>
        <a:lstStyle/>
        <a:p>
          <a:endParaRPr lang="fr-FR"/>
        </a:p>
      </dgm:t>
    </dgm:pt>
    <dgm:pt modelId="{C5446E5C-F3B0-4196-9B0E-F4B06E06F1DD}" type="pres">
      <dgm:prSet presAssocID="{23FC8CFB-A28F-452C-A191-1B36329226BB}" presName="imgShp" presStyleLbl="fgImgPlace1" presStyleIdx="0" presStyleCnt="1" custLinFactNeighborX="43260"/>
      <dgm:spPr>
        <a:blipFill rotWithShape="0">
          <a:blip xmlns:r="http://schemas.openxmlformats.org/officeDocument/2006/relationships" r:embed="rId1">
            <a:duotone>
              <a:prstClr val="black"/>
              <a:srgbClr val="D9C3A5">
                <a:tint val="50000"/>
                <a:satMod val="180000"/>
              </a:srgbClr>
            </a:duotone>
          </a:blip>
          <a:stretch>
            <a:fillRect/>
          </a:stretch>
        </a:blipFill>
      </dgm:spPr>
      <dgm:t>
        <a:bodyPr/>
        <a:lstStyle/>
        <a:p>
          <a:endParaRPr lang="fr-FR"/>
        </a:p>
      </dgm:t>
    </dgm:pt>
    <dgm:pt modelId="{3E849F94-E120-4E2A-824F-F591325A17A6}" type="pres">
      <dgm:prSet presAssocID="{23FC8CFB-A28F-452C-A191-1B36329226BB}" presName="txShp" presStyleLbl="node1" presStyleIdx="0" presStyleCnt="1" custLinFactNeighborX="10755" custLinFactNeighborY="-8483">
        <dgm:presLayoutVars>
          <dgm:bulletEnabled val="1"/>
        </dgm:presLayoutVars>
      </dgm:prSet>
      <dgm:spPr/>
      <dgm:t>
        <a:bodyPr/>
        <a:lstStyle/>
        <a:p>
          <a:endParaRPr lang="fr-FR"/>
        </a:p>
      </dgm:t>
    </dgm:pt>
  </dgm:ptLst>
  <dgm:cxnLst>
    <dgm:cxn modelId="{372A92CB-02D3-4740-AD02-192DAC2FFD6F}" type="presOf" srcId="{23FC8CFB-A28F-452C-A191-1B36329226BB}" destId="{3E849F94-E120-4E2A-824F-F591325A17A6}" srcOrd="0" destOrd="0" presId="urn:microsoft.com/office/officeart/2005/8/layout/vList3"/>
    <dgm:cxn modelId="{8485EB5C-DACD-4B71-BF4B-EE637E5BF038}" type="presOf" srcId="{05DC4B83-CE92-4B1B-94ED-4F2BD12F310F}" destId="{D457E622-CFF5-4134-9CE9-E2FECF6DAC76}" srcOrd="0" destOrd="0" presId="urn:microsoft.com/office/officeart/2005/8/layout/vList3"/>
    <dgm:cxn modelId="{11BBF927-AFB2-4F79-91ED-A0AF20088B0C}" srcId="{05DC4B83-CE92-4B1B-94ED-4F2BD12F310F}" destId="{23FC8CFB-A28F-452C-A191-1B36329226BB}" srcOrd="0" destOrd="0" parTransId="{A38092D9-9E3A-49AF-BBA2-26D271693B60}" sibTransId="{DCEB1842-87A5-415E-A68A-7B51D87C21D1}"/>
    <dgm:cxn modelId="{A9ED4245-2B64-419B-B1B3-5A48309C295C}" type="presParOf" srcId="{D457E622-CFF5-4134-9CE9-E2FECF6DAC76}" destId="{F4870196-0E88-41D7-873A-7ADC0843AE11}" srcOrd="0" destOrd="0" presId="urn:microsoft.com/office/officeart/2005/8/layout/vList3"/>
    <dgm:cxn modelId="{8DEBCC9B-1CB1-4D10-8140-02B3CE0953DD}" type="presParOf" srcId="{F4870196-0E88-41D7-873A-7ADC0843AE11}" destId="{C5446E5C-F3B0-4196-9B0E-F4B06E06F1DD}" srcOrd="0" destOrd="0" presId="urn:microsoft.com/office/officeart/2005/8/layout/vList3"/>
    <dgm:cxn modelId="{245E8684-740E-4CA9-B948-5698FC14FF11}" type="presParOf" srcId="{F4870196-0E88-41D7-873A-7ADC0843AE11}" destId="{3E849F94-E120-4E2A-824F-F591325A17A6}" srcOrd="1" destOrd="0" presId="urn:microsoft.com/office/officeart/2005/8/layout/vList3"/>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3E849F94-E120-4E2A-824F-F591325A17A6}">
      <dsp:nvSpPr>
        <dsp:cNvPr id="0" name=""/>
        <dsp:cNvSpPr/>
      </dsp:nvSpPr>
      <dsp:spPr>
        <a:xfrm rot="10800000">
          <a:off x="1309493" y="0"/>
          <a:ext cx="3230426" cy="593529"/>
        </a:xfrm>
        <a:prstGeom prst="homePlate">
          <a:avLst/>
        </a:prstGeom>
        <a:solidFill>
          <a:schemeClr val="accent1">
            <a:hueOff val="0"/>
            <a:satOff val="0"/>
            <a:lumOff val="0"/>
            <a:alphaOff val="0"/>
          </a:schemeClr>
        </a:solidFill>
        <a:ln>
          <a:noFill/>
        </a:ln>
        <a:effectLst>
          <a:outerShdw blurRad="76200" dist="25400" dir="5400000" sx="101000" sy="101000" rotWithShape="0">
            <a:srgbClr val="000000">
              <a:alpha val="50000"/>
            </a:srgbClr>
          </a:outerShdw>
        </a:effectLst>
        <a:sp3d extrusionH="190500" prstMaterial="matte">
          <a:bevelT w="120650" h="38100" prst="relaxedInset"/>
          <a:bevelB w="120650" h="571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261730" tIns="102870" rIns="192024" bIns="102870" numCol="1" spcCol="1270" anchor="ctr" anchorCtr="0">
          <a:noAutofit/>
        </a:bodyPr>
        <a:lstStyle/>
        <a:p>
          <a:pPr lvl="0" algn="ctr" defTabSz="1200150" rtl="0">
            <a:lnSpc>
              <a:spcPct val="90000"/>
            </a:lnSpc>
            <a:spcBef>
              <a:spcPct val="0"/>
            </a:spcBef>
            <a:spcAft>
              <a:spcPct val="35000"/>
            </a:spcAft>
          </a:pPr>
          <a:r>
            <a:rPr lang="fr-FR" sz="2700" kern="1200" dirty="0" smtClean="0"/>
            <a:t>Coyote - </a:t>
          </a:r>
          <a:r>
            <a:rPr lang="fr-FR" sz="2700" kern="1200" dirty="0" smtClean="0"/>
            <a:t>2011</a:t>
          </a:r>
          <a:endParaRPr lang="fr-FR" sz="2700" kern="1200" dirty="0"/>
        </a:p>
      </dsp:txBody>
      <dsp:txXfrm rot="10800000">
        <a:off x="1309493" y="0"/>
        <a:ext cx="3230426" cy="593529"/>
      </dsp:txXfrm>
    </dsp:sp>
    <dsp:sp modelId="{C5446E5C-F3B0-4196-9B0E-F4B06E06F1DD}">
      <dsp:nvSpPr>
        <dsp:cNvPr id="0" name=""/>
        <dsp:cNvSpPr/>
      </dsp:nvSpPr>
      <dsp:spPr>
        <a:xfrm>
          <a:off x="922057" y="0"/>
          <a:ext cx="593529" cy="593529"/>
        </a:xfrm>
        <a:prstGeom prst="ellipse">
          <a:avLst/>
        </a:prstGeom>
        <a:blipFill rotWithShape="0">
          <a:blip xmlns:r="http://schemas.openxmlformats.org/officeDocument/2006/relationships" r:embed="rId1">
            <a:duotone>
              <a:prstClr val="black"/>
              <a:srgbClr val="D9C3A5">
                <a:tint val="50000"/>
                <a:satMod val="180000"/>
              </a:srgbClr>
            </a:duotone>
          </a:blip>
          <a:stretch>
            <a:fillRect/>
          </a:stretch>
        </a:blipFill>
        <a:ln>
          <a:noFill/>
        </a:ln>
        <a:effectLst/>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grpSp>
        <p:nvGrpSpPr>
          <p:cNvPr id="7" name="Group 11"/>
          <p:cNvGrpSpPr/>
          <p:nvPr/>
        </p:nvGrpSpPr>
        <p:grpSpPr>
          <a:xfrm>
            <a:off x="0" y="0"/>
            <a:ext cx="9144000" cy="6400800"/>
            <a:chOff x="0" y="0"/>
            <a:chExt cx="9144000" cy="6400800"/>
          </a:xfrm>
        </p:grpSpPr>
        <p:sp>
          <p:nvSpPr>
            <p:cNvPr id="16" name="Rectangle 15"/>
            <p:cNvSpPr/>
            <p:nvPr/>
          </p:nvSpPr>
          <p:spPr>
            <a:xfrm>
              <a:off x="1828800" y="4572000"/>
              <a:ext cx="6858000" cy="1828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nvGrpSpPr>
            <p:cNvPr id="8" name="Group 10"/>
            <p:cNvGrpSpPr/>
            <p:nvPr/>
          </p:nvGrpSpPr>
          <p:grpSpPr>
            <a:xfrm>
              <a:off x="0" y="0"/>
              <a:ext cx="9144000" cy="6400800"/>
              <a:chOff x="0" y="0"/>
              <a:chExt cx="9144000" cy="6400800"/>
            </a:xfrm>
          </p:grpSpPr>
          <p:sp>
            <p:nvSpPr>
              <p:cNvPr id="15" name="Rectangle 14"/>
              <p:cNvSpPr/>
              <p:nvPr/>
            </p:nvSpPr>
            <p:spPr>
              <a:xfrm>
                <a:off x="0" y="0"/>
                <a:ext cx="1828800" cy="64008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Rectangle 9"/>
              <p:cNvSpPr/>
              <p:nvPr/>
            </p:nvSpPr>
            <p:spPr>
              <a:xfrm>
                <a:off x="0" y="4572000"/>
                <a:ext cx="9144000" cy="1828800"/>
              </a:xfrm>
              <a:prstGeom prst="rect">
                <a:avLst/>
              </a:prstGeom>
              <a:solidFill>
                <a:schemeClr val="accent1"/>
              </a:solidFill>
              <a:ln>
                <a:noFill/>
              </a:ln>
              <a:effectLst>
                <a:reflection blurRad="6350" stA="50000" endA="300" endPos="38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13" name="Rectangle 12"/>
            <p:cNvSpPr/>
            <p:nvPr/>
          </p:nvSpPr>
          <p:spPr>
            <a:xfrm>
              <a:off x="0" y="4572000"/>
              <a:ext cx="1828800" cy="1828800"/>
            </a:xfrm>
            <a:prstGeom prst="rect">
              <a:avLst/>
            </a:pr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4" name="Date Placeholder 3"/>
          <p:cNvSpPr>
            <a:spLocks noGrp="1"/>
          </p:cNvSpPr>
          <p:nvPr>
            <p:ph type="dt" sz="half" idx="10"/>
          </p:nvPr>
        </p:nvSpPr>
        <p:spPr>
          <a:xfrm>
            <a:off x="6934200" y="6553200"/>
            <a:ext cx="1676400" cy="228600"/>
          </a:xfrm>
        </p:spPr>
        <p:txBody>
          <a:bodyPr vert="horz" lIns="91440" tIns="45720" rIns="91440" bIns="45720" rtlCol="0" anchor="t" anchorCtr="0"/>
          <a:lstStyle>
            <a:lvl1pPr marL="0" algn="r" defTabSz="914400" rtl="0" eaLnBrk="1" latinLnBrk="0" hangingPunct="1">
              <a:defRPr sz="900" kern="1200" cap="small" baseline="0">
                <a:solidFill>
                  <a:sysClr val="windowText" lastClr="000000"/>
                </a:solidFill>
                <a:latin typeface="+mj-lt"/>
                <a:ea typeface="+mn-ea"/>
                <a:cs typeface="+mn-cs"/>
              </a:defRPr>
            </a:lvl1pPr>
          </a:lstStyle>
          <a:p>
            <a:fld id="{DA59525A-F48A-4B28-8C17-0454E8E00582}" type="datetimeFigureOut">
              <a:rPr lang="fr-FR" smtClean="0"/>
              <a:pPr/>
              <a:t>16/02/2011</a:t>
            </a:fld>
            <a:endParaRPr lang="fr-FR"/>
          </a:p>
        </p:txBody>
      </p:sp>
      <p:sp>
        <p:nvSpPr>
          <p:cNvPr id="5" name="Footer Placeholder 4"/>
          <p:cNvSpPr>
            <a:spLocks noGrp="1"/>
          </p:cNvSpPr>
          <p:nvPr>
            <p:ph type="ftr" sz="quarter" idx="11"/>
          </p:nvPr>
        </p:nvSpPr>
        <p:spPr>
          <a:xfrm>
            <a:off x="1891553" y="6553200"/>
            <a:ext cx="1676400" cy="228600"/>
          </a:xfrm>
        </p:spPr>
        <p:txBody>
          <a:bodyPr anchor="t" anchorCtr="0"/>
          <a:lstStyle>
            <a:lvl1pPr>
              <a:defRPr>
                <a:solidFill>
                  <a:sysClr val="windowText" lastClr="000000"/>
                </a:solidFill>
              </a:defRPr>
            </a:lvl1pPr>
          </a:lstStyle>
          <a:p>
            <a:endParaRPr lang="fr-FR"/>
          </a:p>
        </p:txBody>
      </p:sp>
      <p:sp>
        <p:nvSpPr>
          <p:cNvPr id="6" name="Slide Number Placeholder 5"/>
          <p:cNvSpPr>
            <a:spLocks noGrp="1"/>
          </p:cNvSpPr>
          <p:nvPr>
            <p:ph type="sldNum" sz="quarter" idx="12"/>
          </p:nvPr>
        </p:nvSpPr>
        <p:spPr>
          <a:xfrm>
            <a:off x="4870076" y="6553200"/>
            <a:ext cx="762000" cy="228600"/>
          </a:xfrm>
          <a:noFill/>
          <a:ln>
            <a:noFill/>
          </a:ln>
          <a:effectLst/>
        </p:spPr>
        <p:txBody>
          <a:bodyPr/>
          <a:lstStyle>
            <a:lvl1pPr algn="ctr">
              <a:defRPr sz="900" kern="1200" cap="small" baseline="0">
                <a:solidFill>
                  <a:sysClr val="windowText" lastClr="000000"/>
                </a:solidFill>
                <a:latin typeface="+mj-lt"/>
                <a:ea typeface="+mn-ea"/>
                <a:cs typeface="+mn-cs"/>
              </a:defRPr>
            </a:lvl1pPr>
          </a:lstStyle>
          <a:p>
            <a:fld id="{7DF3A7E0-D920-432D-B2DF-7F3B75BD858C}" type="slidenum">
              <a:rPr lang="fr-FR" smtClean="0"/>
              <a:pPr/>
              <a:t>‹N°›</a:t>
            </a:fld>
            <a:endParaRPr lang="fr-FR"/>
          </a:p>
        </p:txBody>
      </p:sp>
      <p:sp>
        <p:nvSpPr>
          <p:cNvPr id="3" name="Subtitle 2"/>
          <p:cNvSpPr>
            <a:spLocks noGrp="1"/>
          </p:cNvSpPr>
          <p:nvPr>
            <p:ph type="subTitle" idx="1"/>
          </p:nvPr>
        </p:nvSpPr>
        <p:spPr>
          <a:xfrm>
            <a:off x="1905000" y="5867400"/>
            <a:ext cx="6570722" cy="457200"/>
          </a:xfrm>
        </p:spPr>
        <p:txBody>
          <a:bodyPr>
            <a:normAutofit/>
            <a:scene3d>
              <a:camera prst="orthographicFront"/>
              <a:lightRig rig="soft" dir="t">
                <a:rot lat="0" lon="0" rev="10800000"/>
              </a:lightRig>
            </a:scene3d>
            <a:sp3d>
              <a:contourClr>
                <a:srgbClr val="DDDDDD"/>
              </a:contourClr>
            </a:sp3d>
          </a:bodyPr>
          <a:lstStyle>
            <a:lvl1pPr marL="0" indent="0" algn="l">
              <a:spcBef>
                <a:spcPts val="0"/>
              </a:spcBef>
              <a:buNone/>
              <a:defRPr sz="2000">
                <a:solidFill>
                  <a:schemeClr val="tx1">
                    <a:alpha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a:p>
        </p:txBody>
      </p:sp>
      <p:sp>
        <p:nvSpPr>
          <p:cNvPr id="2" name="Title 1"/>
          <p:cNvSpPr>
            <a:spLocks noGrp="1"/>
          </p:cNvSpPr>
          <p:nvPr>
            <p:ph type="ctrTitle"/>
          </p:nvPr>
        </p:nvSpPr>
        <p:spPr>
          <a:xfrm>
            <a:off x="1905000" y="4648200"/>
            <a:ext cx="6553200" cy="1219200"/>
          </a:xfrm>
        </p:spPr>
        <p:txBody>
          <a:bodyPr anchor="b" anchorCtr="0">
            <a:noAutofit/>
          </a:bodyPr>
          <a:lstStyle>
            <a:lvl1pPr algn="l">
              <a:defRPr sz="3600"/>
            </a:lvl1pPr>
          </a:lstStyle>
          <a:p>
            <a:r>
              <a:rPr lang="fr-FR" smtClean="0"/>
              <a:t>Cliquez pour modifier le style du titre</a:t>
            </a:r>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Cliquez pour modifier le style du titre</a:t>
            </a:r>
            <a:endParaRPr/>
          </a:p>
        </p:txBody>
      </p:sp>
      <p:sp>
        <p:nvSpPr>
          <p:cNvPr id="3" name="Content Placeholder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a:p>
        </p:txBody>
      </p:sp>
      <p:sp>
        <p:nvSpPr>
          <p:cNvPr id="4" name="Date Placeholder 3"/>
          <p:cNvSpPr>
            <a:spLocks noGrp="1"/>
          </p:cNvSpPr>
          <p:nvPr>
            <p:ph type="dt" sz="half" idx="10"/>
          </p:nvPr>
        </p:nvSpPr>
        <p:spPr/>
        <p:txBody>
          <a:bodyPr/>
          <a:lstStyle/>
          <a:p>
            <a:fld id="{DA59525A-F48A-4B28-8C17-0454E8E00582}" type="datetimeFigureOut">
              <a:rPr lang="fr-FR" smtClean="0"/>
              <a:pPr/>
              <a:t>16/02/2011</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7DF3A7E0-D920-432D-B2DF-7F3B75BD858C}" type="slidenum">
              <a:rPr lang="fr-FR" smtClean="0"/>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spTree>
      <p:nvGrpSpPr>
        <p:cNvPr id="1" name=""/>
        <p:cNvGrpSpPr/>
        <p:nvPr/>
      </p:nvGrpSpPr>
      <p:grpSpPr>
        <a:xfrm>
          <a:off x="0" y="0"/>
          <a:ext cx="0" cy="0"/>
          <a:chOff x="0" y="0"/>
          <a:chExt cx="0" cy="0"/>
        </a:xfrm>
      </p:grpSpPr>
      <p:grpSp>
        <p:nvGrpSpPr>
          <p:cNvPr id="10" name="Group 10"/>
          <p:cNvGrpSpPr/>
          <p:nvPr/>
        </p:nvGrpSpPr>
        <p:grpSpPr>
          <a:xfrm>
            <a:off x="0" y="0"/>
            <a:ext cx="9144000" cy="6858000"/>
            <a:chOff x="0" y="0"/>
            <a:chExt cx="9144000" cy="6858000"/>
          </a:xfrm>
        </p:grpSpPr>
        <p:sp>
          <p:nvSpPr>
            <p:cNvPr id="7" name="Rectangle 6"/>
            <p:cNvSpPr/>
            <p:nvPr/>
          </p:nvSpPr>
          <p:spPr>
            <a:xfrm>
              <a:off x="0" y="0"/>
              <a:ext cx="18288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8" name="Rectangle 7"/>
            <p:cNvSpPr/>
            <p:nvPr/>
          </p:nvSpPr>
          <p:spPr>
            <a:xfrm>
              <a:off x="0" y="2514600"/>
              <a:ext cx="1828800" cy="1828800"/>
            </a:xfrm>
            <a:prstGeom prst="rect">
              <a:avLst/>
            </a:pr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9" name="Rectangle 8"/>
            <p:cNvSpPr/>
            <p:nvPr/>
          </p:nvSpPr>
          <p:spPr>
            <a:xfrm>
              <a:off x="1828800" y="2514600"/>
              <a:ext cx="7315200" cy="1828800"/>
            </a:xfrm>
            <a:prstGeom prst="rect">
              <a:avLst/>
            </a:prstGeom>
            <a:solidFill>
              <a:schemeClr val="accent1"/>
            </a:solidFill>
            <a:ln>
              <a:noFill/>
            </a:ln>
            <a:effectLst>
              <a:reflection blurRad="6350" stA="50000" endA="300" endPos="38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grpSp>
      <p:sp>
        <p:nvSpPr>
          <p:cNvPr id="2" name="Title 1"/>
          <p:cNvSpPr>
            <a:spLocks noGrp="1"/>
          </p:cNvSpPr>
          <p:nvPr>
            <p:ph type="title"/>
          </p:nvPr>
        </p:nvSpPr>
        <p:spPr>
          <a:xfrm>
            <a:off x="1905000" y="2667000"/>
            <a:ext cx="6629400" cy="1143000"/>
          </a:xfrm>
        </p:spPr>
        <p:txBody>
          <a:bodyPr vert="horz" lIns="91440" tIns="45720" rIns="91440" bIns="45720" rtlCol="0" anchor="b" anchorCtr="0">
            <a:noAutofit/>
          </a:bodyPr>
          <a:lstStyle>
            <a:lvl1pPr algn="l" defTabSz="914400" rtl="0" eaLnBrk="1" latinLnBrk="0" hangingPunct="1">
              <a:spcBef>
                <a:spcPct val="0"/>
              </a:spcBef>
              <a:buNone/>
              <a:defRPr sz="3600" kern="1200" cap="small" spc="200" baseline="0">
                <a:solidFill>
                  <a:schemeClr val="tx1"/>
                </a:solidFill>
                <a:latin typeface="+mj-lt"/>
                <a:ea typeface="+mj-ea"/>
                <a:cs typeface="+mj-cs"/>
              </a:defRPr>
            </a:lvl1pPr>
          </a:lstStyle>
          <a:p>
            <a:r>
              <a:rPr lang="fr-FR" smtClean="0"/>
              <a:t>Cliquez pour modifier le style du titre</a:t>
            </a:r>
            <a:endParaRPr/>
          </a:p>
        </p:txBody>
      </p:sp>
      <p:sp>
        <p:nvSpPr>
          <p:cNvPr id="3" name="Text Placeholder 2"/>
          <p:cNvSpPr>
            <a:spLocks noGrp="1"/>
          </p:cNvSpPr>
          <p:nvPr>
            <p:ph type="body" idx="1"/>
          </p:nvPr>
        </p:nvSpPr>
        <p:spPr>
          <a:xfrm>
            <a:off x="152400" y="4495800"/>
            <a:ext cx="1524000" cy="2057400"/>
          </a:xfrm>
        </p:spPr>
        <p:txBody>
          <a:bodyPr vert="horz" lIns="91440" tIns="45720" rIns="91440" bIns="45720" rtlCol="0">
            <a:normAutofit/>
          </a:bodyPr>
          <a:lstStyle>
            <a:lvl1pPr marL="0" indent="0">
              <a:lnSpc>
                <a:spcPct val="200000"/>
              </a:lnSpc>
              <a:buNone/>
              <a:defRPr sz="1600" b="1" kern="1200">
                <a:solidFill>
                  <a:srgbClr val="000000">
                    <a:alpha val="50196"/>
                  </a:srgbClr>
                </a:solidFill>
                <a:latin typeface="+mn-lt"/>
                <a:ea typeface="+mn-ea"/>
                <a:cs typeface="+mn-cs"/>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marL="0" lvl="0" indent="0" algn="l" defTabSz="914400" rtl="0" eaLnBrk="1" latinLnBrk="0" hangingPunct="1">
              <a:lnSpc>
                <a:spcPct val="150000"/>
              </a:lnSpc>
              <a:spcBef>
                <a:spcPts val="1800"/>
              </a:spcBef>
              <a:buClr>
                <a:schemeClr val="accent1"/>
              </a:buClr>
              <a:buSzPct val="80000"/>
              <a:buFont typeface="Wingdings" pitchFamily="2" charset="2"/>
              <a:buNone/>
            </a:pPr>
            <a:r>
              <a:rPr lang="fr-FR" smtClean="0"/>
              <a:t>Cliquez pour modifier les styles du texte du masque</a:t>
            </a:r>
          </a:p>
        </p:txBody>
      </p:sp>
      <p:sp>
        <p:nvSpPr>
          <p:cNvPr id="4" name="Date Placeholder 3"/>
          <p:cNvSpPr>
            <a:spLocks noGrp="1"/>
          </p:cNvSpPr>
          <p:nvPr>
            <p:ph type="dt" sz="half" idx="10"/>
          </p:nvPr>
        </p:nvSpPr>
        <p:spPr>
          <a:xfrm>
            <a:off x="6931152" y="6556248"/>
            <a:ext cx="1673352" cy="228600"/>
          </a:xfrm>
        </p:spPr>
        <p:txBody>
          <a:bodyPr/>
          <a:lstStyle/>
          <a:p>
            <a:fld id="{DA59525A-F48A-4B28-8C17-0454E8E00582}" type="datetimeFigureOut">
              <a:rPr lang="fr-FR" smtClean="0"/>
              <a:pPr/>
              <a:t>16/02/2011</a:t>
            </a:fld>
            <a:endParaRPr lang="fr-FR"/>
          </a:p>
        </p:txBody>
      </p:sp>
      <p:sp>
        <p:nvSpPr>
          <p:cNvPr id="5" name="Footer Placeholder 4"/>
          <p:cNvSpPr>
            <a:spLocks noGrp="1"/>
          </p:cNvSpPr>
          <p:nvPr>
            <p:ph type="ftr" sz="quarter" idx="11"/>
          </p:nvPr>
        </p:nvSpPr>
        <p:spPr>
          <a:xfrm>
            <a:off x="1892808" y="6556248"/>
            <a:ext cx="1673352" cy="228600"/>
          </a:xfrm>
        </p:spPr>
        <p:txBody>
          <a:bodyPr/>
          <a:lstStyle/>
          <a:p>
            <a:endParaRPr lang="fr-FR"/>
          </a:p>
        </p:txBody>
      </p:sp>
      <p:sp>
        <p:nvSpPr>
          <p:cNvPr id="6" name="Slide Number Placeholder 5"/>
          <p:cNvSpPr>
            <a:spLocks noGrp="1"/>
          </p:cNvSpPr>
          <p:nvPr>
            <p:ph type="sldNum" sz="quarter" idx="12"/>
          </p:nvPr>
        </p:nvSpPr>
        <p:spPr>
          <a:xfrm>
            <a:off x="4867656" y="6556248"/>
            <a:ext cx="762000" cy="228600"/>
          </a:xfrm>
          <a:noFill/>
          <a:ln>
            <a:noFill/>
          </a:ln>
          <a:effectLst/>
        </p:spPr>
        <p:txBody>
          <a:bodyPr vert="horz" lIns="91440" tIns="45720" rIns="91440" bIns="45720" rtlCol="0" anchor="ctr"/>
          <a:lstStyle>
            <a:lvl1pPr marL="0" algn="ctr" defTabSz="914400" rtl="0" eaLnBrk="1" latinLnBrk="0" hangingPunct="1">
              <a:defRPr sz="900" kern="1200" cap="small" baseline="0">
                <a:solidFill>
                  <a:sysClr val="windowText" lastClr="000000"/>
                </a:solidFill>
                <a:latin typeface="+mj-lt"/>
                <a:ea typeface="+mn-ea"/>
                <a:cs typeface="+mn-cs"/>
              </a:defRPr>
            </a:lvl1pPr>
          </a:lstStyle>
          <a:p>
            <a:fld id="{7DF3A7E0-D920-432D-B2DF-7F3B75BD858C}" type="slidenum">
              <a:rPr lang="fr-FR" smtClean="0"/>
              <a:pPr/>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a:xfrm>
            <a:off x="2438400" y="228600"/>
            <a:ext cx="6248400" cy="1143000"/>
          </a:xfrm>
        </p:spPr>
        <p:txBody>
          <a:bodyPr/>
          <a:lstStyle/>
          <a:p>
            <a:r>
              <a:rPr lang="fr-FR" smtClean="0"/>
              <a:t>Cliquez pour modifier le style du titre</a:t>
            </a:r>
            <a:endParaRPr/>
          </a:p>
        </p:txBody>
      </p:sp>
      <p:sp>
        <p:nvSpPr>
          <p:cNvPr id="3" name="Content Placeholder 2"/>
          <p:cNvSpPr>
            <a:spLocks noGrp="1"/>
          </p:cNvSpPr>
          <p:nvPr>
            <p:ph sz="half" idx="1"/>
          </p:nvPr>
        </p:nvSpPr>
        <p:spPr>
          <a:xfrm>
            <a:off x="2438400" y="2298700"/>
            <a:ext cx="2971800" cy="3827463"/>
          </a:xfrm>
        </p:spPr>
        <p:txBody>
          <a:bodyPr>
            <a:normAutofit/>
          </a:bodyPr>
          <a:lstStyle>
            <a:lvl1pPr marL="228600" indent="-228600">
              <a:defRPr sz="1800"/>
            </a:lvl1pPr>
            <a:lvl2pPr marL="457200" indent="-228600">
              <a:defRPr sz="1800"/>
            </a:lvl2pPr>
            <a:lvl3pPr marL="685800" indent="-228600">
              <a:defRPr sz="1800"/>
            </a:lvl3pPr>
            <a:lvl4pPr marL="914400" indent="-228600">
              <a:defRPr sz="1800"/>
            </a:lvl4pPr>
            <a:lvl5pPr marL="1143000" indent="-228600">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a:p>
        </p:txBody>
      </p:sp>
      <p:sp>
        <p:nvSpPr>
          <p:cNvPr id="4" name="Content Placeholder 3"/>
          <p:cNvSpPr>
            <a:spLocks noGrp="1"/>
          </p:cNvSpPr>
          <p:nvPr>
            <p:ph sz="half" idx="2"/>
          </p:nvPr>
        </p:nvSpPr>
        <p:spPr>
          <a:xfrm>
            <a:off x="5715000" y="2298700"/>
            <a:ext cx="2971800" cy="3827463"/>
          </a:xfrm>
        </p:spPr>
        <p:txBody>
          <a:bodyPr>
            <a:normAutofit/>
          </a:bodyPr>
          <a:lstStyle>
            <a:lvl1pPr marL="228600" indent="-228600">
              <a:defRPr sz="1800"/>
            </a:lvl1pPr>
            <a:lvl2pPr marL="457200" indent="-228600">
              <a:defRPr sz="1800"/>
            </a:lvl2pPr>
            <a:lvl3pPr marL="685800" indent="-228600">
              <a:defRPr sz="1800"/>
            </a:lvl3pPr>
            <a:lvl4pPr marL="914400" indent="-228600">
              <a:defRPr sz="1800"/>
            </a:lvl4pPr>
            <a:lvl5pPr marL="1143000" indent="-228600">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a:p>
        </p:txBody>
      </p:sp>
      <p:sp>
        <p:nvSpPr>
          <p:cNvPr id="5" name="Date Placeholder 4"/>
          <p:cNvSpPr>
            <a:spLocks noGrp="1"/>
          </p:cNvSpPr>
          <p:nvPr>
            <p:ph type="dt" sz="half" idx="10"/>
          </p:nvPr>
        </p:nvSpPr>
        <p:spPr/>
        <p:txBody>
          <a:bodyPr/>
          <a:lstStyle/>
          <a:p>
            <a:fld id="{DA59525A-F48A-4B28-8C17-0454E8E00582}" type="datetimeFigureOut">
              <a:rPr lang="fr-FR" smtClean="0"/>
              <a:pPr/>
              <a:t>16/02/2011</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7DF3A7E0-D920-432D-B2DF-7F3B75BD858C}" type="slidenum">
              <a:rPr lang="fr-FR" smtClean="0"/>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2438400" y="228600"/>
            <a:ext cx="6248400" cy="1143000"/>
          </a:xfrm>
        </p:spPr>
        <p:txBody>
          <a:bodyPr/>
          <a:lstStyle>
            <a:lvl1pPr>
              <a:defRPr/>
            </a:lvl1pPr>
          </a:lstStyle>
          <a:p>
            <a:r>
              <a:rPr lang="fr-FR" smtClean="0"/>
              <a:t>Cliquez pour modifier le style du titre</a:t>
            </a:r>
            <a:endParaRPr/>
          </a:p>
        </p:txBody>
      </p:sp>
      <p:sp>
        <p:nvSpPr>
          <p:cNvPr id="3" name="Text Placeholder 2"/>
          <p:cNvSpPr>
            <a:spLocks noGrp="1"/>
          </p:cNvSpPr>
          <p:nvPr>
            <p:ph type="body" idx="1"/>
          </p:nvPr>
        </p:nvSpPr>
        <p:spPr>
          <a:xfrm>
            <a:off x="2438400" y="2291697"/>
            <a:ext cx="2971800" cy="639762"/>
          </a:xfrm>
        </p:spPr>
        <p:txBody>
          <a:bodyPr vert="horz" lIns="91440" tIns="45720" rIns="91440" bIns="45720" rtlCol="0" anchor="ctr" anchorCtr="0">
            <a:noAutofit/>
          </a:bodyPr>
          <a:lstStyle>
            <a:lvl1pPr marL="0" indent="0">
              <a:buNone/>
              <a:defRPr sz="2200" b="0" kern="1200">
                <a:solidFill>
                  <a:schemeClr val="tx1"/>
                </a:solidFill>
                <a:latin typeface="+mj-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spcBef>
                <a:spcPts val="1800"/>
              </a:spcBef>
              <a:buClr>
                <a:schemeClr val="accent1"/>
              </a:buClr>
              <a:buSzPct val="80000"/>
              <a:buFont typeface="Wingdings" pitchFamily="2" charset="2"/>
              <a:buNone/>
            </a:pPr>
            <a:r>
              <a:rPr lang="fr-FR" smtClean="0"/>
              <a:t>Cliquez pour modifier les styles du texte du masque</a:t>
            </a:r>
          </a:p>
        </p:txBody>
      </p:sp>
      <p:sp>
        <p:nvSpPr>
          <p:cNvPr id="4" name="Content Placeholder 3"/>
          <p:cNvSpPr>
            <a:spLocks noGrp="1"/>
          </p:cNvSpPr>
          <p:nvPr>
            <p:ph sz="half" idx="2"/>
          </p:nvPr>
        </p:nvSpPr>
        <p:spPr>
          <a:xfrm>
            <a:off x="2447925" y="3137647"/>
            <a:ext cx="2971800" cy="2999232"/>
          </a:xfrm>
        </p:spPr>
        <p:txBody>
          <a:bodyPr vert="horz" lIns="91440" tIns="45720" rIns="91440" bIns="45720" rtlCol="0">
            <a:normAutofit/>
          </a:bodyPr>
          <a:lstStyle>
            <a:lvl1pPr marL="228600" indent="-228600" algn="l" defTabSz="914400" rtl="0" eaLnBrk="1" latinLnBrk="0" hangingPunct="1">
              <a:buSzPct val="80000"/>
              <a:buFont typeface="Wingdings" pitchFamily="2" charset="2"/>
              <a:defRPr sz="1800" kern="1200">
                <a:solidFill>
                  <a:schemeClr val="tx1"/>
                </a:solidFill>
                <a:latin typeface="+mn-lt"/>
                <a:ea typeface="+mn-ea"/>
                <a:cs typeface="+mn-cs"/>
              </a:defRPr>
            </a:lvl1pPr>
            <a:lvl2pPr marL="457200" indent="-228600" algn="l" defTabSz="914400" rtl="0" eaLnBrk="1" latinLnBrk="0" hangingPunct="1">
              <a:buSzPct val="80000"/>
              <a:buFont typeface="Wingdings" pitchFamily="2" charset="2"/>
              <a:tabLst/>
              <a:defRPr sz="1800" kern="1200">
                <a:solidFill>
                  <a:schemeClr val="tx1"/>
                </a:solidFill>
                <a:latin typeface="+mn-lt"/>
                <a:ea typeface="+mn-ea"/>
                <a:cs typeface="+mn-cs"/>
              </a:defRPr>
            </a:lvl2pPr>
            <a:lvl3pPr marL="685800" indent="-228600" algn="l" defTabSz="914400" rtl="0" eaLnBrk="1" latinLnBrk="0" hangingPunct="1">
              <a:buSzPct val="80000"/>
              <a:buFont typeface="Wingdings" pitchFamily="2" charset="2"/>
              <a:tabLst/>
              <a:defRPr sz="1800" kern="1200">
                <a:solidFill>
                  <a:schemeClr val="tx1"/>
                </a:solidFill>
                <a:latin typeface="+mn-lt"/>
                <a:ea typeface="+mn-ea"/>
                <a:cs typeface="+mn-cs"/>
              </a:defRPr>
            </a:lvl3pPr>
            <a:lvl4pPr marL="914400" indent="-228600" algn="l" defTabSz="914400" rtl="0" eaLnBrk="1" latinLnBrk="0" hangingPunct="1">
              <a:buSzPct val="80000"/>
              <a:buFont typeface="Wingdings" pitchFamily="2" charset="2"/>
              <a:tabLst/>
              <a:defRPr sz="1800" kern="1200">
                <a:solidFill>
                  <a:schemeClr val="tx1"/>
                </a:solidFill>
                <a:latin typeface="+mn-lt"/>
                <a:ea typeface="+mn-ea"/>
                <a:cs typeface="+mn-cs"/>
              </a:defRPr>
            </a:lvl4pPr>
            <a:lvl5pPr marL="1143000" indent="-228600" algn="l" defTabSz="914400" rtl="0" eaLnBrk="1" latinLnBrk="0" hangingPunct="1">
              <a:buSzPct val="80000"/>
              <a:buFont typeface="Wingdings" pitchFamily="2" charset="2"/>
              <a:tabLst/>
              <a:defRPr sz="1800" kern="1200">
                <a:solidFill>
                  <a:schemeClr val="tx1"/>
                </a:solidFill>
                <a:latin typeface="+mn-lt"/>
                <a:ea typeface="+mn-ea"/>
                <a:cs typeface="+mn-cs"/>
              </a:defRPr>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a:p>
        </p:txBody>
      </p:sp>
      <p:sp>
        <p:nvSpPr>
          <p:cNvPr id="5" name="Text Placeholder 4"/>
          <p:cNvSpPr>
            <a:spLocks noGrp="1"/>
          </p:cNvSpPr>
          <p:nvPr>
            <p:ph type="body" sz="quarter" idx="3"/>
          </p:nvPr>
        </p:nvSpPr>
        <p:spPr>
          <a:xfrm>
            <a:off x="5715000" y="2291697"/>
            <a:ext cx="2971800" cy="639762"/>
          </a:xfrm>
        </p:spPr>
        <p:txBody>
          <a:bodyPr anchor="ctr" anchorCtr="0">
            <a:noAutofit/>
          </a:bodyPr>
          <a:lstStyle>
            <a:lvl1pPr marL="0" indent="0">
              <a:buNone/>
              <a:defRPr sz="22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Content Placeholder 5"/>
          <p:cNvSpPr>
            <a:spLocks noGrp="1"/>
          </p:cNvSpPr>
          <p:nvPr>
            <p:ph sz="quarter" idx="4"/>
          </p:nvPr>
        </p:nvSpPr>
        <p:spPr>
          <a:xfrm>
            <a:off x="5715000" y="3137647"/>
            <a:ext cx="2971800" cy="3001962"/>
          </a:xfrm>
        </p:spPr>
        <p:txBody>
          <a:bodyPr vert="horz" lIns="91440" tIns="45720" rIns="91440" bIns="45720" rtlCol="0">
            <a:normAutofit/>
          </a:bodyPr>
          <a:lstStyle>
            <a:lvl1pPr marL="228600" indent="-228600" algn="l" defTabSz="914400" rtl="0" eaLnBrk="1" latinLnBrk="0" hangingPunct="1">
              <a:buSzPct val="80000"/>
              <a:buFont typeface="Wingdings" pitchFamily="2" charset="2"/>
              <a:defRPr sz="1800" kern="1200">
                <a:solidFill>
                  <a:schemeClr val="tx1"/>
                </a:solidFill>
                <a:latin typeface="+mn-lt"/>
                <a:ea typeface="+mn-ea"/>
                <a:cs typeface="+mn-cs"/>
              </a:defRPr>
            </a:lvl1pPr>
            <a:lvl2pPr marL="457200" indent="-228600" algn="l" defTabSz="914400" rtl="0" eaLnBrk="1" latinLnBrk="0" hangingPunct="1">
              <a:buSzPct val="80000"/>
              <a:buFont typeface="Wingdings" pitchFamily="2" charset="2"/>
              <a:defRPr sz="1800" kern="1200">
                <a:solidFill>
                  <a:schemeClr val="tx1"/>
                </a:solidFill>
                <a:latin typeface="+mn-lt"/>
                <a:ea typeface="+mn-ea"/>
                <a:cs typeface="+mn-cs"/>
              </a:defRPr>
            </a:lvl2pPr>
            <a:lvl3pPr marL="685800" indent="-228600" algn="l" defTabSz="914400" rtl="0" eaLnBrk="1" latinLnBrk="0" hangingPunct="1">
              <a:buSzPct val="80000"/>
              <a:buFont typeface="Wingdings" pitchFamily="2" charset="2"/>
              <a:defRPr sz="1800" kern="1200">
                <a:solidFill>
                  <a:schemeClr val="tx1"/>
                </a:solidFill>
                <a:latin typeface="+mn-lt"/>
                <a:ea typeface="+mn-ea"/>
                <a:cs typeface="+mn-cs"/>
              </a:defRPr>
            </a:lvl3pPr>
            <a:lvl4pPr marL="914400" indent="-228600" algn="l" defTabSz="914400" rtl="0" eaLnBrk="1" latinLnBrk="0" hangingPunct="1">
              <a:buSzPct val="80000"/>
              <a:buFont typeface="Wingdings" pitchFamily="2" charset="2"/>
              <a:defRPr sz="1800" kern="1200">
                <a:solidFill>
                  <a:schemeClr val="tx1"/>
                </a:solidFill>
                <a:latin typeface="+mn-lt"/>
                <a:ea typeface="+mn-ea"/>
                <a:cs typeface="+mn-cs"/>
              </a:defRPr>
            </a:lvl4pPr>
            <a:lvl5pPr marL="1143000" indent="-228600" algn="l" defTabSz="914400" rtl="0" eaLnBrk="1" latinLnBrk="0" hangingPunct="1">
              <a:buSzPct val="80000"/>
              <a:buFont typeface="Wingdings" pitchFamily="2" charset="2"/>
              <a:defRPr sz="1800" kern="1200">
                <a:solidFill>
                  <a:schemeClr val="tx1"/>
                </a:solidFill>
                <a:latin typeface="+mn-lt"/>
                <a:ea typeface="+mn-ea"/>
                <a:cs typeface="+mn-cs"/>
              </a:defRPr>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a:p>
        </p:txBody>
      </p:sp>
      <p:sp>
        <p:nvSpPr>
          <p:cNvPr id="7" name="Date Placeholder 6"/>
          <p:cNvSpPr>
            <a:spLocks noGrp="1"/>
          </p:cNvSpPr>
          <p:nvPr>
            <p:ph type="dt" sz="half" idx="10"/>
          </p:nvPr>
        </p:nvSpPr>
        <p:spPr/>
        <p:txBody>
          <a:bodyPr/>
          <a:lstStyle/>
          <a:p>
            <a:fld id="{DA59525A-F48A-4B28-8C17-0454E8E00582}" type="datetimeFigureOut">
              <a:rPr lang="fr-FR" smtClean="0"/>
              <a:pPr/>
              <a:t>16/02/2011</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7DF3A7E0-D920-432D-B2DF-7F3B75BD858C}" type="slidenum">
              <a:rPr lang="fr-FR" smtClean="0"/>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re seul">
    <p:spTree>
      <p:nvGrpSpPr>
        <p:cNvPr id="1" name=""/>
        <p:cNvGrpSpPr/>
        <p:nvPr/>
      </p:nvGrpSpPr>
      <p:grpSpPr>
        <a:xfrm>
          <a:off x="0" y="0"/>
          <a:ext cx="0" cy="0"/>
          <a:chOff x="0" y="0"/>
          <a:chExt cx="0" cy="0"/>
        </a:xfrm>
      </p:grpSpPr>
      <p:grpSp>
        <p:nvGrpSpPr>
          <p:cNvPr id="6" name="Group 10"/>
          <p:cNvGrpSpPr/>
          <p:nvPr/>
        </p:nvGrpSpPr>
        <p:grpSpPr>
          <a:xfrm>
            <a:off x="0" y="0"/>
            <a:ext cx="9144000" cy="1676400"/>
            <a:chOff x="0" y="0"/>
            <a:chExt cx="9144000" cy="1676400"/>
          </a:xfrm>
        </p:grpSpPr>
        <p:sp>
          <p:nvSpPr>
            <p:cNvPr id="7" name="Rectangle 6"/>
            <p:cNvSpPr/>
            <p:nvPr/>
          </p:nvSpPr>
          <p:spPr>
            <a:xfrm>
              <a:off x="0" y="0"/>
              <a:ext cx="9144000" cy="1676400"/>
            </a:xfrm>
            <a:prstGeom prst="rect">
              <a:avLst/>
            </a:prstGeom>
            <a:solidFill>
              <a:schemeClr val="accent1"/>
            </a:solidFill>
            <a:ln>
              <a:noFill/>
            </a:ln>
            <a:effectLst>
              <a:reflection blurRad="6350" stA="50000" endA="300" endPos="38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9" name="Rectangle 8"/>
            <p:cNvSpPr/>
            <p:nvPr/>
          </p:nvSpPr>
          <p:spPr>
            <a:xfrm>
              <a:off x="0" y="0"/>
              <a:ext cx="1828800" cy="16764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Oval 9"/>
            <p:cNvSpPr/>
            <p:nvPr/>
          </p:nvSpPr>
          <p:spPr>
            <a:xfrm>
              <a:off x="495300" y="419100"/>
              <a:ext cx="838200" cy="838200"/>
            </a:xfrm>
            <a:prstGeom prst="ellips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2" name="Title 1"/>
          <p:cNvSpPr>
            <a:spLocks noGrp="1"/>
          </p:cNvSpPr>
          <p:nvPr>
            <p:ph type="title"/>
          </p:nvPr>
        </p:nvSpPr>
        <p:spPr/>
        <p:txBody>
          <a:bodyPr/>
          <a:lstStyle/>
          <a:p>
            <a:r>
              <a:rPr lang="fr-FR" smtClean="0"/>
              <a:t>Cliquez pour modifier le style du titre</a:t>
            </a:r>
            <a:endParaRPr/>
          </a:p>
        </p:txBody>
      </p:sp>
      <p:sp>
        <p:nvSpPr>
          <p:cNvPr id="3" name="Date Placeholder 2"/>
          <p:cNvSpPr>
            <a:spLocks noGrp="1"/>
          </p:cNvSpPr>
          <p:nvPr>
            <p:ph type="dt" sz="half" idx="10"/>
          </p:nvPr>
        </p:nvSpPr>
        <p:spPr/>
        <p:txBody>
          <a:bodyPr/>
          <a:lstStyle/>
          <a:p>
            <a:fld id="{DA59525A-F48A-4B28-8C17-0454E8E00582}" type="datetimeFigureOut">
              <a:rPr lang="fr-FR" smtClean="0"/>
              <a:pPr/>
              <a:t>16/02/2011</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7DF3A7E0-D920-432D-B2DF-7F3B75BD858C}" type="slidenum">
              <a:rPr lang="fr-FR" smtClean="0"/>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Vide">
    <p:spTree>
      <p:nvGrpSpPr>
        <p:cNvPr id="1" name=""/>
        <p:cNvGrpSpPr/>
        <p:nvPr/>
      </p:nvGrpSpPr>
      <p:grpSpPr>
        <a:xfrm>
          <a:off x="0" y="0"/>
          <a:ext cx="0" cy="0"/>
          <a:chOff x="0" y="0"/>
          <a:chExt cx="0" cy="0"/>
        </a:xfrm>
      </p:grpSpPr>
      <p:grpSp>
        <p:nvGrpSpPr>
          <p:cNvPr id="5" name="Group 9"/>
          <p:cNvGrpSpPr/>
          <p:nvPr/>
        </p:nvGrpSpPr>
        <p:grpSpPr>
          <a:xfrm>
            <a:off x="0" y="0"/>
            <a:ext cx="1828800" cy="1676400"/>
            <a:chOff x="457200" y="457200"/>
            <a:chExt cx="1828800" cy="1676400"/>
          </a:xfrm>
        </p:grpSpPr>
        <p:sp>
          <p:nvSpPr>
            <p:cNvPr id="8" name="Rectangle 7"/>
            <p:cNvSpPr/>
            <p:nvPr/>
          </p:nvSpPr>
          <p:spPr>
            <a:xfrm>
              <a:off x="457200" y="457200"/>
              <a:ext cx="1828800" cy="1676400"/>
            </a:xfrm>
            <a:prstGeom prst="rect">
              <a:avLst/>
            </a:prstGeom>
            <a:solidFill>
              <a:schemeClr val="accent2"/>
            </a:solidFill>
            <a:ln>
              <a:noFill/>
            </a:ln>
            <a:effectLst>
              <a:reflection blurRad="6350" stA="50000" endA="300" endPos="38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9" name="Oval 8"/>
            <p:cNvSpPr/>
            <p:nvPr/>
          </p:nvSpPr>
          <p:spPr>
            <a:xfrm>
              <a:off x="952500" y="876300"/>
              <a:ext cx="838200" cy="838200"/>
            </a:xfrm>
            <a:prstGeom prst="ellips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2" name="Date Placeholder 1"/>
          <p:cNvSpPr>
            <a:spLocks noGrp="1"/>
          </p:cNvSpPr>
          <p:nvPr>
            <p:ph type="dt" sz="half" idx="10"/>
          </p:nvPr>
        </p:nvSpPr>
        <p:spPr/>
        <p:txBody>
          <a:bodyPr/>
          <a:lstStyle/>
          <a:p>
            <a:fld id="{DA59525A-F48A-4B28-8C17-0454E8E00582}" type="datetimeFigureOut">
              <a:rPr lang="fr-FR" smtClean="0"/>
              <a:pPr/>
              <a:t>16/02/2011</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7DF3A7E0-D920-432D-B2DF-7F3B75BD858C}" type="slidenum">
              <a:rPr lang="fr-FR" smtClean="0"/>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2441448" y="228600"/>
            <a:ext cx="6245352" cy="1143000"/>
          </a:xfrm>
        </p:spPr>
        <p:txBody>
          <a:bodyPr vert="horz" lIns="91440" tIns="45720" rIns="91440" bIns="45720" rtlCol="0" anchor="ctr">
            <a:normAutofit/>
          </a:bodyPr>
          <a:lstStyle>
            <a:lvl1pPr algn="r" defTabSz="914400" rtl="0" eaLnBrk="1" latinLnBrk="0" hangingPunct="1">
              <a:spcBef>
                <a:spcPct val="0"/>
              </a:spcBef>
              <a:buNone/>
              <a:defRPr sz="4400" kern="1200" cap="small" spc="200" baseline="0">
                <a:solidFill>
                  <a:schemeClr val="tx1"/>
                </a:solidFill>
                <a:latin typeface="+mj-lt"/>
                <a:ea typeface="+mj-ea"/>
                <a:cs typeface="+mj-cs"/>
              </a:defRPr>
            </a:lvl1pPr>
          </a:lstStyle>
          <a:p>
            <a:r>
              <a:rPr lang="fr-FR" smtClean="0"/>
              <a:t>Cliquez pour modifier le style du titre</a:t>
            </a:r>
            <a:endParaRPr/>
          </a:p>
        </p:txBody>
      </p:sp>
      <p:sp>
        <p:nvSpPr>
          <p:cNvPr id="3" name="Content Placeholder 2"/>
          <p:cNvSpPr>
            <a:spLocks noGrp="1"/>
          </p:cNvSpPr>
          <p:nvPr>
            <p:ph idx="1"/>
          </p:nvPr>
        </p:nvSpPr>
        <p:spPr>
          <a:xfrm>
            <a:off x="2706624" y="2446991"/>
            <a:ext cx="5715000" cy="3531198"/>
          </a:xfrm>
        </p:spPr>
        <p:txBody>
          <a:bodyPr>
            <a:normAutofit/>
          </a:bodyPr>
          <a:lstStyle>
            <a:lvl1pPr>
              <a:defRPr sz="2200"/>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a:p>
        </p:txBody>
      </p:sp>
      <p:sp>
        <p:nvSpPr>
          <p:cNvPr id="4" name="Text Placeholder 3"/>
          <p:cNvSpPr>
            <a:spLocks noGrp="1"/>
          </p:cNvSpPr>
          <p:nvPr>
            <p:ph type="body" sz="half" idx="2"/>
          </p:nvPr>
        </p:nvSpPr>
        <p:spPr>
          <a:xfrm>
            <a:off x="164592" y="3031490"/>
            <a:ext cx="1524000" cy="2362200"/>
          </a:xfrm>
        </p:spPr>
        <p:txBody>
          <a:bodyPr/>
          <a:lstStyle>
            <a:lvl1pPr marL="0" indent="0">
              <a:lnSpc>
                <a:spcPct val="150000"/>
              </a:lnSpc>
              <a:buNone/>
              <a:defRPr sz="1400" b="1">
                <a:solidFill>
                  <a:srgbClr val="000000">
                    <a:alpha val="50196"/>
                  </a:srgb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Date Placeholder 4"/>
          <p:cNvSpPr>
            <a:spLocks noGrp="1"/>
          </p:cNvSpPr>
          <p:nvPr>
            <p:ph type="dt" sz="half" idx="10"/>
          </p:nvPr>
        </p:nvSpPr>
        <p:spPr/>
        <p:txBody>
          <a:bodyPr/>
          <a:lstStyle/>
          <a:p>
            <a:fld id="{DA59525A-F48A-4B28-8C17-0454E8E00582}" type="datetimeFigureOut">
              <a:rPr lang="fr-FR" smtClean="0"/>
              <a:pPr/>
              <a:t>16/02/2011</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7DF3A7E0-D920-432D-B2DF-7F3B75BD858C}" type="slidenum">
              <a:rPr lang="fr-FR" smtClean="0"/>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2441448" y="228600"/>
            <a:ext cx="6245352" cy="1143000"/>
          </a:xfrm>
        </p:spPr>
        <p:txBody>
          <a:bodyPr vert="horz" lIns="91440" tIns="45720" rIns="91440" bIns="45720" rtlCol="0" anchor="ctr">
            <a:normAutofit/>
          </a:bodyPr>
          <a:lstStyle>
            <a:lvl1pPr algn="r" defTabSz="914400" rtl="0" eaLnBrk="1" latinLnBrk="0" hangingPunct="1">
              <a:spcBef>
                <a:spcPct val="0"/>
              </a:spcBef>
              <a:buNone/>
              <a:defRPr sz="4400" kern="1200" cap="small" spc="200" baseline="0">
                <a:solidFill>
                  <a:schemeClr val="tx1"/>
                </a:solidFill>
                <a:latin typeface="+mj-lt"/>
                <a:ea typeface="+mj-ea"/>
                <a:cs typeface="+mj-cs"/>
              </a:defRPr>
            </a:lvl1pPr>
          </a:lstStyle>
          <a:p>
            <a:r>
              <a:rPr lang="fr-FR" smtClean="0"/>
              <a:t>Cliquez pour modifier le style du titre</a:t>
            </a:r>
            <a:endParaRPr/>
          </a:p>
        </p:txBody>
      </p:sp>
      <p:sp>
        <p:nvSpPr>
          <p:cNvPr id="3" name="Picture Placeholder 2"/>
          <p:cNvSpPr>
            <a:spLocks noGrp="1"/>
          </p:cNvSpPr>
          <p:nvPr>
            <p:ph type="pic" idx="1"/>
          </p:nvPr>
        </p:nvSpPr>
        <p:spPr>
          <a:xfrm>
            <a:off x="2706624" y="2450592"/>
            <a:ext cx="5715000" cy="3529584"/>
          </a:xfrm>
          <a:noFill/>
          <a:ln w="101600" cmpd="sng">
            <a:miter lim="800000"/>
          </a:ln>
          <a:effectLst>
            <a:outerShdw blurRad="63500" sx="102000" sy="102000" algn="ctr" rotWithShape="0">
              <a:prstClr val="black">
                <a:alpha val="30000"/>
              </a:prstClr>
            </a:outerShdw>
          </a:effectLst>
        </p:spPr>
        <p:style>
          <a:lnRef idx="3">
            <a:schemeClr val="lt1"/>
          </a:lnRef>
          <a:fillRef idx="1">
            <a:schemeClr val="accent2"/>
          </a:fillRef>
          <a:effectRef idx="1">
            <a:schemeClr val="accent2"/>
          </a:effectRef>
          <a:fontRef idx="none"/>
        </p:style>
        <p:txBody>
          <a:bodyPr>
            <a:normAutofit/>
          </a:bodyPr>
          <a:lstStyle>
            <a:lvl1pPr marL="0" indent="0">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a:p>
        </p:txBody>
      </p:sp>
      <p:sp>
        <p:nvSpPr>
          <p:cNvPr id="4" name="Text Placeholder 3"/>
          <p:cNvSpPr>
            <a:spLocks noGrp="1"/>
          </p:cNvSpPr>
          <p:nvPr>
            <p:ph type="body" sz="half" idx="2"/>
          </p:nvPr>
        </p:nvSpPr>
        <p:spPr>
          <a:xfrm>
            <a:off x="164592" y="3031489"/>
            <a:ext cx="1527048" cy="2359152"/>
          </a:xfrm>
        </p:spPr>
        <p:txBody>
          <a:bodyPr vert="horz" lIns="91440" tIns="45720" rIns="91440" bIns="45720" rtlCol="0">
            <a:normAutofit/>
          </a:bodyPr>
          <a:lstStyle>
            <a:lvl1pPr marL="0" indent="0">
              <a:lnSpc>
                <a:spcPct val="150000"/>
              </a:lnSpc>
              <a:buNone/>
              <a:defRPr sz="1400" b="1" kern="1200">
                <a:solidFill>
                  <a:srgbClr val="000000">
                    <a:alpha val="50196"/>
                  </a:srgbClr>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50000"/>
              </a:lnSpc>
              <a:spcBef>
                <a:spcPts val="1800"/>
              </a:spcBef>
              <a:buClr>
                <a:schemeClr val="accent1"/>
              </a:buClr>
              <a:buSzPct val="80000"/>
              <a:buFont typeface="Wingdings" pitchFamily="2" charset="2"/>
              <a:buNone/>
            </a:pPr>
            <a:r>
              <a:rPr lang="fr-FR" smtClean="0"/>
              <a:t>Cliquez pour modifier les styles du texte du masque</a:t>
            </a:r>
          </a:p>
        </p:txBody>
      </p:sp>
      <p:sp>
        <p:nvSpPr>
          <p:cNvPr id="5" name="Date Placeholder 4"/>
          <p:cNvSpPr>
            <a:spLocks noGrp="1"/>
          </p:cNvSpPr>
          <p:nvPr>
            <p:ph type="dt" sz="half" idx="10"/>
          </p:nvPr>
        </p:nvSpPr>
        <p:spPr/>
        <p:txBody>
          <a:bodyPr/>
          <a:lstStyle/>
          <a:p>
            <a:fld id="{DA59525A-F48A-4B28-8C17-0454E8E00582}" type="datetimeFigureOut">
              <a:rPr lang="fr-FR" smtClean="0"/>
              <a:pPr/>
              <a:t>16/02/2011</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7DF3A7E0-D920-432D-B2DF-7F3B75BD858C}" type="slidenum">
              <a:rPr lang="fr-FR" smtClean="0"/>
              <a:pPr/>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Cliquez pour modifier le style du titre</a:t>
            </a:r>
            <a:endParaRPr/>
          </a:p>
        </p:txBody>
      </p:sp>
      <p:sp>
        <p:nvSpPr>
          <p:cNvPr id="3" name="Vertical Text Placeholder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a:p>
        </p:txBody>
      </p:sp>
      <p:sp>
        <p:nvSpPr>
          <p:cNvPr id="4" name="Date Placeholder 3"/>
          <p:cNvSpPr>
            <a:spLocks noGrp="1"/>
          </p:cNvSpPr>
          <p:nvPr>
            <p:ph type="dt" sz="half" idx="10"/>
          </p:nvPr>
        </p:nvSpPr>
        <p:spPr/>
        <p:txBody>
          <a:bodyPr/>
          <a:lstStyle/>
          <a:p>
            <a:fld id="{DA59525A-F48A-4B28-8C17-0454E8E00582}" type="datetimeFigureOut">
              <a:rPr lang="fr-FR" smtClean="0"/>
              <a:pPr/>
              <a:t>16/02/2011</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7DF3A7E0-D920-432D-B2DF-7F3B75BD858C}" type="slidenum">
              <a:rPr lang="fr-FR" smtClean="0"/>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itre vertical et texte">
    <p:spTree>
      <p:nvGrpSpPr>
        <p:cNvPr id="1" name=""/>
        <p:cNvGrpSpPr/>
        <p:nvPr/>
      </p:nvGrpSpPr>
      <p:grpSpPr>
        <a:xfrm>
          <a:off x="0" y="0"/>
          <a:ext cx="0" cy="0"/>
          <a:chOff x="0" y="0"/>
          <a:chExt cx="0" cy="0"/>
        </a:xfrm>
      </p:grpSpPr>
      <p:grpSp>
        <p:nvGrpSpPr>
          <p:cNvPr id="7" name="Group 10"/>
          <p:cNvGrpSpPr/>
          <p:nvPr/>
        </p:nvGrpSpPr>
        <p:grpSpPr>
          <a:xfrm>
            <a:off x="0" y="0"/>
            <a:ext cx="9144000" cy="6858000"/>
            <a:chOff x="-442912" y="457200"/>
            <a:chExt cx="9144000" cy="6858000"/>
          </a:xfrm>
        </p:grpSpPr>
        <p:sp>
          <p:nvSpPr>
            <p:cNvPr id="18" name="Rectangle 17"/>
            <p:cNvSpPr/>
            <p:nvPr/>
          </p:nvSpPr>
          <p:spPr>
            <a:xfrm>
              <a:off x="-442912" y="457200"/>
              <a:ext cx="9129712" cy="1676400"/>
            </a:xfrm>
            <a:prstGeom prst="rect">
              <a:avLst/>
            </a:prstGeom>
            <a:solidFill>
              <a:schemeClr val="accent3"/>
            </a:solidFill>
            <a:ln>
              <a:noFill/>
            </a:ln>
            <a:effectLst>
              <a:reflection blurRad="6350" stA="50000" endA="300" endPos="38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9" name="Rectangle 18"/>
            <p:cNvSpPr/>
            <p:nvPr/>
          </p:nvSpPr>
          <p:spPr>
            <a:xfrm>
              <a:off x="6872288" y="457200"/>
              <a:ext cx="18288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0" name="Rectangle 19"/>
            <p:cNvSpPr/>
            <p:nvPr/>
          </p:nvSpPr>
          <p:spPr>
            <a:xfrm>
              <a:off x="6872288" y="457200"/>
              <a:ext cx="1828800" cy="16764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1" name="Oval 20"/>
            <p:cNvSpPr/>
            <p:nvPr/>
          </p:nvSpPr>
          <p:spPr>
            <a:xfrm>
              <a:off x="7367588" y="876300"/>
              <a:ext cx="838200" cy="838200"/>
            </a:xfrm>
            <a:prstGeom prst="ellips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2" name="Vertical Title 1"/>
          <p:cNvSpPr>
            <a:spLocks noGrp="1"/>
          </p:cNvSpPr>
          <p:nvPr>
            <p:ph type="title" orient="vert"/>
          </p:nvPr>
        </p:nvSpPr>
        <p:spPr>
          <a:xfrm>
            <a:off x="7467600" y="2298700"/>
            <a:ext cx="1447800" cy="3827463"/>
          </a:xfrm>
        </p:spPr>
        <p:txBody>
          <a:bodyPr vert="eaVert"/>
          <a:lstStyle/>
          <a:p>
            <a:r>
              <a:rPr lang="fr-FR" smtClean="0"/>
              <a:t>Cliquez pour modifier le style du titre</a:t>
            </a:r>
            <a:endParaRPr/>
          </a:p>
        </p:txBody>
      </p:sp>
      <p:sp>
        <p:nvSpPr>
          <p:cNvPr id="3" name="Vertical Text Placeholder 2"/>
          <p:cNvSpPr>
            <a:spLocks noGrp="1"/>
          </p:cNvSpPr>
          <p:nvPr>
            <p:ph type="body" orient="vert" idx="1"/>
          </p:nvPr>
        </p:nvSpPr>
        <p:spPr>
          <a:xfrm>
            <a:off x="533400" y="2286000"/>
            <a:ext cx="5943600" cy="3840163"/>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a:p>
        </p:txBody>
      </p:sp>
      <p:sp>
        <p:nvSpPr>
          <p:cNvPr id="4" name="Date Placeholder 3"/>
          <p:cNvSpPr>
            <a:spLocks noGrp="1"/>
          </p:cNvSpPr>
          <p:nvPr>
            <p:ph type="dt" sz="half" idx="10"/>
          </p:nvPr>
        </p:nvSpPr>
        <p:spPr/>
        <p:txBody>
          <a:bodyPr/>
          <a:lstStyle/>
          <a:p>
            <a:fld id="{DA59525A-F48A-4B28-8C17-0454E8E00582}" type="datetimeFigureOut">
              <a:rPr lang="fr-FR" smtClean="0"/>
              <a:pPr/>
              <a:t>16/02/2011</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a:xfrm>
            <a:off x="7848600" y="533400"/>
            <a:ext cx="762000" cy="609600"/>
          </a:xfrm>
        </p:spPr>
        <p:txBody>
          <a:bodyPr/>
          <a:lstStyle/>
          <a:p>
            <a:fld id="{7DF3A7E0-D920-432D-B2DF-7F3B75BD858C}" type="slidenum">
              <a:rPr lang="fr-FR" smtClean="0"/>
              <a:pPr/>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0" name="Group 11"/>
          <p:cNvGrpSpPr/>
          <p:nvPr/>
        </p:nvGrpSpPr>
        <p:grpSpPr>
          <a:xfrm>
            <a:off x="0" y="0"/>
            <a:ext cx="9144000" cy="6858000"/>
            <a:chOff x="0" y="0"/>
            <a:chExt cx="9144000" cy="6858000"/>
          </a:xfrm>
        </p:grpSpPr>
        <p:sp>
          <p:nvSpPr>
            <p:cNvPr id="7" name="Rectangle 6"/>
            <p:cNvSpPr/>
            <p:nvPr/>
          </p:nvSpPr>
          <p:spPr>
            <a:xfrm>
              <a:off x="457200" y="0"/>
              <a:ext cx="8686800" cy="1676400"/>
            </a:xfrm>
            <a:prstGeom prst="rect">
              <a:avLst/>
            </a:prstGeom>
            <a:solidFill>
              <a:schemeClr val="accent1"/>
            </a:solidFill>
            <a:ln>
              <a:noFill/>
            </a:ln>
            <a:effectLst>
              <a:reflection blurRad="6350" stA="50000" endA="300" endPos="38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8" name="Rectangle 7"/>
            <p:cNvSpPr/>
            <p:nvPr/>
          </p:nvSpPr>
          <p:spPr>
            <a:xfrm>
              <a:off x="0" y="0"/>
              <a:ext cx="18288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9" name="Rectangle 8"/>
            <p:cNvSpPr/>
            <p:nvPr/>
          </p:nvSpPr>
          <p:spPr>
            <a:xfrm>
              <a:off x="0" y="0"/>
              <a:ext cx="1828800" cy="16764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1" name="Oval 10"/>
            <p:cNvSpPr/>
            <p:nvPr/>
          </p:nvSpPr>
          <p:spPr>
            <a:xfrm>
              <a:off x="495300" y="419100"/>
              <a:ext cx="838200" cy="838200"/>
            </a:xfrm>
            <a:prstGeom prst="ellips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3" name="Text Placeholder 2"/>
          <p:cNvSpPr>
            <a:spLocks noGrp="1"/>
          </p:cNvSpPr>
          <p:nvPr>
            <p:ph type="body" idx="1"/>
          </p:nvPr>
        </p:nvSpPr>
        <p:spPr>
          <a:xfrm>
            <a:off x="2438400" y="2286000"/>
            <a:ext cx="6248400" cy="38401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a:p>
        </p:txBody>
      </p:sp>
      <p:sp>
        <p:nvSpPr>
          <p:cNvPr id="2" name="Title Placeholder 1"/>
          <p:cNvSpPr>
            <a:spLocks noGrp="1"/>
          </p:cNvSpPr>
          <p:nvPr>
            <p:ph type="title"/>
          </p:nvPr>
        </p:nvSpPr>
        <p:spPr>
          <a:xfrm>
            <a:off x="2438400" y="228600"/>
            <a:ext cx="6248400" cy="1143000"/>
          </a:xfrm>
          <a:prstGeom prst="rect">
            <a:avLst/>
          </a:prstGeom>
        </p:spPr>
        <p:txBody>
          <a:bodyPr vert="horz" lIns="91440" tIns="45720" rIns="91440" bIns="45720" rtlCol="0" anchor="ctr">
            <a:normAutofit/>
          </a:bodyPr>
          <a:lstStyle/>
          <a:p>
            <a:r>
              <a:rPr lang="fr-FR" smtClean="0"/>
              <a:t>Cliquez pour modifier le style du titre</a:t>
            </a:r>
            <a:endParaRPr/>
          </a:p>
        </p:txBody>
      </p:sp>
      <p:sp>
        <p:nvSpPr>
          <p:cNvPr id="4" name="Date Placeholder 3"/>
          <p:cNvSpPr>
            <a:spLocks noGrp="1"/>
          </p:cNvSpPr>
          <p:nvPr>
            <p:ph type="dt" sz="half" idx="2"/>
          </p:nvPr>
        </p:nvSpPr>
        <p:spPr>
          <a:xfrm>
            <a:off x="6553200" y="6351494"/>
            <a:ext cx="2133600" cy="365125"/>
          </a:xfrm>
          <a:prstGeom prst="rect">
            <a:avLst/>
          </a:prstGeom>
        </p:spPr>
        <p:txBody>
          <a:bodyPr vert="horz" lIns="91440" tIns="45720" rIns="91440" bIns="45720" rtlCol="0" anchor="ctr"/>
          <a:lstStyle>
            <a:lvl1pPr algn="r">
              <a:defRPr sz="900" cap="small" baseline="0">
                <a:solidFill>
                  <a:schemeClr val="tx1"/>
                </a:solidFill>
                <a:latin typeface="+mj-lt"/>
              </a:defRPr>
            </a:lvl1pPr>
          </a:lstStyle>
          <a:p>
            <a:fld id="{DA59525A-F48A-4B28-8C17-0454E8E00582}" type="datetimeFigureOut">
              <a:rPr lang="fr-FR" smtClean="0"/>
              <a:pPr/>
              <a:t>16/02/2011</a:t>
            </a:fld>
            <a:endParaRPr lang="fr-FR"/>
          </a:p>
        </p:txBody>
      </p:sp>
      <p:sp>
        <p:nvSpPr>
          <p:cNvPr id="5" name="Footer Placeholder 4"/>
          <p:cNvSpPr>
            <a:spLocks noGrp="1"/>
          </p:cNvSpPr>
          <p:nvPr>
            <p:ph type="ftr" sz="quarter" idx="3"/>
          </p:nvPr>
        </p:nvSpPr>
        <p:spPr>
          <a:xfrm>
            <a:off x="2438400" y="6356350"/>
            <a:ext cx="2895600" cy="365125"/>
          </a:xfrm>
          <a:prstGeom prst="rect">
            <a:avLst/>
          </a:prstGeom>
        </p:spPr>
        <p:txBody>
          <a:bodyPr vert="horz" lIns="91440" tIns="45720" rIns="91440" bIns="45720" rtlCol="0" anchor="ctr"/>
          <a:lstStyle>
            <a:lvl1pPr algn="l">
              <a:defRPr sz="900" cap="small" baseline="0">
                <a:solidFill>
                  <a:schemeClr val="tx1"/>
                </a:solidFill>
                <a:latin typeface="+mj-lt"/>
              </a:defRPr>
            </a:lvl1pPr>
          </a:lstStyle>
          <a:p>
            <a:endParaRPr lang="fr-FR"/>
          </a:p>
        </p:txBody>
      </p:sp>
      <p:sp>
        <p:nvSpPr>
          <p:cNvPr id="6" name="Slide Number Placeholder 5"/>
          <p:cNvSpPr>
            <a:spLocks noGrp="1"/>
          </p:cNvSpPr>
          <p:nvPr>
            <p:ph type="sldNum" sz="quarter" idx="4"/>
          </p:nvPr>
        </p:nvSpPr>
        <p:spPr>
          <a:xfrm>
            <a:off x="533400" y="533400"/>
            <a:ext cx="762000" cy="609600"/>
          </a:xfrm>
          <a:prstGeom prst="rect">
            <a:avLst/>
          </a:prstGeom>
        </p:spPr>
        <p:txBody>
          <a:bodyPr vert="horz" lIns="91440" tIns="45720" rIns="91440" bIns="45720" rtlCol="0" anchor="ctr"/>
          <a:lstStyle>
            <a:lvl1pPr algn="ctr">
              <a:defRPr sz="1600" cap="small" baseline="0">
                <a:solidFill>
                  <a:schemeClr val="tx1"/>
                </a:solidFill>
                <a:latin typeface="+mj-lt"/>
              </a:defRPr>
            </a:lvl1pPr>
          </a:lstStyle>
          <a:p>
            <a:fld id="{7DF3A7E0-D920-432D-B2DF-7F3B75BD858C}"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r" defTabSz="914400" rtl="0" eaLnBrk="1" latinLnBrk="0" hangingPunct="1">
        <a:spcBef>
          <a:spcPct val="0"/>
        </a:spcBef>
        <a:buNone/>
        <a:defRPr sz="4400" kern="1200" cap="small" spc="200" baseline="0">
          <a:solidFill>
            <a:schemeClr val="tx1"/>
          </a:solidFill>
          <a:latin typeface="+mj-lt"/>
          <a:ea typeface="+mj-ea"/>
          <a:cs typeface="+mj-cs"/>
        </a:defRPr>
      </a:lvl1pPr>
    </p:titleStyle>
    <p:bodyStyle>
      <a:lvl1pPr marL="457200" indent="-457200" algn="l" defTabSz="914400" rtl="0" eaLnBrk="1" latinLnBrk="0" hangingPunct="1">
        <a:spcBef>
          <a:spcPts val="1800"/>
        </a:spcBef>
        <a:buClr>
          <a:schemeClr val="accent1"/>
        </a:buClr>
        <a:buSzPct val="80000"/>
        <a:buFont typeface="Wingdings" pitchFamily="2" charset="2"/>
        <a:buChar char=""/>
        <a:defRPr sz="2200" kern="1200">
          <a:solidFill>
            <a:schemeClr val="tx1"/>
          </a:solidFill>
          <a:latin typeface="+mn-lt"/>
          <a:ea typeface="+mn-ea"/>
          <a:cs typeface="+mn-cs"/>
        </a:defRPr>
      </a:lvl1pPr>
      <a:lvl2pPr marL="914400" indent="-457200" algn="l" defTabSz="914400" rtl="0" eaLnBrk="1" latinLnBrk="0" hangingPunct="1">
        <a:spcBef>
          <a:spcPts val="1800"/>
        </a:spcBef>
        <a:buClr>
          <a:schemeClr val="accent2"/>
        </a:buClr>
        <a:buSzPct val="80000"/>
        <a:buFont typeface="Wingdings" pitchFamily="2" charset="2"/>
        <a:buChar char=""/>
        <a:defRPr sz="2000" kern="1200">
          <a:solidFill>
            <a:schemeClr val="tx1"/>
          </a:solidFill>
          <a:latin typeface="+mn-lt"/>
          <a:ea typeface="+mn-ea"/>
          <a:cs typeface="+mn-cs"/>
        </a:defRPr>
      </a:lvl2pPr>
      <a:lvl3pPr marL="1371600" indent="-457200" algn="l" defTabSz="914400" rtl="0" eaLnBrk="1" latinLnBrk="0" hangingPunct="1">
        <a:spcBef>
          <a:spcPts val="1200"/>
        </a:spcBef>
        <a:buClr>
          <a:schemeClr val="accent3"/>
        </a:buClr>
        <a:buSzPct val="80000"/>
        <a:buFont typeface="Wingdings" pitchFamily="2" charset="2"/>
        <a:buChar char=""/>
        <a:defRPr sz="1800" kern="1200">
          <a:solidFill>
            <a:schemeClr val="tx1"/>
          </a:solidFill>
          <a:latin typeface="+mn-lt"/>
          <a:ea typeface="+mn-ea"/>
          <a:cs typeface="+mn-cs"/>
        </a:defRPr>
      </a:lvl3pPr>
      <a:lvl4pPr marL="1828800" indent="-457200" algn="l" defTabSz="914400" rtl="0" eaLnBrk="1" latinLnBrk="0" hangingPunct="1">
        <a:spcBef>
          <a:spcPts val="1200"/>
        </a:spcBef>
        <a:buClr>
          <a:schemeClr val="accent4"/>
        </a:buClr>
        <a:buSzPct val="80000"/>
        <a:buFont typeface="Wingdings" pitchFamily="2" charset="2"/>
        <a:buChar char=""/>
        <a:defRPr sz="1600" kern="1200">
          <a:solidFill>
            <a:schemeClr val="tx1"/>
          </a:solidFill>
          <a:latin typeface="+mn-lt"/>
          <a:ea typeface="+mn-ea"/>
          <a:cs typeface="+mn-cs"/>
        </a:defRPr>
      </a:lvl4pPr>
      <a:lvl5pPr marL="2286000" indent="-457200" algn="l" defTabSz="914400" rtl="0" eaLnBrk="1" latinLnBrk="0" hangingPunct="1">
        <a:spcBef>
          <a:spcPts val="1200"/>
        </a:spcBef>
        <a:buClr>
          <a:schemeClr val="accent5"/>
        </a:buClr>
        <a:buSzPct val="80000"/>
        <a:buFont typeface="Wingdings" pitchFamily="2" charset="2"/>
        <a:buChar char=""/>
        <a:defRPr sz="1600" kern="1200">
          <a:solidFill>
            <a:schemeClr val="tx1"/>
          </a:solidFill>
          <a:latin typeface="+mn-lt"/>
          <a:ea typeface="+mn-ea"/>
          <a:cs typeface="+mn-cs"/>
        </a:defRPr>
      </a:lvl5pPr>
      <a:lvl6pPr marL="2743200" indent="-457200" algn="l" defTabSz="914400" rtl="0" eaLnBrk="1" latinLnBrk="0" hangingPunct="1">
        <a:spcBef>
          <a:spcPts val="1200"/>
        </a:spcBef>
        <a:buClr>
          <a:schemeClr val="accent6"/>
        </a:buClr>
        <a:buSzPct val="90000"/>
        <a:buFont typeface="Wingdings" pitchFamily="2" charset="2"/>
        <a:buChar char=""/>
        <a:defRPr sz="1600" kern="1200">
          <a:solidFill>
            <a:schemeClr val="tx1"/>
          </a:solidFill>
          <a:latin typeface="+mn-lt"/>
          <a:ea typeface="+mn-ea"/>
          <a:cs typeface="+mn-cs"/>
        </a:defRPr>
      </a:lvl6pPr>
      <a:lvl7pPr marL="3200400" indent="-457200" algn="l" defTabSz="914400" rtl="0" eaLnBrk="1" latinLnBrk="0" hangingPunct="1">
        <a:spcBef>
          <a:spcPts val="1200"/>
        </a:spcBef>
        <a:buClr>
          <a:schemeClr val="accent1"/>
        </a:buClr>
        <a:buSzPct val="70000"/>
        <a:buFont typeface="Wingdings" pitchFamily="2" charset="2"/>
        <a:buChar char="¢"/>
        <a:defRPr sz="1600" kern="1200" baseline="0">
          <a:solidFill>
            <a:schemeClr val="tx1"/>
          </a:solidFill>
          <a:latin typeface="+mn-lt"/>
          <a:ea typeface="+mn-ea"/>
          <a:cs typeface="+mn-cs"/>
        </a:defRPr>
      </a:lvl7pPr>
      <a:lvl8pPr marL="3657600" indent="-457200" algn="l" defTabSz="914400" rtl="0" eaLnBrk="1" latinLnBrk="0" hangingPunct="1">
        <a:spcBef>
          <a:spcPts val="1200"/>
        </a:spcBef>
        <a:buClr>
          <a:schemeClr val="accent3"/>
        </a:buClr>
        <a:buFont typeface="Courier New" pitchFamily="49" charset="0"/>
        <a:buChar char="o"/>
        <a:defRPr sz="1600" kern="1200" baseline="0">
          <a:solidFill>
            <a:schemeClr val="tx1"/>
          </a:solidFill>
          <a:latin typeface="+mn-lt"/>
          <a:ea typeface="+mn-ea"/>
          <a:cs typeface="+mn-cs"/>
        </a:defRPr>
      </a:lvl8pPr>
      <a:lvl9pPr marL="4114800" indent="-457200" algn="l" defTabSz="914400" rtl="0" eaLnBrk="1" latinLnBrk="0" hangingPunct="1">
        <a:spcBef>
          <a:spcPts val="1200"/>
        </a:spcBef>
        <a:buClr>
          <a:schemeClr val="accent5"/>
        </a:buClr>
        <a:buFont typeface="Arial" pitchFamily="34" charset="0"/>
        <a:buChar char="•"/>
        <a:defRPr sz="1600" kern="1200" baseline="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323528" y="1242626"/>
            <a:ext cx="8424936" cy="175432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b="1" i="0" u="none" strike="noStrike" cap="none" normalizeH="0" baseline="0" dirty="0" smtClean="0">
                <a:ln>
                  <a:noFill/>
                </a:ln>
                <a:solidFill>
                  <a:schemeClr val="tx1"/>
                </a:solidFill>
                <a:effectLst/>
                <a:latin typeface="Tahoma" pitchFamily="34" charset="0"/>
                <a:ea typeface="Tahoma" pitchFamily="34" charset="0"/>
                <a:cs typeface="Tahoma" pitchFamily="34" charset="0"/>
              </a:rPr>
              <a:t>Profondeur de champ : définition</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fr-FR" b="0" i="0" u="none" strike="noStrike" cap="none" normalizeH="0" baseline="0" dirty="0" smtClean="0">
              <a:ln>
                <a:noFill/>
              </a:ln>
              <a:solidFill>
                <a:schemeClr val="tx1"/>
              </a:solidFill>
              <a:effectLst/>
              <a:latin typeface="Tahoma" pitchFamily="34" charset="0"/>
              <a:ea typeface="Tahoma" pitchFamily="34" charset="0"/>
              <a:cs typeface="Tahoma"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fr-FR" b="0" i="0" u="none" strike="noStrike" cap="none" normalizeH="0" baseline="0" dirty="0" smtClean="0">
                <a:ln>
                  <a:noFill/>
                </a:ln>
                <a:solidFill>
                  <a:schemeClr val="tx1"/>
                </a:solidFill>
                <a:effectLst/>
                <a:latin typeface="Tahoma" pitchFamily="34" charset="0"/>
                <a:ea typeface="Tahoma" pitchFamily="34" charset="0"/>
                <a:cs typeface="Tahoma" pitchFamily="34" charset="0"/>
              </a:rPr>
              <a:t>La </a:t>
            </a:r>
            <a:r>
              <a:rPr kumimoji="0" lang="fr-FR" b="0" i="1" u="none" strike="noStrike" cap="none" normalizeH="0" baseline="0" dirty="0" smtClean="0">
                <a:ln>
                  <a:noFill/>
                </a:ln>
                <a:solidFill>
                  <a:schemeClr val="tx1"/>
                </a:solidFill>
                <a:effectLst/>
                <a:latin typeface="Tahoma" pitchFamily="34" charset="0"/>
                <a:ea typeface="Tahoma" pitchFamily="34" charset="0"/>
                <a:cs typeface="Tahoma" pitchFamily="34" charset="0"/>
              </a:rPr>
              <a:t>profondeur de champ</a:t>
            </a:r>
            <a:r>
              <a:rPr kumimoji="0" lang="fr-FR" b="0" i="0" u="none" strike="noStrike" cap="none" normalizeH="0" baseline="0" dirty="0" smtClean="0">
                <a:ln>
                  <a:noFill/>
                </a:ln>
                <a:solidFill>
                  <a:schemeClr val="tx1"/>
                </a:solidFill>
                <a:effectLst/>
                <a:latin typeface="Tahoma" pitchFamily="34" charset="0"/>
                <a:ea typeface="Tahoma" pitchFamily="34" charset="0"/>
                <a:cs typeface="Tahoma" pitchFamily="34" charset="0"/>
              </a:rPr>
              <a:t> correspond à la zone de l'espace dans laquelle doit se trouver un sujet pour que l'on puisse en obtenir une image que l'œil humain acceptera comme « nette ». Elle est donc délimitée par les deux points extrêmes pour lesquels l'image sera nette. </a:t>
            </a:r>
          </a:p>
        </p:txBody>
      </p:sp>
      <p:sp>
        <p:nvSpPr>
          <p:cNvPr id="5" name="Rectangle 4"/>
          <p:cNvSpPr/>
          <p:nvPr/>
        </p:nvSpPr>
        <p:spPr>
          <a:xfrm>
            <a:off x="180416" y="201414"/>
            <a:ext cx="8783175" cy="923330"/>
          </a:xfrm>
          <a:prstGeom prst="rect">
            <a:avLst/>
          </a:prstGeom>
          <a:noFill/>
        </p:spPr>
        <p:txBody>
          <a:bodyPr wrap="none" lIns="91440" tIns="45720" rIns="91440" bIns="4572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fr-FR" sz="5400" b="1" cap="none" spc="0" dirty="0" smtClean="0">
                <a:ln/>
                <a:solidFill>
                  <a:schemeClr val="bg1">
                    <a:lumMod val="85000"/>
                  </a:schemeClr>
                </a:solidFill>
                <a:effectLst/>
                <a:latin typeface="Tahoma" pitchFamily="34" charset="0"/>
                <a:ea typeface="Tahoma" pitchFamily="34" charset="0"/>
                <a:cs typeface="Tahoma" pitchFamily="34" charset="0"/>
              </a:rPr>
              <a:t>La</a:t>
            </a:r>
            <a:r>
              <a:rPr lang="fr-FR" sz="5400" b="1" cap="none" spc="0" dirty="0" smtClean="0">
                <a:ln/>
                <a:solidFill>
                  <a:schemeClr val="accent3"/>
                </a:solidFill>
                <a:effectLst/>
                <a:latin typeface="Tahoma" pitchFamily="34" charset="0"/>
                <a:ea typeface="Tahoma" pitchFamily="34" charset="0"/>
                <a:cs typeface="Tahoma" pitchFamily="34" charset="0"/>
              </a:rPr>
              <a:t> Profondeur de Champ</a:t>
            </a:r>
            <a:endParaRPr lang="fr-FR" sz="5400" b="1" cap="none" spc="0" dirty="0">
              <a:ln/>
              <a:solidFill>
                <a:schemeClr val="accent3"/>
              </a:solidFill>
              <a:effectLst/>
              <a:latin typeface="Tahoma" pitchFamily="34" charset="0"/>
              <a:ea typeface="Tahoma" pitchFamily="34" charset="0"/>
              <a:cs typeface="Tahoma" pitchFamily="34" charset="0"/>
            </a:endParaRPr>
          </a:p>
        </p:txBody>
      </p:sp>
      <p:pic>
        <p:nvPicPr>
          <p:cNvPr id="1026" name="Picture 2"/>
          <p:cNvPicPr>
            <a:picLocks noChangeAspect="1" noChangeArrowheads="1"/>
          </p:cNvPicPr>
          <p:nvPr/>
        </p:nvPicPr>
        <p:blipFill>
          <a:blip r:embed="rId2" cstate="print"/>
          <a:srcRect/>
          <a:stretch>
            <a:fillRect/>
          </a:stretch>
        </p:blipFill>
        <p:spPr bwMode="auto">
          <a:xfrm>
            <a:off x="529580" y="3140968"/>
            <a:ext cx="4762500" cy="3238500"/>
          </a:xfrm>
          <a:prstGeom prst="rect">
            <a:avLst/>
          </a:prstGeom>
          <a:ln>
            <a:noFill/>
          </a:ln>
          <a:effectLst>
            <a:outerShdw blurRad="292100" dist="139700" dir="2700000" algn="tl" rotWithShape="0">
              <a:srgbClr val="333333">
                <a:alpha val="65000"/>
              </a:srgbClr>
            </a:outerShdw>
          </a:effectLst>
        </p:spPr>
      </p:pic>
      <p:graphicFrame>
        <p:nvGraphicFramePr>
          <p:cNvPr id="6" name="Diagramme 5"/>
          <p:cNvGraphicFramePr/>
          <p:nvPr/>
        </p:nvGraphicFramePr>
        <p:xfrm>
          <a:off x="5004048" y="6165304"/>
          <a:ext cx="4857784" cy="5935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251520" y="1052736"/>
            <a:ext cx="8640960" cy="286232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r>
              <a:rPr lang="fr-FR" b="1" dirty="0">
                <a:latin typeface="Tahoma" pitchFamily="34" charset="0"/>
                <a:ea typeface="Tahoma" pitchFamily="34" charset="0"/>
                <a:cs typeface="Tahoma" pitchFamily="34" charset="0"/>
              </a:rPr>
              <a:t>D'accord pour la théorie, mais concrètement ?</a:t>
            </a:r>
            <a:endParaRPr lang="fr-FR" dirty="0">
              <a:latin typeface="Tahoma" pitchFamily="34" charset="0"/>
              <a:ea typeface="Tahoma" pitchFamily="34" charset="0"/>
              <a:cs typeface="Tahoma" pitchFamily="34" charset="0"/>
            </a:endParaRPr>
          </a:p>
          <a:p>
            <a:r>
              <a:rPr lang="fr-FR" dirty="0">
                <a:latin typeface="Tahoma" pitchFamily="34" charset="0"/>
                <a:ea typeface="Tahoma" pitchFamily="34" charset="0"/>
                <a:cs typeface="Tahoma" pitchFamily="34" charset="0"/>
              </a:rPr>
              <a:t>Tout cela est sympathique, mais à quoi ça sert ? Encore une fois, c'est très simple ! Quand on prend une photo, on n'y pense pas toujours, mais deux possibilités se présentent à nous : </a:t>
            </a:r>
          </a:p>
          <a:p>
            <a:pPr lvl="0"/>
            <a:r>
              <a:rPr lang="fr-FR" dirty="0">
                <a:latin typeface="Tahoma" pitchFamily="34" charset="0"/>
                <a:ea typeface="Tahoma" pitchFamily="34" charset="0"/>
                <a:cs typeface="Tahoma" pitchFamily="34" charset="0"/>
              </a:rPr>
              <a:t>Je prends un paysage, ou encore un sujet rapproché (animal, personne...) avec un joli arrière plan : j'ai plutôt envie que </a:t>
            </a:r>
            <a:r>
              <a:rPr lang="fr-FR" b="1" dirty="0">
                <a:latin typeface="Tahoma" pitchFamily="34" charset="0"/>
                <a:ea typeface="Tahoma" pitchFamily="34" charset="0"/>
                <a:cs typeface="Tahoma" pitchFamily="34" charset="0"/>
              </a:rPr>
              <a:t>le sujet et l'arrière plan soient nets tous les deux</a:t>
            </a:r>
            <a:r>
              <a:rPr lang="fr-FR" dirty="0">
                <a:latin typeface="Tahoma" pitchFamily="34" charset="0"/>
                <a:ea typeface="Tahoma" pitchFamily="34" charset="0"/>
                <a:cs typeface="Tahoma" pitchFamily="34" charset="0"/>
              </a:rPr>
              <a:t>. Pour cela, je vais essayer de </a:t>
            </a:r>
            <a:r>
              <a:rPr lang="fr-FR" i="1" dirty="0">
                <a:latin typeface="Tahoma" pitchFamily="34" charset="0"/>
                <a:ea typeface="Tahoma" pitchFamily="34" charset="0"/>
                <a:cs typeface="Tahoma" pitchFamily="34" charset="0"/>
              </a:rPr>
              <a:t>maximiser la profondeur de champ</a:t>
            </a:r>
            <a:r>
              <a:rPr lang="fr-FR" dirty="0">
                <a:latin typeface="Tahoma" pitchFamily="34" charset="0"/>
                <a:ea typeface="Tahoma" pitchFamily="34" charset="0"/>
                <a:cs typeface="Tahoma" pitchFamily="34" charset="0"/>
              </a:rPr>
              <a:t> !</a:t>
            </a:r>
          </a:p>
          <a:p>
            <a:pPr lvl="0"/>
            <a:r>
              <a:rPr lang="fr-FR" dirty="0">
                <a:latin typeface="Tahoma" pitchFamily="34" charset="0"/>
                <a:ea typeface="Tahoma" pitchFamily="34" charset="0"/>
                <a:cs typeface="Tahoma" pitchFamily="34" charset="0"/>
              </a:rPr>
              <a:t>Je prends un sujet rapproché (portrait par exemple), et l'arrière plan ne m'intéresse pas : je souhaite que </a:t>
            </a:r>
            <a:r>
              <a:rPr lang="fr-FR" b="1" dirty="0">
                <a:latin typeface="Tahoma" pitchFamily="34" charset="0"/>
                <a:ea typeface="Tahoma" pitchFamily="34" charset="0"/>
                <a:cs typeface="Tahoma" pitchFamily="34" charset="0"/>
              </a:rPr>
              <a:t>mon sujet soit net et se détache d'un arrière plan flou</a:t>
            </a:r>
            <a:r>
              <a:rPr lang="fr-FR" dirty="0">
                <a:latin typeface="Tahoma" pitchFamily="34" charset="0"/>
                <a:ea typeface="Tahoma" pitchFamily="34" charset="0"/>
                <a:cs typeface="Tahoma" pitchFamily="34" charset="0"/>
              </a:rPr>
              <a:t>. Il me faut alors </a:t>
            </a:r>
            <a:r>
              <a:rPr lang="fr-FR" i="1" dirty="0">
                <a:latin typeface="Tahoma" pitchFamily="34" charset="0"/>
                <a:ea typeface="Tahoma" pitchFamily="34" charset="0"/>
                <a:cs typeface="Tahoma" pitchFamily="34" charset="0"/>
              </a:rPr>
              <a:t>minimiser la profondeur de champ</a:t>
            </a:r>
            <a:r>
              <a:rPr lang="fr-FR" dirty="0">
                <a:latin typeface="Tahoma" pitchFamily="34" charset="0"/>
                <a:ea typeface="Tahoma" pitchFamily="34" charset="0"/>
                <a:cs typeface="Tahoma" pitchFamily="34" charset="0"/>
              </a:rPr>
              <a:t>.</a:t>
            </a:r>
          </a:p>
        </p:txBody>
      </p:sp>
      <p:sp>
        <p:nvSpPr>
          <p:cNvPr id="5" name="Rectangle 4"/>
          <p:cNvSpPr/>
          <p:nvPr/>
        </p:nvSpPr>
        <p:spPr>
          <a:xfrm>
            <a:off x="444111" y="44624"/>
            <a:ext cx="8255786" cy="923330"/>
          </a:xfrm>
          <a:prstGeom prst="rect">
            <a:avLst/>
          </a:prstGeom>
          <a:noFill/>
        </p:spPr>
        <p:txBody>
          <a:bodyPr wrap="none" lIns="91440" tIns="45720" rIns="91440" bIns="45720">
            <a:spAutoFit/>
          </a:bodyPr>
          <a:lstStyle/>
          <a:p>
            <a:pPr algn="ctr"/>
            <a:r>
              <a:rPr lang="fr-FR" sz="5400" b="1" spc="200" dirty="0" smtClean="0">
                <a:ln w="29210">
                  <a:solidFill>
                    <a:schemeClr val="accent3">
                      <a:tint val="10000"/>
                    </a:schemeClr>
                  </a:solidFill>
                </a:ln>
                <a:solidFill>
                  <a:schemeClr val="accent3">
                    <a:satMod val="200000"/>
                    <a:alpha val="50000"/>
                  </a:schemeClr>
                </a:solidFill>
                <a:effectLst>
                  <a:innerShdw blurRad="50800" dist="50800" dir="8100000">
                    <a:srgbClr val="7D7D7D">
                      <a:alpha val="73000"/>
                    </a:srgbClr>
                  </a:innerShdw>
                </a:effectLst>
                <a:latin typeface="Tahoma" pitchFamily="34" charset="0"/>
                <a:ea typeface="Tahoma" pitchFamily="34" charset="0"/>
                <a:cs typeface="Tahoma" pitchFamily="34" charset="0"/>
              </a:rPr>
              <a:t>Profondeur de Champ</a:t>
            </a:r>
            <a:endParaRPr lang="fr-FR" sz="5400" b="1" spc="200" dirty="0">
              <a:ln w="29210">
                <a:solidFill>
                  <a:schemeClr val="accent3">
                    <a:tint val="10000"/>
                  </a:schemeClr>
                </a:solidFill>
              </a:ln>
              <a:solidFill>
                <a:schemeClr val="accent3">
                  <a:satMod val="200000"/>
                  <a:alpha val="50000"/>
                </a:schemeClr>
              </a:solidFill>
              <a:effectLst>
                <a:innerShdw blurRad="50800" dist="50800" dir="8100000">
                  <a:srgbClr val="7D7D7D">
                    <a:alpha val="73000"/>
                  </a:srgbClr>
                </a:innerShdw>
              </a:effectLst>
              <a:latin typeface="Tahoma" pitchFamily="34" charset="0"/>
              <a:ea typeface="Tahoma" pitchFamily="34" charset="0"/>
              <a:cs typeface="Tahoma" pitchFamily="34" charset="0"/>
            </a:endParaRPr>
          </a:p>
        </p:txBody>
      </p:sp>
      <p:pic>
        <p:nvPicPr>
          <p:cNvPr id="6" name="Image 5"/>
          <p:cNvPicPr/>
          <p:nvPr/>
        </p:nvPicPr>
        <p:blipFill>
          <a:blip r:embed="rId2" cstate="print"/>
          <a:srcRect/>
          <a:stretch>
            <a:fillRect/>
          </a:stretch>
        </p:blipFill>
        <p:spPr bwMode="auto">
          <a:xfrm>
            <a:off x="544376" y="4196932"/>
            <a:ext cx="3163528" cy="2112388"/>
          </a:xfrm>
          <a:prstGeom prst="rect">
            <a:avLst/>
          </a:prstGeom>
          <a:noFill/>
          <a:ln w="9525">
            <a:noFill/>
            <a:miter lim="800000"/>
            <a:headEnd/>
            <a:tailEnd/>
          </a:ln>
        </p:spPr>
      </p:pic>
      <p:pic>
        <p:nvPicPr>
          <p:cNvPr id="7" name="Image 6"/>
          <p:cNvPicPr/>
          <p:nvPr/>
        </p:nvPicPr>
        <p:blipFill>
          <a:blip r:embed="rId3" cstate="print"/>
          <a:srcRect/>
          <a:stretch>
            <a:fillRect/>
          </a:stretch>
        </p:blipFill>
        <p:spPr bwMode="auto">
          <a:xfrm>
            <a:off x="5512592" y="4221089"/>
            <a:ext cx="3127352" cy="2088232"/>
          </a:xfrm>
          <a:prstGeom prst="rect">
            <a:avLst/>
          </a:prstGeom>
          <a:noFill/>
          <a:ln w="9525">
            <a:noFill/>
            <a:miter lim="800000"/>
            <a:headEnd/>
            <a:tailEnd/>
          </a:ln>
        </p:spPr>
      </p:pic>
      <p:sp>
        <p:nvSpPr>
          <p:cNvPr id="8" name="Rectangle 7"/>
          <p:cNvSpPr/>
          <p:nvPr/>
        </p:nvSpPr>
        <p:spPr>
          <a:xfrm>
            <a:off x="422388" y="6372036"/>
            <a:ext cx="3213508" cy="369332"/>
          </a:xfrm>
          <a:prstGeom prst="rect">
            <a:avLst/>
          </a:prstGeom>
        </p:spPr>
        <p:txBody>
          <a:bodyPr wrap="none">
            <a:spAutoFit/>
          </a:bodyPr>
          <a:lstStyle/>
          <a:p>
            <a:r>
              <a:rPr lang="fr-FR" dirty="0"/>
              <a:t>Une </a:t>
            </a:r>
            <a:r>
              <a:rPr lang="fr-FR" i="1" dirty="0"/>
              <a:t>faible profondeur de champ</a:t>
            </a:r>
            <a:endParaRPr lang="fr-FR" dirty="0"/>
          </a:p>
        </p:txBody>
      </p:sp>
      <p:sp>
        <p:nvSpPr>
          <p:cNvPr id="9" name="Rectangle 8"/>
          <p:cNvSpPr/>
          <p:nvPr/>
        </p:nvSpPr>
        <p:spPr>
          <a:xfrm>
            <a:off x="5508104" y="6381328"/>
            <a:ext cx="3355790" cy="369332"/>
          </a:xfrm>
          <a:prstGeom prst="rect">
            <a:avLst/>
          </a:prstGeom>
        </p:spPr>
        <p:txBody>
          <a:bodyPr wrap="none">
            <a:spAutoFit/>
          </a:bodyPr>
          <a:lstStyle/>
          <a:p>
            <a:r>
              <a:rPr lang="fr-FR" dirty="0"/>
              <a:t>Une </a:t>
            </a:r>
            <a:r>
              <a:rPr lang="fr-FR" i="1" dirty="0"/>
              <a:t>grande profondeur de champ</a:t>
            </a:r>
            <a:endParaRPr lang="fr-FR"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251520" y="3717032"/>
            <a:ext cx="8640960" cy="258532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r>
              <a:rPr lang="fr-FR" dirty="0">
                <a:latin typeface="Tahoma" pitchFamily="34" charset="0"/>
                <a:ea typeface="Tahoma" pitchFamily="34" charset="0"/>
                <a:cs typeface="Tahoma" pitchFamily="34" charset="0"/>
              </a:rPr>
              <a:t>La première photo a été prise de façon à minimiser la profondeur de champ, pour faire ressortir le sujet. La seconde image, au contraire, a été réalisée en maximisant la profondeur de champ.</a:t>
            </a:r>
          </a:p>
          <a:p>
            <a:endParaRPr lang="fr-FR" b="1" dirty="0" smtClean="0">
              <a:latin typeface="Tahoma" pitchFamily="34" charset="0"/>
              <a:ea typeface="Tahoma" pitchFamily="34" charset="0"/>
              <a:cs typeface="Tahoma" pitchFamily="34" charset="0"/>
            </a:endParaRPr>
          </a:p>
          <a:p>
            <a:r>
              <a:rPr lang="fr-FR" b="1" dirty="0" smtClean="0">
                <a:solidFill>
                  <a:schemeClr val="bg1"/>
                </a:solidFill>
                <a:latin typeface="Tahoma" pitchFamily="34" charset="0"/>
                <a:ea typeface="Tahoma" pitchFamily="34" charset="0"/>
                <a:cs typeface="Tahoma" pitchFamily="34" charset="0"/>
              </a:rPr>
              <a:t>Comment </a:t>
            </a:r>
            <a:r>
              <a:rPr lang="fr-FR" b="1" dirty="0">
                <a:solidFill>
                  <a:schemeClr val="bg1"/>
                </a:solidFill>
                <a:latin typeface="Tahoma" pitchFamily="34" charset="0"/>
                <a:ea typeface="Tahoma" pitchFamily="34" charset="0"/>
                <a:cs typeface="Tahoma" pitchFamily="34" charset="0"/>
              </a:rPr>
              <a:t>faire ?</a:t>
            </a:r>
          </a:p>
          <a:p>
            <a:r>
              <a:rPr lang="fr-FR" dirty="0">
                <a:solidFill>
                  <a:schemeClr val="bg1"/>
                </a:solidFill>
                <a:latin typeface="Tahoma" pitchFamily="34" charset="0"/>
                <a:ea typeface="Tahoma" pitchFamily="34" charset="0"/>
                <a:cs typeface="Tahoma" pitchFamily="34" charset="0"/>
              </a:rPr>
              <a:t>Ok, nous connaissons maintenant la notion de profondeur de champ, et sa manifestation concrète sur l'image. Voyons maintenant comment procéder pour obtenir une image à faible profondeur de champ ou au contraire, une photo avec une grande profondeur de champ.</a:t>
            </a:r>
          </a:p>
        </p:txBody>
      </p:sp>
      <p:sp>
        <p:nvSpPr>
          <p:cNvPr id="5" name="Rectangle 4"/>
          <p:cNvSpPr/>
          <p:nvPr/>
        </p:nvSpPr>
        <p:spPr>
          <a:xfrm>
            <a:off x="687767" y="44624"/>
            <a:ext cx="7768473" cy="923330"/>
          </a:xfrm>
          <a:prstGeom prst="rect">
            <a:avLst/>
          </a:prstGeom>
          <a:noFill/>
        </p:spPr>
        <p:txBody>
          <a:bodyPr wrap="non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pPr algn="ctr"/>
            <a:r>
              <a:rPr lang="fr-FR" sz="54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latin typeface="Tahoma" pitchFamily="34" charset="0"/>
                <a:ea typeface="Tahoma" pitchFamily="34" charset="0"/>
                <a:cs typeface="Tahoma" pitchFamily="34" charset="0"/>
              </a:rPr>
              <a:t>Profondeur de Champ</a:t>
            </a:r>
            <a:endParaRPr lang="fr-FR" sz="54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latin typeface="Tahoma" pitchFamily="34" charset="0"/>
              <a:ea typeface="Tahoma" pitchFamily="34" charset="0"/>
              <a:cs typeface="Tahoma" pitchFamily="34" charset="0"/>
            </a:endParaRPr>
          </a:p>
        </p:txBody>
      </p:sp>
      <p:pic>
        <p:nvPicPr>
          <p:cNvPr id="6" name="Image 5"/>
          <p:cNvPicPr/>
          <p:nvPr/>
        </p:nvPicPr>
        <p:blipFill>
          <a:blip r:embed="rId2" cstate="print"/>
          <a:srcRect/>
          <a:stretch>
            <a:fillRect/>
          </a:stretch>
        </p:blipFill>
        <p:spPr bwMode="auto">
          <a:xfrm>
            <a:off x="544376" y="1091296"/>
            <a:ext cx="3163528" cy="2112388"/>
          </a:xfrm>
          <a:prstGeom prst="rect">
            <a:avLst/>
          </a:prstGeom>
          <a:noFill/>
          <a:ln w="9525">
            <a:noFill/>
            <a:miter lim="800000"/>
            <a:headEnd/>
            <a:tailEnd/>
          </a:ln>
        </p:spPr>
      </p:pic>
      <p:pic>
        <p:nvPicPr>
          <p:cNvPr id="7" name="Image 6"/>
          <p:cNvPicPr/>
          <p:nvPr/>
        </p:nvPicPr>
        <p:blipFill>
          <a:blip r:embed="rId3" cstate="print"/>
          <a:srcRect/>
          <a:stretch>
            <a:fillRect/>
          </a:stretch>
        </p:blipFill>
        <p:spPr bwMode="auto">
          <a:xfrm>
            <a:off x="5512592" y="1115453"/>
            <a:ext cx="3127352" cy="2088232"/>
          </a:xfrm>
          <a:prstGeom prst="rect">
            <a:avLst/>
          </a:prstGeom>
          <a:noFill/>
          <a:ln w="9525">
            <a:noFill/>
            <a:miter lim="800000"/>
            <a:headEnd/>
            <a:tailEnd/>
          </a:ln>
        </p:spPr>
      </p:pic>
      <p:sp>
        <p:nvSpPr>
          <p:cNvPr id="8" name="Rectangle 7"/>
          <p:cNvSpPr/>
          <p:nvPr/>
        </p:nvSpPr>
        <p:spPr>
          <a:xfrm>
            <a:off x="422388" y="3266400"/>
            <a:ext cx="3213508" cy="369332"/>
          </a:xfrm>
          <a:prstGeom prst="rect">
            <a:avLst/>
          </a:prstGeom>
        </p:spPr>
        <p:txBody>
          <a:bodyPr wrap="none">
            <a:spAutoFit/>
          </a:bodyPr>
          <a:lstStyle/>
          <a:p>
            <a:r>
              <a:rPr lang="fr-FR" dirty="0"/>
              <a:t>Une </a:t>
            </a:r>
            <a:r>
              <a:rPr lang="fr-FR" i="1" dirty="0"/>
              <a:t>faible profondeur de champ</a:t>
            </a:r>
            <a:endParaRPr lang="fr-FR" dirty="0"/>
          </a:p>
        </p:txBody>
      </p:sp>
      <p:sp>
        <p:nvSpPr>
          <p:cNvPr id="9" name="Rectangle 8"/>
          <p:cNvSpPr/>
          <p:nvPr/>
        </p:nvSpPr>
        <p:spPr>
          <a:xfrm>
            <a:off x="5508104" y="3275692"/>
            <a:ext cx="3355790" cy="369332"/>
          </a:xfrm>
          <a:prstGeom prst="rect">
            <a:avLst/>
          </a:prstGeom>
        </p:spPr>
        <p:txBody>
          <a:bodyPr wrap="none">
            <a:spAutoFit/>
          </a:bodyPr>
          <a:lstStyle/>
          <a:p>
            <a:r>
              <a:rPr lang="fr-FR" dirty="0"/>
              <a:t>Une </a:t>
            </a:r>
            <a:r>
              <a:rPr lang="fr-FR" i="1" dirty="0"/>
              <a:t>grande profondeur de champ</a:t>
            </a:r>
            <a:endParaRPr lang="fr-FR"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251520" y="1208940"/>
            <a:ext cx="8640960" cy="480131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r>
              <a:rPr lang="fr-FR" b="1" dirty="0">
                <a:latin typeface="Tahoma" pitchFamily="34" charset="0"/>
                <a:ea typeface="Tahoma" pitchFamily="34" charset="0"/>
                <a:cs typeface="Tahoma" pitchFamily="34" charset="0"/>
              </a:rPr>
              <a:t>Priorité à </a:t>
            </a:r>
            <a:r>
              <a:rPr lang="fr-FR" b="1" dirty="0" smtClean="0">
                <a:latin typeface="Tahoma" pitchFamily="34" charset="0"/>
                <a:ea typeface="Tahoma" pitchFamily="34" charset="0"/>
                <a:cs typeface="Tahoma" pitchFamily="34" charset="0"/>
              </a:rPr>
              <a:t>l'ouverture</a:t>
            </a:r>
          </a:p>
          <a:p>
            <a:endParaRPr lang="fr-FR" b="1" dirty="0">
              <a:latin typeface="Tahoma" pitchFamily="34" charset="0"/>
              <a:ea typeface="Tahoma" pitchFamily="34" charset="0"/>
              <a:cs typeface="Tahoma" pitchFamily="34" charset="0"/>
            </a:endParaRPr>
          </a:p>
          <a:p>
            <a:r>
              <a:rPr lang="fr-FR" dirty="0">
                <a:latin typeface="Tahoma" pitchFamily="34" charset="0"/>
                <a:ea typeface="Tahoma" pitchFamily="34" charset="0"/>
                <a:cs typeface="Tahoma" pitchFamily="34" charset="0"/>
              </a:rPr>
              <a:t>Pour jouer sur la profondeur de champ d'une photo, nous allons utiliser un réglage que proposent généralement tous les appareils photo : l'ouverture et le diaphragme.</a:t>
            </a:r>
          </a:p>
          <a:p>
            <a:r>
              <a:rPr lang="fr-FR" dirty="0">
                <a:latin typeface="Tahoma" pitchFamily="34" charset="0"/>
                <a:ea typeface="Tahoma" pitchFamily="34" charset="0"/>
                <a:cs typeface="Tahoma" pitchFamily="34" charset="0"/>
              </a:rPr>
              <a:t>Pour cela, nous allons utiliser le mode </a:t>
            </a:r>
            <a:r>
              <a:rPr lang="fr-FR" b="1" dirty="0">
                <a:latin typeface="Tahoma" pitchFamily="34" charset="0"/>
                <a:ea typeface="Tahoma" pitchFamily="34" charset="0"/>
                <a:cs typeface="Tahoma" pitchFamily="34" charset="0"/>
              </a:rPr>
              <a:t>Av</a:t>
            </a:r>
            <a:r>
              <a:rPr lang="fr-FR" dirty="0">
                <a:latin typeface="Tahoma" pitchFamily="34" charset="0"/>
                <a:ea typeface="Tahoma" pitchFamily="34" charset="0"/>
                <a:cs typeface="Tahoma" pitchFamily="34" charset="0"/>
              </a:rPr>
              <a:t> (ou </a:t>
            </a:r>
            <a:r>
              <a:rPr lang="fr-FR" b="1" dirty="0">
                <a:latin typeface="Tahoma" pitchFamily="34" charset="0"/>
                <a:ea typeface="Tahoma" pitchFamily="34" charset="0"/>
                <a:cs typeface="Tahoma" pitchFamily="34" charset="0"/>
              </a:rPr>
              <a:t>A</a:t>
            </a:r>
            <a:r>
              <a:rPr lang="fr-FR" dirty="0">
                <a:latin typeface="Tahoma" pitchFamily="34" charset="0"/>
                <a:ea typeface="Tahoma" pitchFamily="34" charset="0"/>
                <a:cs typeface="Tahoma" pitchFamily="34" charset="0"/>
              </a:rPr>
              <a:t>, selon les appareils), qui va nous permettre de spécifier l'ouverture du diaphragme, alors que l'appareil se chargera du reste (pour les curieux, le « reste », c'est la </a:t>
            </a:r>
            <a:r>
              <a:rPr lang="fr-FR" i="1" dirty="0">
                <a:latin typeface="Tahoma" pitchFamily="34" charset="0"/>
                <a:ea typeface="Tahoma" pitchFamily="34" charset="0"/>
                <a:cs typeface="Tahoma" pitchFamily="34" charset="0"/>
              </a:rPr>
              <a:t>vitesse d'obturation</a:t>
            </a:r>
            <a:r>
              <a:rPr lang="fr-FR" dirty="0">
                <a:latin typeface="Tahoma" pitchFamily="34" charset="0"/>
                <a:ea typeface="Tahoma" pitchFamily="34" charset="0"/>
                <a:cs typeface="Tahoma" pitchFamily="34" charset="0"/>
              </a:rPr>
              <a:t> !).</a:t>
            </a:r>
          </a:p>
          <a:p>
            <a:endParaRPr lang="fr-FR" b="1" dirty="0" smtClean="0">
              <a:latin typeface="Tahoma" pitchFamily="34" charset="0"/>
              <a:ea typeface="Tahoma" pitchFamily="34" charset="0"/>
              <a:cs typeface="Tahoma" pitchFamily="34" charset="0"/>
            </a:endParaRPr>
          </a:p>
          <a:p>
            <a:r>
              <a:rPr lang="fr-FR" b="1" dirty="0" smtClean="0">
                <a:latin typeface="Tahoma" pitchFamily="34" charset="0"/>
                <a:ea typeface="Tahoma" pitchFamily="34" charset="0"/>
                <a:cs typeface="Tahoma" pitchFamily="34" charset="0"/>
              </a:rPr>
              <a:t>LA </a:t>
            </a:r>
            <a:r>
              <a:rPr lang="fr-FR" b="1" dirty="0">
                <a:latin typeface="Tahoma" pitchFamily="34" charset="0"/>
                <a:ea typeface="Tahoma" pitchFamily="34" charset="0"/>
                <a:cs typeface="Tahoma" pitchFamily="34" charset="0"/>
              </a:rPr>
              <a:t>règle </a:t>
            </a:r>
            <a:r>
              <a:rPr lang="fr-FR" b="1" dirty="0" smtClean="0">
                <a:latin typeface="Tahoma" pitchFamily="34" charset="0"/>
                <a:ea typeface="Tahoma" pitchFamily="34" charset="0"/>
                <a:cs typeface="Tahoma" pitchFamily="34" charset="0"/>
              </a:rPr>
              <a:t>!</a:t>
            </a:r>
          </a:p>
          <a:p>
            <a:endParaRPr lang="fr-FR" b="1" dirty="0">
              <a:latin typeface="Tahoma" pitchFamily="34" charset="0"/>
              <a:ea typeface="Tahoma" pitchFamily="34" charset="0"/>
              <a:cs typeface="Tahoma" pitchFamily="34" charset="0"/>
            </a:endParaRPr>
          </a:p>
          <a:p>
            <a:r>
              <a:rPr lang="fr-FR" dirty="0">
                <a:latin typeface="Tahoma" pitchFamily="34" charset="0"/>
                <a:ea typeface="Tahoma" pitchFamily="34" charset="0"/>
                <a:cs typeface="Tahoma" pitchFamily="34" charset="0"/>
              </a:rPr>
              <a:t>La règle, toute simple, est la suivante </a:t>
            </a:r>
            <a:r>
              <a:rPr lang="fr-FR" dirty="0" smtClean="0">
                <a:latin typeface="Tahoma" pitchFamily="34" charset="0"/>
                <a:ea typeface="Tahoma" pitchFamily="34" charset="0"/>
                <a:cs typeface="Tahoma" pitchFamily="34" charset="0"/>
              </a:rPr>
              <a:t>:</a:t>
            </a:r>
          </a:p>
          <a:p>
            <a:endParaRPr lang="fr-FR" dirty="0">
              <a:latin typeface="Tahoma" pitchFamily="34" charset="0"/>
              <a:ea typeface="Tahoma" pitchFamily="34" charset="0"/>
              <a:cs typeface="Tahoma" pitchFamily="34" charset="0"/>
            </a:endParaRPr>
          </a:p>
          <a:p>
            <a:pPr lvl="0"/>
            <a:r>
              <a:rPr lang="fr-FR" b="1" dirty="0">
                <a:solidFill>
                  <a:schemeClr val="bg1"/>
                </a:solidFill>
                <a:latin typeface="Tahoma" pitchFamily="34" charset="0"/>
                <a:ea typeface="Tahoma" pitchFamily="34" charset="0"/>
                <a:cs typeface="Tahoma" pitchFamily="34" charset="0"/>
              </a:rPr>
              <a:t>Pour maximiser la profondeur de champ, je choisis une faible ouverture de diaphragme</a:t>
            </a:r>
            <a:r>
              <a:rPr lang="fr-FR" dirty="0">
                <a:solidFill>
                  <a:schemeClr val="bg1"/>
                </a:solidFill>
                <a:latin typeface="Tahoma" pitchFamily="34" charset="0"/>
                <a:ea typeface="Tahoma" pitchFamily="34" charset="0"/>
                <a:cs typeface="Tahoma" pitchFamily="34" charset="0"/>
              </a:rPr>
              <a:t> (on dit souvent « je ferme au maximum »...).</a:t>
            </a:r>
          </a:p>
          <a:p>
            <a:pPr lvl="0"/>
            <a:r>
              <a:rPr lang="fr-FR" b="1" dirty="0">
                <a:solidFill>
                  <a:schemeClr val="bg1"/>
                </a:solidFill>
                <a:latin typeface="Tahoma" pitchFamily="34" charset="0"/>
                <a:ea typeface="Tahoma" pitchFamily="34" charset="0"/>
                <a:cs typeface="Tahoma" pitchFamily="34" charset="0"/>
              </a:rPr>
              <a:t>Pour minimiser la profondeur de champ</a:t>
            </a:r>
            <a:r>
              <a:rPr lang="fr-FR" dirty="0">
                <a:solidFill>
                  <a:schemeClr val="bg1"/>
                </a:solidFill>
                <a:latin typeface="Tahoma" pitchFamily="34" charset="0"/>
                <a:ea typeface="Tahoma" pitchFamily="34" charset="0"/>
                <a:cs typeface="Tahoma" pitchFamily="34" charset="0"/>
              </a:rPr>
              <a:t> (avoir l'arrière plan flou), </a:t>
            </a:r>
            <a:r>
              <a:rPr lang="fr-FR" b="1" dirty="0">
                <a:solidFill>
                  <a:schemeClr val="bg1"/>
                </a:solidFill>
                <a:latin typeface="Tahoma" pitchFamily="34" charset="0"/>
                <a:ea typeface="Tahoma" pitchFamily="34" charset="0"/>
                <a:cs typeface="Tahoma" pitchFamily="34" charset="0"/>
              </a:rPr>
              <a:t>je choisis une grande ouverture de diaphragme</a:t>
            </a:r>
            <a:r>
              <a:rPr lang="fr-FR" dirty="0">
                <a:solidFill>
                  <a:schemeClr val="bg1"/>
                </a:solidFill>
                <a:latin typeface="Tahoma" pitchFamily="34" charset="0"/>
                <a:ea typeface="Tahoma" pitchFamily="34" charset="0"/>
                <a:cs typeface="Tahoma" pitchFamily="34" charset="0"/>
              </a:rPr>
              <a:t>.</a:t>
            </a:r>
          </a:p>
        </p:txBody>
      </p:sp>
      <p:sp>
        <p:nvSpPr>
          <p:cNvPr id="5" name="Rectangle 4"/>
          <p:cNvSpPr/>
          <p:nvPr/>
        </p:nvSpPr>
        <p:spPr>
          <a:xfrm>
            <a:off x="687767" y="44624"/>
            <a:ext cx="7768473" cy="923330"/>
          </a:xfrm>
          <a:prstGeom prst="rect">
            <a:avLst/>
          </a:prstGeom>
          <a:noFill/>
        </p:spPr>
        <p:txBody>
          <a:bodyPr wrap="none" lIns="91440" tIns="45720" rIns="91440" bIns="45720">
            <a:spAutoFit/>
          </a:bodyPr>
          <a:lstStyle/>
          <a:p>
            <a:pPr algn="ctr"/>
            <a:r>
              <a:rPr lang="fr-FR" sz="5400"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Tahoma" pitchFamily="34" charset="0"/>
                <a:ea typeface="Tahoma" pitchFamily="34" charset="0"/>
                <a:cs typeface="Tahoma" pitchFamily="34" charset="0"/>
              </a:rPr>
              <a:t>Profondeur de Champ</a:t>
            </a:r>
            <a:endParaRPr lang="fr-FR" sz="5400" b="1"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251520" y="964460"/>
            <a:ext cx="8640960" cy="541686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r>
              <a:rPr lang="fr-FR" b="1" dirty="0">
                <a:latin typeface="Tahoma" pitchFamily="34" charset="0"/>
                <a:ea typeface="Tahoma" pitchFamily="34" charset="0"/>
                <a:cs typeface="Tahoma" pitchFamily="34" charset="0"/>
              </a:rPr>
              <a:t>Et... LE piège </a:t>
            </a:r>
            <a:r>
              <a:rPr lang="fr-FR" b="1" dirty="0" smtClean="0">
                <a:latin typeface="Tahoma" pitchFamily="34" charset="0"/>
                <a:ea typeface="Tahoma" pitchFamily="34" charset="0"/>
                <a:cs typeface="Tahoma" pitchFamily="34" charset="0"/>
              </a:rPr>
              <a:t>!</a:t>
            </a:r>
          </a:p>
          <a:p>
            <a:endParaRPr lang="fr-FR" b="1" dirty="0">
              <a:latin typeface="Tahoma" pitchFamily="34" charset="0"/>
              <a:ea typeface="Tahoma" pitchFamily="34" charset="0"/>
              <a:cs typeface="Tahoma" pitchFamily="34" charset="0"/>
            </a:endParaRPr>
          </a:p>
          <a:p>
            <a:r>
              <a:rPr lang="fr-FR" dirty="0">
                <a:latin typeface="Tahoma" pitchFamily="34" charset="0"/>
                <a:ea typeface="Tahoma" pitchFamily="34" charset="0"/>
                <a:cs typeface="Tahoma" pitchFamily="34" charset="0"/>
              </a:rPr>
              <a:t>Trop, c'est trop. C'était vraiment trop simple ! Il y a donc un piège, qui vous demandera une petite gymnastique de cerveau, du moins au début</a:t>
            </a:r>
            <a:r>
              <a:rPr lang="fr-FR" dirty="0" smtClean="0">
                <a:latin typeface="Tahoma" pitchFamily="34" charset="0"/>
                <a:ea typeface="Tahoma" pitchFamily="34" charset="0"/>
                <a:cs typeface="Tahoma" pitchFamily="34" charset="0"/>
              </a:rPr>
              <a:t>...</a:t>
            </a:r>
          </a:p>
          <a:p>
            <a:endParaRPr lang="fr-FR" dirty="0">
              <a:latin typeface="Tahoma" pitchFamily="34" charset="0"/>
              <a:ea typeface="Tahoma" pitchFamily="34" charset="0"/>
              <a:cs typeface="Tahoma" pitchFamily="34" charset="0"/>
            </a:endParaRPr>
          </a:p>
          <a:p>
            <a:r>
              <a:rPr lang="fr-FR" dirty="0">
                <a:latin typeface="Tahoma" pitchFamily="34" charset="0"/>
                <a:ea typeface="Tahoma" pitchFamily="34" charset="0"/>
                <a:cs typeface="Tahoma" pitchFamily="34" charset="0"/>
              </a:rPr>
              <a:t>En effet, </a:t>
            </a:r>
            <a:r>
              <a:rPr lang="fr-FR" b="1" dirty="0">
                <a:latin typeface="Tahoma" pitchFamily="34" charset="0"/>
                <a:ea typeface="Tahoma" pitchFamily="34" charset="0"/>
                <a:cs typeface="Tahoma" pitchFamily="34" charset="0"/>
              </a:rPr>
              <a:t>l'ouverture du diaphragme s'exprime comme un rapport, du style « 1/</a:t>
            </a:r>
            <a:r>
              <a:rPr lang="fr-FR" b="1" i="1" dirty="0">
                <a:latin typeface="Tahoma" pitchFamily="34" charset="0"/>
                <a:ea typeface="Tahoma" pitchFamily="34" charset="0"/>
                <a:cs typeface="Tahoma" pitchFamily="34" charset="0"/>
              </a:rPr>
              <a:t>x</a:t>
            </a:r>
            <a:r>
              <a:rPr lang="fr-FR" b="1" dirty="0">
                <a:latin typeface="Tahoma" pitchFamily="34" charset="0"/>
                <a:ea typeface="Tahoma" pitchFamily="34" charset="0"/>
                <a:cs typeface="Tahoma" pitchFamily="34" charset="0"/>
              </a:rPr>
              <a:t> »</a:t>
            </a:r>
            <a:r>
              <a:rPr lang="fr-FR" dirty="0">
                <a:latin typeface="Tahoma" pitchFamily="34" charset="0"/>
                <a:ea typeface="Tahoma" pitchFamily="34" charset="0"/>
                <a:cs typeface="Tahoma" pitchFamily="34" charset="0"/>
              </a:rPr>
              <a:t>. Or, les appareils photo n'affichent pas « 1/</a:t>
            </a:r>
            <a:r>
              <a:rPr lang="fr-FR" i="1" dirty="0">
                <a:latin typeface="Tahoma" pitchFamily="34" charset="0"/>
                <a:ea typeface="Tahoma" pitchFamily="34" charset="0"/>
                <a:cs typeface="Tahoma" pitchFamily="34" charset="0"/>
              </a:rPr>
              <a:t>x</a:t>
            </a:r>
            <a:r>
              <a:rPr lang="fr-FR" dirty="0">
                <a:latin typeface="Tahoma" pitchFamily="34" charset="0"/>
                <a:ea typeface="Tahoma" pitchFamily="34" charset="0"/>
                <a:cs typeface="Tahoma" pitchFamily="34" charset="0"/>
              </a:rPr>
              <a:t> », mais « </a:t>
            </a:r>
            <a:r>
              <a:rPr lang="fr-FR" i="1" dirty="0">
                <a:latin typeface="Tahoma" pitchFamily="34" charset="0"/>
                <a:ea typeface="Tahoma" pitchFamily="34" charset="0"/>
                <a:cs typeface="Tahoma" pitchFamily="34" charset="0"/>
              </a:rPr>
              <a:t>x</a:t>
            </a:r>
            <a:r>
              <a:rPr lang="fr-FR" dirty="0">
                <a:latin typeface="Tahoma" pitchFamily="34" charset="0"/>
                <a:ea typeface="Tahoma" pitchFamily="34" charset="0"/>
                <a:cs typeface="Tahoma" pitchFamily="34" charset="0"/>
              </a:rPr>
              <a:t> ». Les matheux en herbe l'auront compris : pour spécifier une grande ouverture, je dois donner un </a:t>
            </a:r>
            <a:r>
              <a:rPr lang="fr-FR" i="1" dirty="0">
                <a:latin typeface="Tahoma" pitchFamily="34" charset="0"/>
                <a:ea typeface="Tahoma" pitchFamily="34" charset="0"/>
                <a:cs typeface="Tahoma" pitchFamily="34" charset="0"/>
              </a:rPr>
              <a:t>x</a:t>
            </a:r>
            <a:r>
              <a:rPr lang="fr-FR" dirty="0">
                <a:latin typeface="Tahoma" pitchFamily="34" charset="0"/>
                <a:ea typeface="Tahoma" pitchFamily="34" charset="0"/>
                <a:cs typeface="Tahoma" pitchFamily="34" charset="0"/>
              </a:rPr>
              <a:t> petit, et pour spécifier une faible ouverture, je dois spécifier un </a:t>
            </a:r>
            <a:r>
              <a:rPr lang="fr-FR" i="1" dirty="0">
                <a:latin typeface="Tahoma" pitchFamily="34" charset="0"/>
                <a:ea typeface="Tahoma" pitchFamily="34" charset="0"/>
                <a:cs typeface="Tahoma" pitchFamily="34" charset="0"/>
              </a:rPr>
              <a:t>x</a:t>
            </a:r>
            <a:r>
              <a:rPr lang="fr-FR" dirty="0">
                <a:latin typeface="Tahoma" pitchFamily="34" charset="0"/>
                <a:ea typeface="Tahoma" pitchFamily="34" charset="0"/>
                <a:cs typeface="Tahoma" pitchFamily="34" charset="0"/>
              </a:rPr>
              <a:t> grand. C'est tout !</a:t>
            </a:r>
          </a:p>
          <a:p>
            <a:endParaRPr lang="fr-FR" b="1" dirty="0" smtClean="0">
              <a:latin typeface="Tahoma" pitchFamily="34" charset="0"/>
              <a:ea typeface="Tahoma" pitchFamily="34" charset="0"/>
              <a:cs typeface="Tahoma" pitchFamily="34" charset="0"/>
            </a:endParaRPr>
          </a:p>
          <a:p>
            <a:r>
              <a:rPr lang="fr-FR" b="1" dirty="0" smtClean="0">
                <a:latin typeface="Tahoma" pitchFamily="34" charset="0"/>
                <a:ea typeface="Tahoma" pitchFamily="34" charset="0"/>
                <a:cs typeface="Tahoma" pitchFamily="34" charset="0"/>
              </a:rPr>
              <a:t>Conclusion :</a:t>
            </a:r>
          </a:p>
          <a:p>
            <a:endParaRPr lang="fr-FR" b="1" dirty="0">
              <a:latin typeface="Tahoma" pitchFamily="34" charset="0"/>
              <a:ea typeface="Tahoma" pitchFamily="34" charset="0"/>
              <a:cs typeface="Tahoma" pitchFamily="34" charset="0"/>
            </a:endParaRPr>
          </a:p>
          <a:p>
            <a:r>
              <a:rPr lang="fr-FR" sz="1600" dirty="0">
                <a:solidFill>
                  <a:schemeClr val="bg1"/>
                </a:solidFill>
                <a:latin typeface="Tahoma" pitchFamily="34" charset="0"/>
                <a:ea typeface="Tahoma" pitchFamily="34" charset="0"/>
                <a:cs typeface="Tahoma" pitchFamily="34" charset="0"/>
              </a:rPr>
              <a:t>Pour jouer sur la profondeur de champ, je sélectionne le mode </a:t>
            </a:r>
            <a:r>
              <a:rPr lang="fr-FR" sz="1600" b="1" dirty="0" smtClean="0">
                <a:solidFill>
                  <a:schemeClr val="bg1"/>
                </a:solidFill>
                <a:latin typeface="Tahoma" pitchFamily="34" charset="0"/>
                <a:ea typeface="Tahoma" pitchFamily="34" charset="0"/>
                <a:cs typeface="Tahoma" pitchFamily="34" charset="0"/>
              </a:rPr>
              <a:t>Av /A</a:t>
            </a:r>
            <a:r>
              <a:rPr lang="fr-FR" sz="1600" dirty="0" smtClean="0">
                <a:solidFill>
                  <a:schemeClr val="bg1"/>
                </a:solidFill>
                <a:latin typeface="Tahoma" pitchFamily="34" charset="0"/>
                <a:ea typeface="Tahoma" pitchFamily="34" charset="0"/>
                <a:cs typeface="Tahoma" pitchFamily="34" charset="0"/>
              </a:rPr>
              <a:t> </a:t>
            </a:r>
            <a:r>
              <a:rPr lang="fr-FR" sz="1600" dirty="0">
                <a:solidFill>
                  <a:schemeClr val="bg1"/>
                </a:solidFill>
                <a:latin typeface="Tahoma" pitchFamily="34" charset="0"/>
                <a:ea typeface="Tahoma" pitchFamily="34" charset="0"/>
                <a:cs typeface="Tahoma" pitchFamily="34" charset="0"/>
              </a:rPr>
              <a:t>(priorité à l'ouverture), puis je donne une valeur élevée pour minimiser la profondeur de champ, ou une petite valeur pour maximiser la profondeur de champ. </a:t>
            </a:r>
          </a:p>
          <a:p>
            <a:r>
              <a:rPr lang="fr-FR" sz="1600" dirty="0">
                <a:solidFill>
                  <a:schemeClr val="bg1"/>
                </a:solidFill>
                <a:latin typeface="Tahoma" pitchFamily="34" charset="0"/>
                <a:ea typeface="Tahoma" pitchFamily="34" charset="0"/>
                <a:cs typeface="Tahoma" pitchFamily="34" charset="0"/>
              </a:rPr>
              <a:t>À vos appareil, et gardez cette fiche en tête pour vos photos de groupe (une grande profondeur de champ pour que tout le monde soit net), vos photos de fleurs (une faible profondeur de </a:t>
            </a:r>
            <a:r>
              <a:rPr lang="fr-FR" sz="1600" dirty="0" smtClean="0">
                <a:solidFill>
                  <a:schemeClr val="bg1"/>
                </a:solidFill>
                <a:latin typeface="Tahoma" pitchFamily="34" charset="0"/>
                <a:ea typeface="Tahoma" pitchFamily="34" charset="0"/>
                <a:cs typeface="Tahoma" pitchFamily="34" charset="0"/>
              </a:rPr>
              <a:t>champ pour </a:t>
            </a:r>
            <a:r>
              <a:rPr lang="fr-FR" sz="1600" dirty="0">
                <a:solidFill>
                  <a:schemeClr val="bg1"/>
                </a:solidFill>
                <a:latin typeface="Tahoma" pitchFamily="34" charset="0"/>
                <a:ea typeface="Tahoma" pitchFamily="34" charset="0"/>
                <a:cs typeface="Tahoma" pitchFamily="34" charset="0"/>
              </a:rPr>
              <a:t>que la fleur se détache de son arrière plan), vos portraits (idem), vos paysages (une grande profondeur pour que tous les plans soient nets)... </a:t>
            </a:r>
          </a:p>
        </p:txBody>
      </p:sp>
      <p:sp>
        <p:nvSpPr>
          <p:cNvPr id="5" name="Rectangle 4"/>
          <p:cNvSpPr/>
          <p:nvPr/>
        </p:nvSpPr>
        <p:spPr>
          <a:xfrm>
            <a:off x="687767" y="44624"/>
            <a:ext cx="7768473"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fr-FR" sz="5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ahoma" pitchFamily="34" charset="0"/>
                <a:ea typeface="Tahoma" pitchFamily="34" charset="0"/>
                <a:cs typeface="Tahoma" pitchFamily="34" charset="0"/>
              </a:rPr>
              <a:t>Profondeur de Champ</a:t>
            </a:r>
            <a:endParaRPr lang="fr-FR" sz="5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Mod">
  <a:themeElements>
    <a:clrScheme name="Débit">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Mod">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alibri"/>
        <a:ea typeface=""/>
        <a:cs typeface=""/>
        <a:font script="Jpan" typeface="HGｺﾞｼｯｸM"/>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od">
      <a:fillStyleLst>
        <a:solidFill>
          <a:schemeClr val="phClr"/>
        </a:solidFill>
        <a:solidFill>
          <a:schemeClr val="phClr">
            <a:tint val="80000"/>
          </a:schemeClr>
        </a:solidFill>
        <a:solidFill>
          <a:schemeClr val="phClr">
            <a:shade val="30000"/>
            <a:satMod val="150000"/>
          </a:schemeClr>
        </a:solidFill>
      </a:fillStyleLst>
      <a:lnStyleLst>
        <a:ln w="9525" cap="flat" cmpd="sng" algn="ctr">
          <a:solidFill>
            <a:schemeClr val="phClr">
              <a:tint val="90000"/>
              <a:satMod val="105000"/>
            </a:schemeClr>
          </a:solidFill>
          <a:prstDash val="solid"/>
        </a:ln>
        <a:ln w="50800" cap="flat" cmpd="sng" algn="ctr">
          <a:solidFill>
            <a:schemeClr val="phClr">
              <a:tint val="90000"/>
            </a:schemeClr>
          </a:solidFill>
          <a:prstDash val="solid"/>
        </a:ln>
        <a:ln w="76200" cap="flat" cmpd="dbl" algn="ctr">
          <a:solidFill>
            <a:schemeClr val="phClr">
              <a:tint val="90000"/>
            </a:schemeClr>
          </a:solidFill>
          <a:prstDash val="solid"/>
        </a:ln>
      </a:lnStyleLst>
      <a:effectStyleLst>
        <a:effectStyle>
          <a:effectLst/>
        </a:effectStyle>
        <a:effectStyle>
          <a:effectLst>
            <a:outerShdw blurRad="76200" dist="25400" dir="5400000" sx="101000" sy="101000" rotWithShape="0">
              <a:srgbClr val="000000">
                <a:alpha val="50000"/>
              </a:srgbClr>
            </a:outerShdw>
          </a:effectLst>
        </a:effectStyle>
        <a:effectStyle>
          <a:effectLst>
            <a:outerShdw blurRad="76200" dist="50800" dir="5400000" sx="101000" sy="101000" rotWithShape="0">
              <a:srgbClr val="000000">
                <a:alpha val="50000"/>
              </a:srgbClr>
            </a:outerShdw>
            <a:reflection blurRad="12700" stA="30000" endPos="30000" dist="50800" dir="5400000" sy="-100000" rotWithShape="0"/>
          </a:effectLst>
          <a:scene3d>
            <a:camera prst="orthographicFront">
              <a:rot lat="0" lon="0" rev="0"/>
            </a:camera>
            <a:lightRig rig="twoPt" dir="t">
              <a:rot lat="0" lon="0" rev="5400000"/>
            </a:lightRig>
          </a:scene3d>
          <a:sp3d prstMaterial="softmetal">
            <a:bevelT w="63500" h="25400" prst="coolSlant"/>
          </a:sp3d>
        </a:effectStyle>
      </a:effectStyleLst>
      <a:bgFillStyleLst>
        <a:solidFill>
          <a:schemeClr val="phClr">
            <a:satMod val="125000"/>
          </a:schemeClr>
        </a:solidFill>
        <a:solidFill>
          <a:schemeClr val="phClr">
            <a:shade val="30000"/>
            <a:satMod val="150000"/>
          </a:schemeClr>
        </a:solidFill>
        <a:gradFill>
          <a:gsLst>
            <a:gs pos="0">
              <a:schemeClr val="phClr">
                <a:tint val="100000"/>
                <a:shade val="80000"/>
                <a:satMod val="135000"/>
              </a:schemeClr>
            </a:gs>
            <a:gs pos="55000">
              <a:schemeClr val="phClr">
                <a:tint val="70000"/>
                <a:shade val="100000"/>
                <a:satMod val="150000"/>
              </a:schemeClr>
            </a:gs>
            <a:gs pos="100000">
              <a:schemeClr val="phClr">
                <a:tint val="70000"/>
                <a:shade val="100000"/>
                <a:satMod val="15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Theme_Mod_theme</Template>
  <TotalTime>28</TotalTime>
  <Words>421</Words>
  <Application>Microsoft Office PowerPoint</Application>
  <PresentationFormat>Affichage à l'écran (4:3)</PresentationFormat>
  <Paragraphs>42</Paragraphs>
  <Slides>5</Slides>
  <Notes>0</Notes>
  <HiddenSlides>0</HiddenSlides>
  <MMClips>0</MMClips>
  <ScaleCrop>false</ScaleCrop>
  <HeadingPairs>
    <vt:vector size="4" baseType="variant">
      <vt:variant>
        <vt:lpstr>Thème</vt:lpstr>
      </vt:variant>
      <vt:variant>
        <vt:i4>1</vt:i4>
      </vt:variant>
      <vt:variant>
        <vt:lpstr>Titres des diapositives</vt:lpstr>
      </vt:variant>
      <vt:variant>
        <vt:i4>5</vt:i4>
      </vt:variant>
    </vt:vector>
  </HeadingPairs>
  <TitlesOfParts>
    <vt:vector size="6" baseType="lpstr">
      <vt:lpstr>Mod</vt:lpstr>
      <vt:lpstr>Diapositive 1</vt:lpstr>
      <vt:lpstr>Diapositive 2</vt:lpstr>
      <vt:lpstr>Diapositive 3</vt:lpstr>
      <vt:lpstr>Diapositive 4</vt:lpstr>
      <vt:lpstr>Diapositive 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Coyote</dc:creator>
  <cp:lastModifiedBy>Coyote</cp:lastModifiedBy>
  <cp:revision>10</cp:revision>
  <dcterms:created xsi:type="dcterms:W3CDTF">2010-09-18T21:19:58Z</dcterms:created>
  <dcterms:modified xsi:type="dcterms:W3CDTF">2011-02-16T17:53:50Z</dcterms:modified>
</cp:coreProperties>
</file>