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03" autoAdjust="0"/>
    <p:restoredTop sz="94660"/>
  </p:normalViewPr>
  <p:slideViewPr>
    <p:cSldViewPr>
      <p:cViewPr>
        <p:scale>
          <a:sx n="82" d="100"/>
          <a:sy n="82" d="100"/>
        </p:scale>
        <p:origin x="-432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A20FA0-D733-4DF0-9EAC-9472F8B5979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4ADB47-3964-40BD-B180-29A4ADE3E6BE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743267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768-21C8-4125-A345-258E48D2EED0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A8F0A-92AD-42E4-A193-94B15ADF9B5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9CF9-C85D-4983-86C0-E103AC187A3B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A8F0A-92AD-42E4-A193-94B15ADF9B5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9CF9-C85D-4983-86C0-E103AC187A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A8F0A-92AD-42E4-A193-94B15ADF9B5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C069CF9-C85D-4983-86C0-E103AC187A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A8F0A-92AD-42E4-A193-94B15ADF9B5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9CF9-C85D-4983-86C0-E103AC187A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A8F0A-92AD-42E4-A193-94B15ADF9B5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9CF9-C85D-4983-86C0-E103AC187A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A8F0A-92AD-42E4-A193-94B15ADF9B5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9CF9-C85D-4983-86C0-E103AC187A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A8F0A-92AD-42E4-A193-94B15ADF9B5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9CF9-C85D-4983-86C0-E103AC187A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A8F0A-92AD-42E4-A193-94B15ADF9B5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9CF9-C85D-4983-86C0-E103AC187A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A8F0A-92AD-42E4-A193-94B15ADF9B5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9CF9-C85D-4983-86C0-E103AC187A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A8F0A-92AD-42E4-A193-94B15ADF9B5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9CF9-C85D-4983-86C0-E103AC187A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A8F0A-92AD-42E4-A193-94B15ADF9B5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9CF9-C85D-4983-86C0-E103AC187A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FDA8F0A-92AD-42E4-A193-94B15ADF9B5D}" type="datetimeFigureOut">
              <a:rPr lang="fr-FR" smtClean="0"/>
              <a:pPr/>
              <a:t>31/03/2011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C069CF9-C85D-4983-86C0-E103AC187A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audio" Target="../media/audio4.wav"/><Relationship Id="rId18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12" Type="http://schemas.openxmlformats.org/officeDocument/2006/relationships/slide" Target="slide11.xml"/><Relationship Id="rId1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image" Target="../media/image5.gif"/><Relationship Id="rId5" Type="http://schemas.openxmlformats.org/officeDocument/2006/relationships/image" Target="../media/image3.gif"/><Relationship Id="rId15" Type="http://schemas.openxmlformats.org/officeDocument/2006/relationships/image" Target="../media/image7.png"/><Relationship Id="rId10" Type="http://schemas.openxmlformats.org/officeDocument/2006/relationships/audio" Target="../media/audio3.wav"/><Relationship Id="rId4" Type="http://schemas.openxmlformats.org/officeDocument/2006/relationships/image" Target="../media/image2.gif"/><Relationship Id="rId9" Type="http://schemas.openxmlformats.org/officeDocument/2006/relationships/slide" Target="slide10.xml"/><Relationship Id="rId1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audio" Target="../media/audio3.wav"/><Relationship Id="rId3" Type="http://schemas.openxmlformats.org/officeDocument/2006/relationships/image" Target="../media/image11.jpeg"/><Relationship Id="rId7" Type="http://schemas.openxmlformats.org/officeDocument/2006/relationships/image" Target="../media/image4.gif"/><Relationship Id="rId12" Type="http://schemas.openxmlformats.org/officeDocument/2006/relationships/slide" Target="slide1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image" Target="../media/image6.gif"/><Relationship Id="rId5" Type="http://schemas.openxmlformats.org/officeDocument/2006/relationships/slide" Target="slide3.xml"/><Relationship Id="rId10" Type="http://schemas.openxmlformats.org/officeDocument/2006/relationships/audio" Target="../media/audio4.wav"/><Relationship Id="rId4" Type="http://schemas.openxmlformats.org/officeDocument/2006/relationships/image" Target="../media/image12.png"/><Relationship Id="rId9" Type="http://schemas.openxmlformats.org/officeDocument/2006/relationships/slide" Target="slide11.xml"/><Relationship Id="rId1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18.gif"/><Relationship Id="rId18" Type="http://schemas.openxmlformats.org/officeDocument/2006/relationships/audio" Target="../media/audio9.wav"/><Relationship Id="rId3" Type="http://schemas.openxmlformats.org/officeDocument/2006/relationships/image" Target="../media/image15.png"/><Relationship Id="rId21" Type="http://schemas.openxmlformats.org/officeDocument/2006/relationships/audio" Target="../media/audio10.wav"/><Relationship Id="rId7" Type="http://schemas.openxmlformats.org/officeDocument/2006/relationships/image" Target="../media/image16.gif"/><Relationship Id="rId12" Type="http://schemas.openxmlformats.org/officeDocument/2006/relationships/audio" Target="../media/audio7.wav"/><Relationship Id="rId17" Type="http://schemas.openxmlformats.org/officeDocument/2006/relationships/slide" Target="slide8.xml"/><Relationship Id="rId2" Type="http://schemas.openxmlformats.org/officeDocument/2006/relationships/image" Target="../media/image14.jpeg"/><Relationship Id="rId16" Type="http://schemas.openxmlformats.org/officeDocument/2006/relationships/image" Target="../media/image19.png"/><Relationship Id="rId20" Type="http://schemas.openxmlformats.org/officeDocument/2006/relationships/slide" Target="slide5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5.wav"/><Relationship Id="rId11" Type="http://schemas.openxmlformats.org/officeDocument/2006/relationships/slide" Target="slide7.xml"/><Relationship Id="rId5" Type="http://schemas.openxmlformats.org/officeDocument/2006/relationships/slide" Target="slide4.xml"/><Relationship Id="rId15" Type="http://schemas.openxmlformats.org/officeDocument/2006/relationships/audio" Target="../media/audio8.wav"/><Relationship Id="rId10" Type="http://schemas.openxmlformats.org/officeDocument/2006/relationships/image" Target="../media/image17.gif"/><Relationship Id="rId19" Type="http://schemas.openxmlformats.org/officeDocument/2006/relationships/image" Target="../media/image20.png"/><Relationship Id="rId4" Type="http://schemas.openxmlformats.org/officeDocument/2006/relationships/image" Target="../media/image4.gif"/><Relationship Id="rId9" Type="http://schemas.openxmlformats.org/officeDocument/2006/relationships/audio" Target="../media/audio6.wav"/><Relationship Id="rId14" Type="http://schemas.openxmlformats.org/officeDocument/2006/relationships/slide" Target="slide9.xml"/><Relationship Id="rId22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gif"/><Relationship Id="rId18" Type="http://schemas.openxmlformats.org/officeDocument/2006/relationships/image" Target="../media/image37.gif"/><Relationship Id="rId3" Type="http://schemas.openxmlformats.org/officeDocument/2006/relationships/image" Target="../media/image23.png"/><Relationship Id="rId7" Type="http://schemas.openxmlformats.org/officeDocument/2006/relationships/image" Target="../media/image26.jpeg"/><Relationship Id="rId12" Type="http://schemas.openxmlformats.org/officeDocument/2006/relationships/image" Target="../media/image31.gif"/><Relationship Id="rId17" Type="http://schemas.openxmlformats.org/officeDocument/2006/relationships/image" Target="../media/image36.gif"/><Relationship Id="rId2" Type="http://schemas.openxmlformats.org/officeDocument/2006/relationships/image" Target="../media/image22.jpeg"/><Relationship Id="rId16" Type="http://schemas.openxmlformats.org/officeDocument/2006/relationships/image" Target="../media/image35.jpeg"/><Relationship Id="rId20" Type="http://schemas.openxmlformats.org/officeDocument/2006/relationships/image" Target="../media/image3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11" Type="http://schemas.openxmlformats.org/officeDocument/2006/relationships/image" Target="../media/image30.gif"/><Relationship Id="rId5" Type="http://schemas.openxmlformats.org/officeDocument/2006/relationships/image" Target="../media/image24.jpeg"/><Relationship Id="rId15" Type="http://schemas.openxmlformats.org/officeDocument/2006/relationships/image" Target="../media/image34.gif"/><Relationship Id="rId10" Type="http://schemas.openxmlformats.org/officeDocument/2006/relationships/image" Target="../media/image29.gif"/><Relationship Id="rId19" Type="http://schemas.openxmlformats.org/officeDocument/2006/relationships/image" Target="../media/image38.gif"/><Relationship Id="rId4" Type="http://schemas.openxmlformats.org/officeDocument/2006/relationships/slide" Target="slide3.xml"/><Relationship Id="rId9" Type="http://schemas.openxmlformats.org/officeDocument/2006/relationships/image" Target="../media/image28.gif"/><Relationship Id="rId14" Type="http://schemas.openxmlformats.org/officeDocument/2006/relationships/image" Target="../media/image3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gif"/><Relationship Id="rId13" Type="http://schemas.openxmlformats.org/officeDocument/2006/relationships/image" Target="../media/image50.gif"/><Relationship Id="rId18" Type="http://schemas.openxmlformats.org/officeDocument/2006/relationships/image" Target="../media/image55.gif"/><Relationship Id="rId3" Type="http://schemas.openxmlformats.org/officeDocument/2006/relationships/image" Target="../media/image41.png"/><Relationship Id="rId21" Type="http://schemas.openxmlformats.org/officeDocument/2006/relationships/image" Target="../media/image58.gif"/><Relationship Id="rId7" Type="http://schemas.openxmlformats.org/officeDocument/2006/relationships/image" Target="../media/image44.gif"/><Relationship Id="rId12" Type="http://schemas.openxmlformats.org/officeDocument/2006/relationships/image" Target="../media/image49.gif"/><Relationship Id="rId17" Type="http://schemas.openxmlformats.org/officeDocument/2006/relationships/image" Target="../media/image54.gif"/><Relationship Id="rId2" Type="http://schemas.openxmlformats.org/officeDocument/2006/relationships/image" Target="../media/image40.jpeg"/><Relationship Id="rId16" Type="http://schemas.openxmlformats.org/officeDocument/2006/relationships/image" Target="../media/image53.gif"/><Relationship Id="rId20" Type="http://schemas.openxmlformats.org/officeDocument/2006/relationships/image" Target="../media/image5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gif"/><Relationship Id="rId11" Type="http://schemas.openxmlformats.org/officeDocument/2006/relationships/image" Target="../media/image48.gif"/><Relationship Id="rId5" Type="http://schemas.openxmlformats.org/officeDocument/2006/relationships/image" Target="../media/image42.gif"/><Relationship Id="rId15" Type="http://schemas.openxmlformats.org/officeDocument/2006/relationships/image" Target="../media/image52.gif"/><Relationship Id="rId10" Type="http://schemas.openxmlformats.org/officeDocument/2006/relationships/image" Target="../media/image47.gif"/><Relationship Id="rId19" Type="http://schemas.openxmlformats.org/officeDocument/2006/relationships/image" Target="../media/image56.gif"/><Relationship Id="rId4" Type="http://schemas.openxmlformats.org/officeDocument/2006/relationships/slide" Target="slide3.xml"/><Relationship Id="rId9" Type="http://schemas.openxmlformats.org/officeDocument/2006/relationships/image" Target="../media/image46.gif"/><Relationship Id="rId14" Type="http://schemas.openxmlformats.org/officeDocument/2006/relationships/image" Target="../media/image51.gif"/><Relationship Id="rId22" Type="http://schemas.openxmlformats.org/officeDocument/2006/relationships/image" Target="../media/image59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13" Type="http://schemas.openxmlformats.org/officeDocument/2006/relationships/image" Target="../media/image70.gif"/><Relationship Id="rId18" Type="http://schemas.openxmlformats.org/officeDocument/2006/relationships/image" Target="../media/image75.gif"/><Relationship Id="rId26" Type="http://schemas.openxmlformats.org/officeDocument/2006/relationships/image" Target="../media/image83.gif"/><Relationship Id="rId3" Type="http://schemas.openxmlformats.org/officeDocument/2006/relationships/image" Target="../media/image61.png"/><Relationship Id="rId21" Type="http://schemas.openxmlformats.org/officeDocument/2006/relationships/image" Target="../media/image78.gif"/><Relationship Id="rId7" Type="http://schemas.openxmlformats.org/officeDocument/2006/relationships/image" Target="../media/image64.jpeg"/><Relationship Id="rId12" Type="http://schemas.openxmlformats.org/officeDocument/2006/relationships/image" Target="../media/image69.jpeg"/><Relationship Id="rId17" Type="http://schemas.openxmlformats.org/officeDocument/2006/relationships/image" Target="../media/image74.gif"/><Relationship Id="rId25" Type="http://schemas.openxmlformats.org/officeDocument/2006/relationships/image" Target="../media/image82.gif"/><Relationship Id="rId2" Type="http://schemas.openxmlformats.org/officeDocument/2006/relationships/image" Target="../media/image60.jpeg"/><Relationship Id="rId16" Type="http://schemas.openxmlformats.org/officeDocument/2006/relationships/image" Target="../media/image73.gif"/><Relationship Id="rId20" Type="http://schemas.openxmlformats.org/officeDocument/2006/relationships/image" Target="../media/image7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11" Type="http://schemas.openxmlformats.org/officeDocument/2006/relationships/image" Target="../media/image68.jpeg"/><Relationship Id="rId24" Type="http://schemas.openxmlformats.org/officeDocument/2006/relationships/image" Target="../media/image81.gif"/><Relationship Id="rId5" Type="http://schemas.openxmlformats.org/officeDocument/2006/relationships/image" Target="../media/image62.jpeg"/><Relationship Id="rId15" Type="http://schemas.openxmlformats.org/officeDocument/2006/relationships/image" Target="../media/image72.gif"/><Relationship Id="rId23" Type="http://schemas.openxmlformats.org/officeDocument/2006/relationships/image" Target="../media/image80.gif"/><Relationship Id="rId28" Type="http://schemas.openxmlformats.org/officeDocument/2006/relationships/image" Target="../media/image85.png"/><Relationship Id="rId10" Type="http://schemas.openxmlformats.org/officeDocument/2006/relationships/image" Target="../media/image67.jpeg"/><Relationship Id="rId19" Type="http://schemas.openxmlformats.org/officeDocument/2006/relationships/image" Target="../media/image76.gif"/><Relationship Id="rId4" Type="http://schemas.openxmlformats.org/officeDocument/2006/relationships/slide" Target="slide3.xml"/><Relationship Id="rId9" Type="http://schemas.openxmlformats.org/officeDocument/2006/relationships/image" Target="../media/image66.jpeg"/><Relationship Id="rId14" Type="http://schemas.openxmlformats.org/officeDocument/2006/relationships/image" Target="../media/image71.gif"/><Relationship Id="rId22" Type="http://schemas.openxmlformats.org/officeDocument/2006/relationships/image" Target="../media/image79.gif"/><Relationship Id="rId27" Type="http://schemas.openxmlformats.org/officeDocument/2006/relationships/image" Target="../media/image8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gif"/><Relationship Id="rId13" Type="http://schemas.openxmlformats.org/officeDocument/2006/relationships/image" Target="../media/image96.gif"/><Relationship Id="rId18" Type="http://schemas.openxmlformats.org/officeDocument/2006/relationships/image" Target="../media/image101.gif"/><Relationship Id="rId3" Type="http://schemas.openxmlformats.org/officeDocument/2006/relationships/image" Target="../media/image87.png"/><Relationship Id="rId21" Type="http://schemas.openxmlformats.org/officeDocument/2006/relationships/image" Target="../media/image104.gif"/><Relationship Id="rId7" Type="http://schemas.openxmlformats.org/officeDocument/2006/relationships/image" Target="../media/image90.gif"/><Relationship Id="rId12" Type="http://schemas.openxmlformats.org/officeDocument/2006/relationships/image" Target="../media/image95.gif"/><Relationship Id="rId17" Type="http://schemas.openxmlformats.org/officeDocument/2006/relationships/image" Target="../media/image100.gif"/><Relationship Id="rId2" Type="http://schemas.openxmlformats.org/officeDocument/2006/relationships/image" Target="../media/image86.jpeg"/><Relationship Id="rId16" Type="http://schemas.openxmlformats.org/officeDocument/2006/relationships/image" Target="../media/image99.gif"/><Relationship Id="rId20" Type="http://schemas.openxmlformats.org/officeDocument/2006/relationships/image" Target="../media/image10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gif"/><Relationship Id="rId11" Type="http://schemas.openxmlformats.org/officeDocument/2006/relationships/image" Target="../media/image94.gif"/><Relationship Id="rId5" Type="http://schemas.openxmlformats.org/officeDocument/2006/relationships/image" Target="../media/image88.jpeg"/><Relationship Id="rId15" Type="http://schemas.openxmlformats.org/officeDocument/2006/relationships/image" Target="../media/image98.gif"/><Relationship Id="rId23" Type="http://schemas.openxmlformats.org/officeDocument/2006/relationships/image" Target="../media/image106.gif"/><Relationship Id="rId10" Type="http://schemas.openxmlformats.org/officeDocument/2006/relationships/image" Target="../media/image93.gif"/><Relationship Id="rId19" Type="http://schemas.openxmlformats.org/officeDocument/2006/relationships/image" Target="../media/image102.gif"/><Relationship Id="rId4" Type="http://schemas.openxmlformats.org/officeDocument/2006/relationships/slide" Target="slide3.xml"/><Relationship Id="rId9" Type="http://schemas.openxmlformats.org/officeDocument/2006/relationships/image" Target="../media/image92.gif"/><Relationship Id="rId14" Type="http://schemas.openxmlformats.org/officeDocument/2006/relationships/image" Target="../media/image97.gif"/><Relationship Id="rId22" Type="http://schemas.openxmlformats.org/officeDocument/2006/relationships/image" Target="../media/image10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jpeg"/><Relationship Id="rId13" Type="http://schemas.openxmlformats.org/officeDocument/2006/relationships/image" Target="../media/image117.jpeg"/><Relationship Id="rId18" Type="http://schemas.openxmlformats.org/officeDocument/2006/relationships/image" Target="../media/image122.gif"/><Relationship Id="rId3" Type="http://schemas.openxmlformats.org/officeDocument/2006/relationships/image" Target="../media/image108.png"/><Relationship Id="rId21" Type="http://schemas.openxmlformats.org/officeDocument/2006/relationships/image" Target="../media/image125.gif"/><Relationship Id="rId7" Type="http://schemas.openxmlformats.org/officeDocument/2006/relationships/image" Target="../media/image111.jpeg"/><Relationship Id="rId12" Type="http://schemas.openxmlformats.org/officeDocument/2006/relationships/image" Target="../media/image116.jpeg"/><Relationship Id="rId17" Type="http://schemas.openxmlformats.org/officeDocument/2006/relationships/image" Target="../media/image121.gif"/><Relationship Id="rId2" Type="http://schemas.openxmlformats.org/officeDocument/2006/relationships/image" Target="../media/image107.jpeg"/><Relationship Id="rId16" Type="http://schemas.openxmlformats.org/officeDocument/2006/relationships/image" Target="../media/image120.gif"/><Relationship Id="rId20" Type="http://schemas.openxmlformats.org/officeDocument/2006/relationships/image" Target="../media/image12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jpeg"/><Relationship Id="rId11" Type="http://schemas.openxmlformats.org/officeDocument/2006/relationships/image" Target="../media/image115.jpeg"/><Relationship Id="rId5" Type="http://schemas.openxmlformats.org/officeDocument/2006/relationships/image" Target="../media/image109.jpeg"/><Relationship Id="rId15" Type="http://schemas.openxmlformats.org/officeDocument/2006/relationships/image" Target="../media/image119.jpeg"/><Relationship Id="rId23" Type="http://schemas.openxmlformats.org/officeDocument/2006/relationships/image" Target="../media/image127.gif"/><Relationship Id="rId10" Type="http://schemas.openxmlformats.org/officeDocument/2006/relationships/image" Target="../media/image114.jpeg"/><Relationship Id="rId19" Type="http://schemas.openxmlformats.org/officeDocument/2006/relationships/image" Target="../media/image123.gif"/><Relationship Id="rId4" Type="http://schemas.openxmlformats.org/officeDocument/2006/relationships/slide" Target="slide3.xml"/><Relationship Id="rId9" Type="http://schemas.openxmlformats.org/officeDocument/2006/relationships/image" Target="../media/image113.jpeg"/><Relationship Id="rId14" Type="http://schemas.openxmlformats.org/officeDocument/2006/relationships/image" Target="../media/image118.jpeg"/><Relationship Id="rId22" Type="http://schemas.openxmlformats.org/officeDocument/2006/relationships/image" Target="../media/image126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gif"/><Relationship Id="rId13" Type="http://schemas.openxmlformats.org/officeDocument/2006/relationships/image" Target="../media/image137.jpeg"/><Relationship Id="rId18" Type="http://schemas.openxmlformats.org/officeDocument/2006/relationships/image" Target="../media/image142.jpeg"/><Relationship Id="rId26" Type="http://schemas.openxmlformats.org/officeDocument/2006/relationships/image" Target="../media/image150.jpeg"/><Relationship Id="rId3" Type="http://schemas.openxmlformats.org/officeDocument/2006/relationships/slide" Target="slide3.xml"/><Relationship Id="rId21" Type="http://schemas.openxmlformats.org/officeDocument/2006/relationships/image" Target="../media/image145.jpeg"/><Relationship Id="rId7" Type="http://schemas.openxmlformats.org/officeDocument/2006/relationships/image" Target="../media/image131.gif"/><Relationship Id="rId12" Type="http://schemas.openxmlformats.org/officeDocument/2006/relationships/image" Target="../media/image136.gif"/><Relationship Id="rId17" Type="http://schemas.openxmlformats.org/officeDocument/2006/relationships/image" Target="../media/image141.jpeg"/><Relationship Id="rId25" Type="http://schemas.openxmlformats.org/officeDocument/2006/relationships/image" Target="../media/image149.jpeg"/><Relationship Id="rId33" Type="http://schemas.openxmlformats.org/officeDocument/2006/relationships/image" Target="../media/image157.jpeg"/><Relationship Id="rId2" Type="http://schemas.openxmlformats.org/officeDocument/2006/relationships/image" Target="../media/image40.jpeg"/><Relationship Id="rId16" Type="http://schemas.openxmlformats.org/officeDocument/2006/relationships/image" Target="../media/image140.jpeg"/><Relationship Id="rId20" Type="http://schemas.openxmlformats.org/officeDocument/2006/relationships/image" Target="../media/image144.jpeg"/><Relationship Id="rId29" Type="http://schemas.openxmlformats.org/officeDocument/2006/relationships/image" Target="../media/image1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0.gif"/><Relationship Id="rId11" Type="http://schemas.openxmlformats.org/officeDocument/2006/relationships/image" Target="../media/image135.jpeg"/><Relationship Id="rId24" Type="http://schemas.openxmlformats.org/officeDocument/2006/relationships/image" Target="../media/image148.jpeg"/><Relationship Id="rId32" Type="http://schemas.openxmlformats.org/officeDocument/2006/relationships/image" Target="../media/image156.jpeg"/><Relationship Id="rId5" Type="http://schemas.openxmlformats.org/officeDocument/2006/relationships/image" Target="../media/image129.gif"/><Relationship Id="rId15" Type="http://schemas.openxmlformats.org/officeDocument/2006/relationships/image" Target="../media/image139.jpeg"/><Relationship Id="rId23" Type="http://schemas.openxmlformats.org/officeDocument/2006/relationships/image" Target="../media/image147.jpeg"/><Relationship Id="rId28" Type="http://schemas.openxmlformats.org/officeDocument/2006/relationships/image" Target="../media/image152.jpeg"/><Relationship Id="rId10" Type="http://schemas.openxmlformats.org/officeDocument/2006/relationships/image" Target="../media/image134.gif"/><Relationship Id="rId19" Type="http://schemas.openxmlformats.org/officeDocument/2006/relationships/image" Target="../media/image143.jpeg"/><Relationship Id="rId31" Type="http://schemas.openxmlformats.org/officeDocument/2006/relationships/image" Target="../media/image155.jpeg"/><Relationship Id="rId4" Type="http://schemas.openxmlformats.org/officeDocument/2006/relationships/image" Target="../media/image128.png"/><Relationship Id="rId9" Type="http://schemas.openxmlformats.org/officeDocument/2006/relationships/image" Target="../media/image133.gif"/><Relationship Id="rId14" Type="http://schemas.openxmlformats.org/officeDocument/2006/relationships/image" Target="../media/image138.jpeg"/><Relationship Id="rId22" Type="http://schemas.openxmlformats.org/officeDocument/2006/relationships/image" Target="../media/image146.jpeg"/><Relationship Id="rId27" Type="http://schemas.openxmlformats.org/officeDocument/2006/relationships/image" Target="../media/image151.jpeg"/><Relationship Id="rId30" Type="http://schemas.openxmlformats.org/officeDocument/2006/relationships/image" Target="../media/image15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4.png"/><Relationship Id="rId13" Type="http://schemas.openxmlformats.org/officeDocument/2006/relationships/image" Target="../media/image168.gif"/><Relationship Id="rId3" Type="http://schemas.openxmlformats.org/officeDocument/2006/relationships/image" Target="../media/image159.png"/><Relationship Id="rId7" Type="http://schemas.openxmlformats.org/officeDocument/2006/relationships/image" Target="../media/image163.png"/><Relationship Id="rId12" Type="http://schemas.openxmlformats.org/officeDocument/2006/relationships/image" Target="../media/image167.jpeg"/><Relationship Id="rId2" Type="http://schemas.openxmlformats.org/officeDocument/2006/relationships/image" Target="../media/image158.jpeg"/><Relationship Id="rId16" Type="http://schemas.openxmlformats.org/officeDocument/2006/relationships/image" Target="../media/image17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2.png"/><Relationship Id="rId11" Type="http://schemas.openxmlformats.org/officeDocument/2006/relationships/image" Target="../media/image166.jpeg"/><Relationship Id="rId5" Type="http://schemas.openxmlformats.org/officeDocument/2006/relationships/image" Target="../media/image161.png"/><Relationship Id="rId15" Type="http://schemas.openxmlformats.org/officeDocument/2006/relationships/image" Target="../media/image170.jpeg"/><Relationship Id="rId10" Type="http://schemas.openxmlformats.org/officeDocument/2006/relationships/image" Target="../media/image165.jpeg"/><Relationship Id="rId4" Type="http://schemas.openxmlformats.org/officeDocument/2006/relationships/image" Target="../media/image160.png"/><Relationship Id="rId9" Type="http://schemas.openxmlformats.org/officeDocument/2006/relationships/slide" Target="slide2.xml"/><Relationship Id="rId14" Type="http://schemas.openxmlformats.org/officeDocument/2006/relationships/image" Target="../media/image169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7.png"/><Relationship Id="rId13" Type="http://schemas.openxmlformats.org/officeDocument/2006/relationships/image" Target="../media/image181.gif"/><Relationship Id="rId3" Type="http://schemas.openxmlformats.org/officeDocument/2006/relationships/image" Target="../media/image172.png"/><Relationship Id="rId7" Type="http://schemas.openxmlformats.org/officeDocument/2006/relationships/image" Target="../media/image176.png"/><Relationship Id="rId12" Type="http://schemas.openxmlformats.org/officeDocument/2006/relationships/image" Target="../media/image180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5.png"/><Relationship Id="rId11" Type="http://schemas.openxmlformats.org/officeDocument/2006/relationships/image" Target="../media/image179.jpeg"/><Relationship Id="rId5" Type="http://schemas.openxmlformats.org/officeDocument/2006/relationships/image" Target="../media/image174.png"/><Relationship Id="rId15" Type="http://schemas.openxmlformats.org/officeDocument/2006/relationships/image" Target="../media/image183.jpeg"/><Relationship Id="rId10" Type="http://schemas.openxmlformats.org/officeDocument/2006/relationships/image" Target="../media/image178.gif"/><Relationship Id="rId4" Type="http://schemas.openxmlformats.org/officeDocument/2006/relationships/image" Target="../media/image173.png"/><Relationship Id="rId9" Type="http://schemas.openxmlformats.org/officeDocument/2006/relationships/slide" Target="slide2.xml"/><Relationship Id="rId14" Type="http://schemas.openxmlformats.org/officeDocument/2006/relationships/image" Target="../media/image18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FC 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4048" y="404664"/>
            <a:ext cx="3758208" cy="2348880"/>
          </a:xfrm>
          <a:prstGeom prst="flowChartMagneticDrum">
            <a:avLst/>
          </a:prstGeom>
          <a:solidFill>
            <a:srgbClr val="FF0000"/>
          </a:solidFill>
          <a:ln w="38100">
            <a:solidFill>
              <a:srgbClr val="7030A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5" name="Image 4" descr="slide0001_image003.gif">
            <a:hlinkClick r:id="rId6" action="ppaction://hlinksldjump">
              <a:snd r:embed="rId7" name="08 Corrida_ Paso Doble.wav"/>
            </a:hlinkClick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1520" y="404664"/>
            <a:ext cx="1080120" cy="720080"/>
          </a:xfrm>
          <a:prstGeom prst="rect">
            <a:avLst/>
          </a:prstGeom>
        </p:spPr>
      </p:pic>
      <p:pic>
        <p:nvPicPr>
          <p:cNvPr id="6" name="Image 5" descr="3dflagsdotcom_moroc_2fawm.gif">
            <a:hlinkClick r:id="rId9" action="ppaction://hlinksldjump">
              <a:snd r:embed="rId10" name="(Alhambra)Eduardo Paniagua - Las tres culturas de la Música Medieval española - 12 - Al Andalus.-Twisya 6 Al-Hiyz Al Mashriq.wav"/>
            </a:hlinkClick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51520" y="1484784"/>
            <a:ext cx="800100" cy="542925"/>
          </a:xfrm>
          <a:prstGeom prst="rect">
            <a:avLst/>
          </a:prstGeom>
        </p:spPr>
      </p:pic>
      <p:pic>
        <p:nvPicPr>
          <p:cNvPr id="7" name="Image 6" descr="ISR.gif">
            <a:hlinkClick r:id="rId12" action="ppaction://hlinksldjump">
              <a:snd r:embed="rId13" name="Hava Nagila Texas Style.wav"/>
            </a:hlinkClick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51520" y="2276872"/>
            <a:ext cx="1036915" cy="64807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619672" y="620688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92D050"/>
                </a:solidFill>
                <a:latin typeface="Blazed" pitchFamily="2" charset="0"/>
              </a:rPr>
              <a:t>Andalucia</a:t>
            </a:r>
            <a:endParaRPr lang="fr-FR" sz="2400" dirty="0">
              <a:solidFill>
                <a:srgbClr val="92D050"/>
              </a:solidFill>
              <a:latin typeface="Blazed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763688" y="1412776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rgbClr val="FF0000"/>
                </a:solidFill>
                <a:latin typeface="Blazed" pitchFamily="2" charset="0"/>
              </a:rPr>
              <a:t>Marruecos</a:t>
            </a:r>
            <a:endParaRPr lang="fr-FR" sz="2400" dirty="0">
              <a:solidFill>
                <a:srgbClr val="FF0000"/>
              </a:solidFill>
              <a:latin typeface="Blazed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547664" y="2348880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solidFill>
                  <a:schemeClr val="accent3">
                    <a:lumMod val="75000"/>
                  </a:schemeClr>
                </a:solidFill>
                <a:latin typeface="Blazed" pitchFamily="2" charset="0"/>
              </a:rPr>
              <a:t>Israel</a:t>
            </a:r>
            <a:endParaRPr lang="fr-FR" sz="2400" dirty="0">
              <a:solidFill>
                <a:schemeClr val="accent3">
                  <a:lumMod val="75000"/>
                </a:schemeClr>
              </a:solidFill>
              <a:latin typeface="Blazed" pitchFamily="2" charset="0"/>
            </a:endParaRPr>
          </a:p>
        </p:txBody>
      </p:sp>
      <p:pic>
        <p:nvPicPr>
          <p:cNvPr id="11" name="Image 10" descr="Sans titre-4 copie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 rot="1684377">
            <a:off x="3946594" y="334584"/>
            <a:ext cx="1258555" cy="1329063"/>
          </a:xfrm>
          <a:prstGeom prst="rect">
            <a:avLst/>
          </a:prstGeom>
        </p:spPr>
      </p:pic>
      <p:pic>
        <p:nvPicPr>
          <p:cNvPr id="13" name="Image 12" descr="Fez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 rot="2340921">
            <a:off x="4121838" y="1283502"/>
            <a:ext cx="1000404" cy="754403"/>
          </a:xfrm>
          <a:prstGeom prst="rect">
            <a:avLst/>
          </a:prstGeom>
        </p:spPr>
      </p:pic>
      <p:pic>
        <p:nvPicPr>
          <p:cNvPr id="14" name="Image 13" descr="Sans titre-3 copie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rot="2285255">
            <a:off x="3799388" y="2047723"/>
            <a:ext cx="1402571" cy="1481147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539552" y="3429000"/>
            <a:ext cx="7704856" cy="584775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</a:bodyPr>
          <a:lstStyle/>
          <a:p>
            <a:pPr algn="ctr"/>
            <a:r>
              <a:rPr lang="fr-FR" sz="3200" dirty="0" smtClean="0">
                <a:solidFill>
                  <a:srgbClr val="FFFF00"/>
                </a:solidFill>
                <a:latin typeface="Baskerville Old Face" pitchFamily="18" charset="0"/>
              </a:rPr>
              <a:t>Porque hacer Facil, si podemos hacer dificil !</a:t>
            </a:r>
            <a:endParaRPr lang="fr-FR" sz="3200" dirty="0">
              <a:solidFill>
                <a:srgbClr val="FFFF00"/>
              </a:solidFill>
              <a:latin typeface="Baskerville Old Face" pitchFamily="18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395536" y="4653136"/>
            <a:ext cx="85689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92D050"/>
                </a:solidFill>
                <a:latin typeface="Baskerville Old Face" pitchFamily="18" charset="0"/>
              </a:rPr>
              <a:t>A partir de los siguientes diapositivos, tenemos que pinchar en :</a:t>
            </a:r>
          </a:p>
          <a:p>
            <a:pPr algn="ctr">
              <a:buFontTx/>
              <a:buChar char="-"/>
            </a:pPr>
            <a:r>
              <a:rPr lang="fr-FR" sz="2000" dirty="0" smtClean="0">
                <a:solidFill>
                  <a:srgbClr val="92D050"/>
                </a:solidFill>
                <a:latin typeface="Baskerville Old Face" pitchFamily="18" charset="0"/>
              </a:rPr>
              <a:t>Banderas, para pasar a regiones o paises !</a:t>
            </a:r>
          </a:p>
          <a:p>
            <a:pPr algn="ctr">
              <a:buFontTx/>
              <a:buChar char="-"/>
            </a:pPr>
            <a:r>
              <a:rPr lang="fr-FR" sz="2000" dirty="0" smtClean="0">
                <a:solidFill>
                  <a:srgbClr val="92D050"/>
                </a:solidFill>
                <a:latin typeface="Baskerville Old Face" pitchFamily="18" charset="0"/>
              </a:rPr>
              <a:t>-Cabezas de nuestros amigos para pasar a las ciudades !</a:t>
            </a:r>
            <a:endParaRPr lang="fr-FR" sz="2000" dirty="0">
              <a:solidFill>
                <a:srgbClr val="92D050"/>
              </a:solidFill>
              <a:latin typeface="Baskerville Old Face" pitchFamily="18" charset="0"/>
            </a:endParaRPr>
          </a:p>
        </p:txBody>
      </p:sp>
      <p:sp>
        <p:nvSpPr>
          <p:cNvPr id="17" name="Bouton d'action : Précédent 16">
            <a:hlinkClick r:id="" action="ppaction://hlinkshowjump?jump=previousslide" highlightClick="1"/>
          </p:cNvPr>
          <p:cNvSpPr/>
          <p:nvPr/>
        </p:nvSpPr>
        <p:spPr>
          <a:xfrm>
            <a:off x="1547664" y="5877272"/>
            <a:ext cx="432048" cy="14401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/>
          <p:cNvSpPr txBox="1"/>
          <p:nvPr/>
        </p:nvSpPr>
        <p:spPr>
          <a:xfrm>
            <a:off x="0" y="5733256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92D050"/>
                </a:solidFill>
                <a:latin typeface="Baskerville Old Face" pitchFamily="18" charset="0"/>
              </a:rPr>
              <a:t>Volver</a:t>
            </a:r>
            <a:endParaRPr lang="fr-FR" sz="2000" dirty="0">
              <a:solidFill>
                <a:srgbClr val="92D050"/>
              </a:solidFill>
              <a:latin typeface="Baskerville Old Face" pitchFamily="18" charset="0"/>
            </a:endParaRPr>
          </a:p>
        </p:txBody>
      </p:sp>
      <p:sp>
        <p:nvSpPr>
          <p:cNvPr id="19" name="Bouton d'action : Fin 18">
            <a:hlinkClick r:id="" action="ppaction://hlinkshowjump?jump=lastslide" highlightClick="1"/>
          </p:cNvPr>
          <p:cNvSpPr/>
          <p:nvPr/>
        </p:nvSpPr>
        <p:spPr>
          <a:xfrm>
            <a:off x="1547664" y="6237312"/>
            <a:ext cx="504056" cy="14401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ZoneTexte 19"/>
          <p:cNvSpPr txBox="1"/>
          <p:nvPr/>
        </p:nvSpPr>
        <p:spPr>
          <a:xfrm>
            <a:off x="2195736" y="6093296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rgbClr val="92D050"/>
                </a:solidFill>
                <a:latin typeface="Baskerville Old Face" pitchFamily="18" charset="0"/>
              </a:rPr>
              <a:t>Fin</a:t>
            </a:r>
            <a:endParaRPr lang="fr-FR" sz="2000" dirty="0">
              <a:solidFill>
                <a:srgbClr val="92D050"/>
              </a:solidFill>
              <a:latin typeface="Baskerville Old Face" pitchFamily="18" charset="0"/>
            </a:endParaRPr>
          </a:p>
        </p:txBody>
      </p:sp>
      <p:pic>
        <p:nvPicPr>
          <p:cNvPr id="21" name="Image 20" descr="Felix gig fin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7092280" y="5589240"/>
            <a:ext cx="1512168" cy="73564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spd="med" advTm="45000">
    <p:sndAc>
      <p:stSnd>
        <p:snd r:embed="rId3" name="Vamos a cantar (Cantores de Hísalis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AMI Y tertuliano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2150"/>
            <a:ext cx="9144000" cy="6783904"/>
          </a:xfrm>
          <a:prstGeom prst="rect">
            <a:avLst/>
          </a:prstGeom>
        </p:spPr>
      </p:pic>
      <p:pic>
        <p:nvPicPr>
          <p:cNvPr id="6" name="Image 5" descr="slide0001_image003.gif">
            <a:hlinkClick r:id="rId5" action="ppaction://hlinksldjump">
              <a:snd r:embed="rId6" name="08 Corrida_ Paso Doble.wav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81920" y="404664"/>
            <a:ext cx="1080120" cy="720080"/>
          </a:xfrm>
          <a:prstGeom prst="rect">
            <a:avLst/>
          </a:prstGeom>
        </p:spPr>
      </p:pic>
      <p:pic>
        <p:nvPicPr>
          <p:cNvPr id="7" name="Image 6" descr="slide0001_image004.gif">
            <a:hlinkClick r:id="rId5" action="ppaction://hlinksldjump">
              <a:snd r:embed="rId6" name="08 Corrida_ Paso Doble.wav"/>
            </a:hlinkClick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55776" y="404664"/>
            <a:ext cx="1080120" cy="794206"/>
          </a:xfrm>
          <a:prstGeom prst="rect">
            <a:avLst/>
          </a:prstGeom>
        </p:spPr>
      </p:pic>
      <p:pic>
        <p:nvPicPr>
          <p:cNvPr id="9" name="Image 8" descr="ISR.gif">
            <a:hlinkClick r:id="rId9" action="ppaction://hlinksldjump">
              <a:snd r:embed="rId10" name="Hava Nagila Texas Style.wav"/>
            </a:hlinkClick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668344" y="1268760"/>
            <a:ext cx="1036915" cy="648072"/>
          </a:xfrm>
          <a:prstGeom prst="rect">
            <a:avLst/>
          </a:prstGeom>
        </p:spPr>
      </p:pic>
      <p:pic>
        <p:nvPicPr>
          <p:cNvPr id="11" name="Image 10" descr="3dflagsdotcom_moroc_2fawm.gif">
            <a:hlinkClick r:id="rId12" action="ppaction://hlinksldjump">
              <a:snd r:embed="rId13" name="(Alhambra)Eduardo Paniagua - Las tres culturas de la Música Medieval española - 12 - Al Andalus.-Twisya 6 Al-Hiyz Al Mashriq.wav"/>
            </a:hlinkClick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95536" y="6093296"/>
            <a:ext cx="800100" cy="542925"/>
          </a:xfrm>
          <a:prstGeom prst="rect">
            <a:avLst/>
          </a:prstGeom>
        </p:spPr>
      </p:pic>
      <p:sp>
        <p:nvSpPr>
          <p:cNvPr id="8" name="Bouton d'action : Fin 7">
            <a:hlinkClick r:id="" action="ppaction://hlinkshowjump?jump=endshow" highlightClick="1"/>
          </p:cNvPr>
          <p:cNvSpPr/>
          <p:nvPr/>
        </p:nvSpPr>
        <p:spPr>
          <a:xfrm>
            <a:off x="2843808" y="6165304"/>
            <a:ext cx="2304256" cy="50405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Andaluci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slide0001_image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188640"/>
            <a:ext cx="1296144" cy="864096"/>
          </a:xfrm>
          <a:prstGeom prst="rect">
            <a:avLst/>
          </a:prstGeom>
        </p:spPr>
      </p:pic>
      <p:pic>
        <p:nvPicPr>
          <p:cNvPr id="7" name="Image 6" descr="Lourdes copie.gif">
            <a:hlinkClick r:id="rId5" action="ppaction://hlinksldjump">
              <a:snd r:embed="rId6" name="Manolo Sanlucar - Duelo de guitarras.wav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91680" y="1772816"/>
            <a:ext cx="1944217" cy="19442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ZoneTexte 10"/>
          <p:cNvSpPr txBox="1"/>
          <p:nvPr/>
        </p:nvSpPr>
        <p:spPr>
          <a:xfrm>
            <a:off x="0" y="476672"/>
            <a:ext cx="59766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dirty="0" smtClean="0">
                <a:solidFill>
                  <a:srgbClr val="FFFF00"/>
                </a:solidFill>
                <a:latin typeface="Baskerville Old Face" pitchFamily="18" charset="0"/>
              </a:rPr>
              <a:t>Andalucia / 1ra Parte</a:t>
            </a:r>
            <a:endParaRPr lang="fr-FR" sz="4400" dirty="0">
              <a:solidFill>
                <a:srgbClr val="FFFF00"/>
              </a:solidFill>
              <a:latin typeface="Baskerville Old Face" pitchFamily="18" charset="0"/>
            </a:endParaRPr>
          </a:p>
        </p:txBody>
      </p:sp>
      <p:pic>
        <p:nvPicPr>
          <p:cNvPr id="13" name="Image 12" descr="Martine copie.gif">
            <a:hlinkClick r:id="rId8" action="ppaction://hlinksldjump">
              <a:snd r:embed="rId9" name="sound001.wav"/>
            </a:hlinkClick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2420888"/>
            <a:ext cx="1691680" cy="2182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 11" descr="Carmen G copie.gif">
            <a:hlinkClick r:id="rId11" action="ppaction://hlinksldjump">
              <a:snd r:embed="rId12" name="El Lebrijano - Granada.wav"/>
            </a:hlinkClick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923928" y="2132856"/>
            <a:ext cx="1944216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 13" descr="Olga copie.png">
            <a:hlinkClick r:id="rId14" action="ppaction://hlinksldjump">
              <a:snd r:embed="rId15" name="niño miguel- Grande guitarras del flamenco(la mejor guitarra española dicho por Paco de Lucia) Sueños de la Alhambra.wav"/>
            </a:hlinkClick>
          </p:cNvPr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995936" y="4509120"/>
            <a:ext cx="1872208" cy="18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Image 14" descr="Pepi.png 1.png">
            <a:hlinkClick r:id="rId17" action="ppaction://hlinksldjump">
              <a:snd r:embed="rId18" name="Diana Navarro - malaga cuanto te quiero(1).wav"/>
            </a:hlinkClick>
          </p:cNvPr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339752" y="3501008"/>
            <a:ext cx="1944216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 15" descr="Tere.png 1.png">
            <a:hlinkClick r:id="rId20" action="ppaction://hlinksldjump">
              <a:snd r:embed="rId21" name="sound001.wav"/>
            </a:hlinkClick>
          </p:cNvPr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755576" y="4581128"/>
            <a:ext cx="1656184" cy="1656184"/>
          </a:xfrm>
          <a:prstGeom prst="rect">
            <a:avLst/>
          </a:prstGeom>
        </p:spPr>
      </p:pic>
      <p:sp>
        <p:nvSpPr>
          <p:cNvPr id="17" name="Bouton d'action : Précédent 16">
            <a:hlinkClick r:id="" action="ppaction://hlinkshowjump?jump=previousslide" highlightClick="1"/>
          </p:cNvPr>
          <p:cNvSpPr/>
          <p:nvPr/>
        </p:nvSpPr>
        <p:spPr>
          <a:xfrm>
            <a:off x="2627784" y="6453336"/>
            <a:ext cx="1512168" cy="4046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/>
          <p:cNvSpPr txBox="1"/>
          <p:nvPr/>
        </p:nvSpPr>
        <p:spPr>
          <a:xfrm rot="1170963">
            <a:off x="1752773" y="2428399"/>
            <a:ext cx="18116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 smtClean="0">
                <a:solidFill>
                  <a:srgbClr val="FF0000"/>
                </a:solidFill>
              </a:rPr>
              <a:t>Cordoba</a:t>
            </a:r>
            <a:endParaRPr lang="fr-FR" sz="1000" dirty="0">
              <a:solidFill>
                <a:srgbClr val="FF0000"/>
              </a:solidFill>
            </a:endParaRPr>
          </a:p>
        </p:txBody>
      </p:sp>
      <p:sp>
        <p:nvSpPr>
          <p:cNvPr id="19" name="ZoneTexte 18"/>
          <p:cNvSpPr txBox="1"/>
          <p:nvPr/>
        </p:nvSpPr>
        <p:spPr>
          <a:xfrm rot="881331">
            <a:off x="-183217" y="2895937"/>
            <a:ext cx="20747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 smtClean="0">
                <a:solidFill>
                  <a:srgbClr val="FF0000"/>
                </a:solidFill>
              </a:rPr>
              <a:t>Sevilla</a:t>
            </a:r>
            <a:endParaRPr lang="fr-FR" sz="1000" dirty="0">
              <a:solidFill>
                <a:srgbClr val="FF0000"/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 rot="482624">
            <a:off x="328428" y="5115257"/>
            <a:ext cx="25055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 smtClean="0">
                <a:solidFill>
                  <a:schemeClr val="bg1"/>
                </a:solidFill>
              </a:rPr>
              <a:t>Cadiz</a:t>
            </a:r>
            <a:endParaRPr lang="fr-FR" sz="1000" dirty="0">
              <a:solidFill>
                <a:schemeClr val="bg1"/>
              </a:solidFill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1979712" y="4221088"/>
            <a:ext cx="25922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 smtClean="0">
                <a:solidFill>
                  <a:srgbClr val="FF0000"/>
                </a:solidFill>
              </a:rPr>
              <a:t>Malaga</a:t>
            </a:r>
            <a:endParaRPr lang="fr-FR" sz="1000" dirty="0">
              <a:solidFill>
                <a:srgbClr val="FF0000"/>
              </a:solidFill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3563888" y="2708920"/>
            <a:ext cx="23762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 smtClean="0">
                <a:solidFill>
                  <a:srgbClr val="FF0000"/>
                </a:solidFill>
              </a:rPr>
              <a:t>Granada</a:t>
            </a:r>
            <a:endParaRPr lang="fr-FR" sz="1000" dirty="0">
              <a:solidFill>
                <a:srgbClr val="FF0000"/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 rot="1035465">
            <a:off x="3962341" y="4929061"/>
            <a:ext cx="19442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 smtClean="0">
                <a:solidFill>
                  <a:srgbClr val="FF0000"/>
                </a:solidFill>
              </a:rPr>
              <a:t>Pueblos</a:t>
            </a:r>
          </a:p>
          <a:p>
            <a:pPr algn="ctr"/>
            <a:r>
              <a:rPr lang="fr-FR" sz="1000" dirty="0" smtClean="0">
                <a:solidFill>
                  <a:srgbClr val="FF0000"/>
                </a:solidFill>
              </a:rPr>
              <a:t>De</a:t>
            </a:r>
          </a:p>
          <a:p>
            <a:pPr algn="ctr"/>
            <a:r>
              <a:rPr lang="fr-FR" sz="1000" dirty="0" smtClean="0">
                <a:solidFill>
                  <a:srgbClr val="FF0000"/>
                </a:solidFill>
              </a:rPr>
              <a:t>Andalucia</a:t>
            </a:r>
            <a:endParaRPr lang="fr-FR" sz="1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00"/>
                            </p:stCondLst>
                            <p:childTnLst>
                              <p:par>
                                <p:cTn id="12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7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7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7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7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7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chemin vertical 3"/>
          <p:cNvSpPr/>
          <p:nvPr/>
        </p:nvSpPr>
        <p:spPr>
          <a:xfrm>
            <a:off x="6372200" y="620688"/>
            <a:ext cx="2771800" cy="5472608"/>
          </a:xfrm>
          <a:prstGeom prst="verticalScroll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6191672" y="116632"/>
            <a:ext cx="2952328" cy="369332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fr-FR" dirty="0" smtClean="0">
                <a:solidFill>
                  <a:srgbClr val="FFC000"/>
                </a:solidFill>
              </a:rPr>
              <a:t>Cordoba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5" name="Bouton d'action : Début 4">
            <a:hlinkClick r:id="rId4" action="ppaction://hlinksldjump" highlightClick="1"/>
          </p:cNvPr>
          <p:cNvSpPr/>
          <p:nvPr/>
        </p:nvSpPr>
        <p:spPr>
          <a:xfrm>
            <a:off x="7092280" y="6381328"/>
            <a:ext cx="1656184" cy="332656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slide0048_image0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1071846"/>
            <a:ext cx="3941330" cy="3941330"/>
          </a:xfrm>
          <a:prstGeom prst="snip2DiagRect">
            <a:avLst/>
          </a:prstGeom>
          <a:ln>
            <a:solidFill>
              <a:srgbClr val="C000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</p:pic>
      <p:pic>
        <p:nvPicPr>
          <p:cNvPr id="8" name="Image 7" descr="Cordoba-patios_03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1124744"/>
            <a:ext cx="5568619" cy="4176464"/>
          </a:xfrm>
          <a:prstGeom prst="round2Diag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reflection blurRad="6350" stA="52000" endA="300" endPos="35000" dir="5400000" sy="-100000" algn="bl" rotWithShape="0"/>
          </a:effectLst>
          <a:scene3d>
            <a:camera prst="isometricOffAxis1Right"/>
            <a:lightRig rig="threePt" dir="t"/>
          </a:scene3d>
        </p:spPr>
      </p:pic>
      <p:pic>
        <p:nvPicPr>
          <p:cNvPr id="9" name="Image 8" descr="Cordoba-patios_02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1268760"/>
            <a:ext cx="5353252" cy="3987626"/>
          </a:xfrm>
          <a:prstGeom prst="snip1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isometricOffAxis1Right"/>
            <a:lightRig rig="threePt" dir="t"/>
          </a:scene3d>
        </p:spPr>
      </p:pic>
      <p:pic>
        <p:nvPicPr>
          <p:cNvPr id="10" name="Image 9" descr="Cordoba-patios_03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3527" y="1124744"/>
            <a:ext cx="5629433" cy="4193353"/>
          </a:xfrm>
          <a:prstGeom prst="cloud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1" name="Image 10" descr="slide0001_image005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40431" y="1466852"/>
            <a:ext cx="5627714" cy="3762348"/>
          </a:xfrm>
          <a:prstGeom prst="teardrop">
            <a:avLst/>
          </a:prstGeom>
          <a:ln>
            <a:noFill/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isometricOffAxis1Right"/>
            <a:lightRig rig="threePt" dir="t"/>
          </a:scene3d>
        </p:spPr>
      </p:pic>
      <p:pic>
        <p:nvPicPr>
          <p:cNvPr id="12" name="Image 11" descr="slide0008_image047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3568" y="946291"/>
            <a:ext cx="4824536" cy="4866127"/>
          </a:xfrm>
          <a:prstGeom prst="round2Diag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isometricOffAxis1Right"/>
            <a:lightRig rig="threePt" dir="t"/>
          </a:scene3d>
        </p:spPr>
      </p:pic>
      <p:pic>
        <p:nvPicPr>
          <p:cNvPr id="13" name="Image 12" descr="slide0002_image013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68351" y="1268760"/>
            <a:ext cx="5811046" cy="4320480"/>
          </a:xfrm>
          <a:prstGeom prst="cloud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4" name="Image 13" descr="slide0006_image039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51520" y="1484784"/>
            <a:ext cx="5309138" cy="4127245"/>
          </a:xfrm>
          <a:prstGeom prst="foldedCorner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15" name="Image 14" descr="slide0010_image044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51520" y="1484784"/>
            <a:ext cx="5602462" cy="3788098"/>
          </a:xfrm>
          <a:prstGeom prst="snip1Rect">
            <a:avLst/>
          </a:prstGeom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16" name="Image 15" descr="slide0030_image034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97529" y="1412776"/>
            <a:ext cx="5369806" cy="3744416"/>
          </a:xfrm>
          <a:prstGeom prst="round2Diag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17" name="Image 16" descr="slide0026_image048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51520" y="1357267"/>
            <a:ext cx="5328592" cy="3991455"/>
          </a:xfrm>
          <a:prstGeom prst="flowChartMagneticDrum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18" name="Image 17" descr="slide0099_image054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51520" y="1484784"/>
            <a:ext cx="5417944" cy="4063458"/>
          </a:xfrm>
          <a:prstGeom prst="snip1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19" name="Image 18" descr="slide0047_image005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23528" y="1196752"/>
            <a:ext cx="5465136" cy="4125434"/>
          </a:xfrm>
          <a:prstGeom prst="flowChartDocumen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20" name="Image 19" descr="slide0050_image110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51520" y="1124744"/>
            <a:ext cx="5783535" cy="4332236"/>
          </a:xfrm>
          <a:prstGeom prst="round2Diag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21" name="Image 20" descr="slide0003_image016.gif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691680" y="1124744"/>
            <a:ext cx="2520280" cy="4600123"/>
          </a:xfrm>
          <a:prstGeom prst="can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22" name="Image 21" descr="Miguel copie.gif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 flipH="1">
            <a:off x="350909" y="0"/>
            <a:ext cx="1340768" cy="1340768"/>
          </a:xfrm>
          <a:prstGeom prst="flowChartMagneticDisk">
            <a:avLst/>
          </a:prstGeom>
          <a:ln>
            <a:solidFill>
              <a:srgbClr val="7030A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1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3000"/>
                            </p:stCondLst>
                            <p:childTnLst>
                              <p:par>
                                <p:cTn id="52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4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9000"/>
                            </p:stCondLst>
                            <p:childTnLst>
                              <p:par>
                                <p:cTn id="62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000"/>
                            </p:stCondLst>
                            <p:childTnLst>
                              <p:par>
                                <p:cTn id="74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1000"/>
                            </p:stCondLst>
                            <p:childTnLst>
                              <p:par>
                                <p:cTn id="85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4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000"/>
                            </p:stCondLst>
                            <p:childTnLst>
                              <p:par>
                                <p:cTn id="95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000"/>
                            </p:stCondLst>
                            <p:childTnLst>
                              <p:par>
                                <p:cTn id="107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6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6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9000"/>
                            </p:stCondLst>
                            <p:childTnLst>
                              <p:par>
                                <p:cTn id="122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5000"/>
                            </p:stCondLst>
                            <p:childTnLst>
                              <p:par>
                                <p:cTn id="135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1000"/>
                            </p:stCondLst>
                            <p:childTnLst>
                              <p:par>
                                <p:cTn id="147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7000"/>
                            </p:stCondLst>
                            <p:childTnLst>
                              <p:par>
                                <p:cTn id="160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83000"/>
                            </p:stCondLst>
                            <p:childTnLst>
                              <p:par>
                                <p:cTn id="171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89000"/>
                            </p:stCondLst>
                            <p:childTnLst>
                              <p:par>
                                <p:cTn id="17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Te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08720"/>
            <a:ext cx="2937067" cy="5256584"/>
          </a:xfrm>
          <a:prstGeom prst="verticalScroll">
            <a:avLst/>
          </a:prstGeom>
          <a:solidFill>
            <a:srgbClr val="C00000"/>
          </a:solidFill>
          <a:ln w="28575">
            <a:solidFill>
              <a:schemeClr val="bg1"/>
            </a:solidFill>
          </a:ln>
          <a:scene3d>
            <a:camera prst="isometricOffAxis1Right"/>
            <a:lightRig rig="threePt" dir="t"/>
          </a:scene3d>
        </p:spPr>
      </p:pic>
      <p:sp>
        <p:nvSpPr>
          <p:cNvPr id="5" name="ZoneTexte 4"/>
          <p:cNvSpPr txBox="1"/>
          <p:nvPr/>
        </p:nvSpPr>
        <p:spPr>
          <a:xfrm>
            <a:off x="179512" y="116632"/>
            <a:ext cx="2448272" cy="369332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dirty="0" smtClean="0">
                <a:solidFill>
                  <a:srgbClr val="C00000"/>
                </a:solidFill>
              </a:rPr>
              <a:t>Cadiz</a:t>
            </a:r>
            <a:endParaRPr lang="fr-FR" dirty="0">
              <a:solidFill>
                <a:srgbClr val="C00000"/>
              </a:solidFill>
            </a:endParaRPr>
          </a:p>
        </p:txBody>
      </p:sp>
      <p:sp>
        <p:nvSpPr>
          <p:cNvPr id="6" name="Bouton d'action : Début 5">
            <a:hlinkClick r:id="rId4" action="ppaction://hlinksldjump" highlightClick="1"/>
          </p:cNvPr>
          <p:cNvSpPr/>
          <p:nvPr/>
        </p:nvSpPr>
        <p:spPr>
          <a:xfrm>
            <a:off x="6372200" y="6309320"/>
            <a:ext cx="1584176" cy="332656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slide0035_image03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59832" y="5248275"/>
            <a:ext cx="1352550" cy="1609725"/>
          </a:xfrm>
          <a:prstGeom prst="rect">
            <a:avLst/>
          </a:prstGeom>
        </p:spPr>
      </p:pic>
      <p:pic>
        <p:nvPicPr>
          <p:cNvPr id="8" name="Image 7" descr="slide0001_image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91880" y="692696"/>
            <a:ext cx="5179681" cy="3996308"/>
          </a:xfrm>
          <a:prstGeom prst="foldedCorner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  <a:scene3d>
            <a:camera prst="perspectiveHeroicExtremeLeftFacing"/>
            <a:lightRig rig="threePt" dir="t"/>
          </a:scene3d>
        </p:spPr>
      </p:pic>
      <p:pic>
        <p:nvPicPr>
          <p:cNvPr id="9" name="Image 8" descr="slide0002_image01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91879" y="548680"/>
            <a:ext cx="5218523" cy="4104456"/>
          </a:xfrm>
          <a:prstGeom prst="round2DiagRect">
            <a:avLst/>
          </a:prstGeom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softEdge rad="112500"/>
          </a:effectLst>
          <a:scene3d>
            <a:camera prst="perspectiveHeroicExtremeLeftFacing"/>
            <a:lightRig rig="threePt" dir="t"/>
          </a:scene3d>
        </p:spPr>
      </p:pic>
      <p:pic>
        <p:nvPicPr>
          <p:cNvPr id="10" name="Image 9" descr="slide0006_image010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35896" y="548680"/>
            <a:ext cx="5316091" cy="3553851"/>
          </a:xfrm>
          <a:prstGeom prst="snip2Diag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scene3d>
            <a:camera prst="perspectiveHeroicExtremeLeftFacing"/>
            <a:lightRig rig="threePt" dir="t"/>
          </a:scene3d>
        </p:spPr>
      </p:pic>
      <p:pic>
        <p:nvPicPr>
          <p:cNvPr id="11" name="Image 10" descr="slide0009_image026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03848" y="548680"/>
            <a:ext cx="5269456" cy="4144516"/>
          </a:xfrm>
          <a:prstGeom prst="teardrop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  <a:softEdge rad="112500"/>
          </a:effectLst>
          <a:scene3d>
            <a:camera prst="perspectiveHeroicExtremeLeftFacing"/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2" name="Image 11" descr="slide0011_image020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059832" y="620688"/>
            <a:ext cx="5384577" cy="3649216"/>
          </a:xfrm>
          <a:prstGeom prst="snip2Diag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3" name="Image 12" descr="slide0011_image030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131840" y="476672"/>
            <a:ext cx="5230366" cy="4113771"/>
          </a:xfrm>
          <a:prstGeom prst="cloud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4" name="Image 13" descr="slide0012_image022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843808" y="764704"/>
            <a:ext cx="5460107" cy="3559628"/>
          </a:xfrm>
          <a:prstGeom prst="flowChartMagneticDrum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16" name="Image 15" descr="slide0019_image036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347863" y="836712"/>
            <a:ext cx="5397285" cy="3749799"/>
          </a:xfrm>
          <a:prstGeom prst="foldedCorner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  <a:scene3d>
            <a:camera prst="isometricOffAxis2Left"/>
            <a:lightRig rig="threePt" dir="t"/>
          </a:scene3d>
        </p:spPr>
      </p:pic>
      <p:pic>
        <p:nvPicPr>
          <p:cNvPr id="17" name="Image 16" descr="slide0021_image050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275856" y="548680"/>
            <a:ext cx="5363650" cy="4178424"/>
          </a:xfrm>
          <a:prstGeom prst="snip1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8" name="Image 17" descr="slide0022_image042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915816" y="764704"/>
            <a:ext cx="5478132" cy="3744416"/>
          </a:xfrm>
          <a:prstGeom prst="snip2Diag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9" name="Image 18" descr="slide0018_image044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131840" y="332656"/>
            <a:ext cx="5446390" cy="4283678"/>
          </a:xfrm>
          <a:prstGeom prst="ellips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20" name="Image 19" descr="slide0014_image053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491879" y="620688"/>
            <a:ext cx="5277655" cy="3973066"/>
          </a:xfrm>
          <a:prstGeom prst="round2Diag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  <a:scene3d>
            <a:camera prst="isometricOffAxis2Left"/>
            <a:lightRig rig="threePt" dir="t"/>
          </a:scene3d>
        </p:spPr>
      </p:pic>
      <p:pic>
        <p:nvPicPr>
          <p:cNvPr id="21" name="Image 20" descr="slide0028_image045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059832" y="836712"/>
            <a:ext cx="5422626" cy="4061892"/>
          </a:xfrm>
          <a:prstGeom prst="flowChartInternalStorage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22" name="Image 21" descr="slide0033_image022.gif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131840" y="836712"/>
            <a:ext cx="5374742" cy="4026024"/>
          </a:xfrm>
          <a:prstGeom prst="flowChartInternalStorag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23" name="Image 22" descr="slide0025_image061.gif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203848" y="260648"/>
            <a:ext cx="5663134" cy="4242048"/>
          </a:xfrm>
          <a:prstGeom prst="rec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24" name="Image 23" descr="slide0019_image046.gif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399447" y="404664"/>
            <a:ext cx="5456083" cy="4250432"/>
          </a:xfrm>
          <a:prstGeom prst="cube">
            <a:avLst/>
          </a:prstGeom>
          <a:ln>
            <a:noFill/>
          </a:ln>
          <a:effectLst>
            <a:softEdge rad="112500"/>
          </a:effectLst>
          <a:scene3d>
            <a:camera prst="perspectiveBelow"/>
            <a:lightRig rig="threePt" dir="t"/>
          </a:scene3d>
        </p:spPr>
      </p:pic>
      <p:pic>
        <p:nvPicPr>
          <p:cNvPr id="25" name="Image 24" descr="slide0010_image023.gif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2771800" y="476672"/>
            <a:ext cx="5733282" cy="4392488"/>
          </a:xfrm>
          <a:prstGeom prst="smileyFac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000"/>
                            </p:stCondLst>
                            <p:childTnLst>
                              <p:par>
                                <p:cTn id="42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0"/>
                            </p:stCondLst>
                            <p:childTnLst>
                              <p:par>
                                <p:cTn id="54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8000"/>
                            </p:stCondLst>
                            <p:childTnLst>
                              <p:par>
                                <p:cTn id="66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4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4000"/>
                            </p:stCondLst>
                            <p:childTnLst>
                              <p:par>
                                <p:cTn id="76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0"/>
                            </p:stCondLst>
                            <p:childTnLst>
                              <p:par>
                                <p:cTn id="87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1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6000"/>
                            </p:stCondLst>
                            <p:childTnLst>
                              <p:par>
                                <p:cTn id="97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2000"/>
                            </p:stCondLst>
                            <p:childTnLst>
                              <p:par>
                                <p:cTn id="108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8000"/>
                            </p:stCondLst>
                            <p:childTnLst>
                              <p:par>
                                <p:cTn id="120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6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6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6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4000"/>
                            </p:stCondLst>
                            <p:childTnLst>
                              <p:par>
                                <p:cTn id="135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70000"/>
                            </p:stCondLst>
                            <p:childTnLst>
                              <p:par>
                                <p:cTn id="148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6000"/>
                            </p:stCondLst>
                            <p:childTnLst>
                              <p:par>
                                <p:cTn id="160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82000"/>
                            </p:stCondLst>
                            <p:childTnLst>
                              <p:par>
                                <p:cTn id="173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6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6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6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6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88000"/>
                            </p:stCondLst>
                            <p:childTnLst>
                              <p:par>
                                <p:cTn id="188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9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tine &amp; Giancarl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93540" y="764704"/>
            <a:ext cx="3550460" cy="5328592"/>
          </a:xfrm>
          <a:prstGeom prst="verticalScroll">
            <a:avLst/>
          </a:prstGeom>
          <a:solidFill>
            <a:schemeClr val="bg1">
              <a:lumMod val="85000"/>
              <a:lumOff val="15000"/>
            </a:schemeClr>
          </a:solidFill>
          <a:ln>
            <a:solidFill>
              <a:srgbClr val="C00000"/>
            </a:solidFill>
          </a:ln>
          <a:scene3d>
            <a:camera prst="isometricOffAxis2Left"/>
            <a:lightRig rig="threePt" dir="t"/>
          </a:scene3d>
        </p:spPr>
      </p:pic>
      <p:sp>
        <p:nvSpPr>
          <p:cNvPr id="4" name="ZoneTexte 3"/>
          <p:cNvSpPr txBox="1"/>
          <p:nvPr/>
        </p:nvSpPr>
        <p:spPr>
          <a:xfrm>
            <a:off x="6012160" y="260648"/>
            <a:ext cx="2880320" cy="461665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fr-FR" sz="2400" dirty="0" smtClean="0">
                <a:solidFill>
                  <a:srgbClr val="C00000"/>
                </a:solidFill>
              </a:rPr>
              <a:t>Sevilla</a:t>
            </a:r>
            <a:endParaRPr lang="fr-FR" sz="2400" dirty="0">
              <a:solidFill>
                <a:srgbClr val="C00000"/>
              </a:solidFill>
            </a:endParaRPr>
          </a:p>
        </p:txBody>
      </p:sp>
      <p:sp>
        <p:nvSpPr>
          <p:cNvPr id="6" name="Bouton d'action : Début 5">
            <a:hlinkClick r:id="rId4" action="ppaction://hlinksldjump" highlightClick="1"/>
          </p:cNvPr>
          <p:cNvSpPr/>
          <p:nvPr/>
        </p:nvSpPr>
        <p:spPr>
          <a:xfrm>
            <a:off x="7452320" y="6309320"/>
            <a:ext cx="1368152" cy="288032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slide0004_image00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1484784"/>
            <a:ext cx="5280587" cy="396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 6" descr="slide0011_image00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552" y="1484784"/>
            <a:ext cx="5280587" cy="396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Image 7" descr="slide0013_image01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7544" y="1556792"/>
            <a:ext cx="5400600" cy="38610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 8" descr="slide0027_image02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7544" y="1484784"/>
            <a:ext cx="5400600" cy="3888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Image 9" descr="slide0037_image035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67544" y="1484784"/>
            <a:ext cx="5400600" cy="396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Image 10" descr="slide0051_image049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5536" y="1484784"/>
            <a:ext cx="5472608" cy="40324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Image 11" descr="slide0052_image05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51520" y="1484784"/>
            <a:ext cx="5472608" cy="40324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Image 13" descr="slide0058_image054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23528" y="1484784"/>
            <a:ext cx="5472608" cy="42030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Image 14" descr="slide0002_image006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51520" y="1545788"/>
            <a:ext cx="5441436" cy="4081077"/>
          </a:xfrm>
          <a:prstGeom prst="snipRound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6" name="Image 15" descr="slide0004_image010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51520" y="1412776"/>
            <a:ext cx="5575580" cy="4176464"/>
          </a:xfrm>
          <a:prstGeom prst="rect">
            <a:avLst/>
          </a:prstGeom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7" name="Image 16" descr="slide0007_image016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23528" y="1700808"/>
            <a:ext cx="5431202" cy="4068316"/>
          </a:xfrm>
          <a:prstGeom prst="sun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8" name="Image 17" descr="slide0008_image016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417780" y="1556792"/>
            <a:ext cx="5524129" cy="3672408"/>
          </a:xfrm>
          <a:prstGeom prst="pie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9" name="Image 18" descr="slide0019_image040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95536" y="1628800"/>
            <a:ext cx="5517187" cy="3688457"/>
          </a:xfrm>
          <a:prstGeom prst="teardrop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0" name="Image 19" descr="slide0021_image042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23528" y="1412776"/>
            <a:ext cx="5278611" cy="3954016"/>
          </a:xfrm>
          <a:prstGeom prst="flowChartPredefinedProcess">
            <a:avLst/>
          </a:prstGeom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1" name="Image 20" descr="slide0013_image024.gif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79512" y="1628800"/>
            <a:ext cx="5479449" cy="4104456"/>
          </a:xfrm>
          <a:prstGeom prst="bevel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23" name="Image 22" descr="slide0023_image046.gif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404686" y="1799060"/>
            <a:ext cx="5391450" cy="4032448"/>
          </a:xfrm>
          <a:prstGeom prst="flowChartPredefinedProcess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300" endPos="38500" dist="508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4" name="Image 23" descr="slide0016_image032.gif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72836" y="1563217"/>
            <a:ext cx="5415400" cy="3882007"/>
          </a:xfrm>
          <a:prstGeom prst="flowChartDocumen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5" name="Image 24" descr="slide0018_image036.gif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251520" y="1916832"/>
            <a:ext cx="5383318" cy="4032448"/>
          </a:xfrm>
          <a:prstGeom prst="rightBracke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300" endPos="38500" dist="508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6" name="Image 25" descr="slide0018_image038.gif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193602" y="1833449"/>
            <a:ext cx="5494634" cy="4115831"/>
          </a:xfrm>
          <a:prstGeom prst="flowChartMagneticDrum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300" endPos="55500" dist="1016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7" name="Image 26" descr="slide0025_image052.gif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179512" y="1484784"/>
            <a:ext cx="5479914" cy="4248472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8" name="Image 27" descr="slide0026_image054.gif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251520" y="2204864"/>
            <a:ext cx="5086350" cy="2247900"/>
          </a:xfrm>
          <a:prstGeom prst="round2Same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295" endPos="92000" dist="1016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9" name="Image 28" descr="slide0027_image046.gif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0" y="1700808"/>
            <a:ext cx="5470873" cy="4098032"/>
          </a:xfrm>
          <a:prstGeom prst="cloud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30" name="Image 29" descr="slide0028_image048.gif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251520" y="1484784"/>
            <a:ext cx="5383318" cy="4032448"/>
          </a:xfrm>
          <a:prstGeom prst="foldedCorner">
            <a:avLst/>
          </a:prstGeom>
          <a:ln>
            <a:noFill/>
          </a:ln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perspectiveRelaxedModerately"/>
            <a:lightRig rig="threePt" dir="t"/>
          </a:scene3d>
        </p:spPr>
      </p:pic>
      <p:pic>
        <p:nvPicPr>
          <p:cNvPr id="33" name="Image 32" descr="Raphael et sa maman à Seville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611561" y="149036"/>
            <a:ext cx="1512168" cy="1194543"/>
          </a:xfrm>
          <a:prstGeom prst="flowChartMagneticDisk">
            <a:avLst/>
          </a:prstGeom>
          <a:solidFill>
            <a:srgbClr val="C00000"/>
          </a:solidFill>
          <a:ln w="28575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000"/>
                            </p:stCondLst>
                            <p:childTnLst>
                              <p:par>
                                <p:cTn id="49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3000"/>
                            </p:stCondLst>
                            <p:childTnLst>
                              <p:par>
                                <p:cTn id="62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9000"/>
                            </p:stCondLst>
                            <p:childTnLst>
                              <p:par>
                                <p:cTn id="75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5000"/>
                            </p:stCondLst>
                            <p:childTnLst>
                              <p:par>
                                <p:cTn id="88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7" presetClass="exit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1000"/>
                            </p:stCondLst>
                            <p:childTnLst>
                              <p:par>
                                <p:cTn id="113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47000"/>
                            </p:stCondLst>
                            <p:childTnLst>
                              <p:par>
                                <p:cTn id="124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6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9000"/>
                            </p:stCondLst>
                            <p:childTnLst>
                              <p:par>
                                <p:cTn id="151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5000"/>
                            </p:stCondLst>
                            <p:childTnLst>
                              <p:par>
                                <p:cTn id="164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71000"/>
                            </p:stCondLst>
                            <p:childTnLst>
                              <p:par>
                                <p:cTn id="176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77000"/>
                            </p:stCondLst>
                            <p:childTnLst>
                              <p:par>
                                <p:cTn id="188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83000"/>
                            </p:stCondLst>
                            <p:childTnLst>
                              <p:par>
                                <p:cTn id="199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89000"/>
                            </p:stCondLst>
                            <p:childTnLst>
                              <p:par>
                                <p:cTn id="212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7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95000"/>
                            </p:stCondLst>
                            <p:childTnLst>
                              <p:par>
                                <p:cTn id="223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01000"/>
                            </p:stCondLst>
                            <p:childTnLst>
                              <p:par>
                                <p:cTn id="235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107000"/>
                            </p:stCondLst>
                            <p:childTnLst>
                              <p:par>
                                <p:cTn id="247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113000"/>
                            </p:stCondLst>
                            <p:childTnLst>
                              <p:par>
                                <p:cTn id="260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71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60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6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6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6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125000"/>
                            </p:stCondLst>
                            <p:childTnLst>
                              <p:par>
                                <p:cTn id="286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m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8640"/>
            <a:ext cx="2699792" cy="3645024"/>
          </a:xfrm>
          <a:prstGeom prst="verticalScroll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6">
                <a:lumMod val="50000"/>
              </a:schemeClr>
            </a:solidFill>
          </a:ln>
          <a:scene3d>
            <a:camera prst="isometricOffAxis1Right"/>
            <a:lightRig rig="threePt" dir="t"/>
          </a:scene3d>
        </p:spPr>
      </p:pic>
      <p:sp>
        <p:nvSpPr>
          <p:cNvPr id="3" name="ZoneTexte 2"/>
          <p:cNvSpPr txBox="1"/>
          <p:nvPr/>
        </p:nvSpPr>
        <p:spPr>
          <a:xfrm>
            <a:off x="179512" y="3933056"/>
            <a:ext cx="2304256" cy="504056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2000" dirty="0" smtClean="0">
                <a:solidFill>
                  <a:srgbClr val="FF0000"/>
                </a:solidFill>
              </a:rPr>
              <a:t>Granada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4" name="Bouton d'action : Début 3">
            <a:hlinkClick r:id="rId4" action="ppaction://hlinksldjump" highlightClick="1"/>
          </p:cNvPr>
          <p:cNvSpPr/>
          <p:nvPr/>
        </p:nvSpPr>
        <p:spPr>
          <a:xfrm>
            <a:off x="4139952" y="6453336"/>
            <a:ext cx="1296144" cy="404664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slide0006_image14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71800" y="836712"/>
            <a:ext cx="5847987" cy="4392488"/>
          </a:xfrm>
          <a:prstGeom prst="round2Diag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6" name="Image 5" descr="slide0010_image00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75856" y="1196751"/>
            <a:ext cx="5530763" cy="4130115"/>
          </a:xfrm>
          <a:prstGeom prst="snip2DiagRect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7" name="Image 6" descr="slide0011_image005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91880" y="836713"/>
            <a:ext cx="5333146" cy="4732726"/>
          </a:xfrm>
          <a:prstGeom prst="bevel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2Left"/>
            <a:lightRig rig="threePt" dir="t"/>
          </a:scene3d>
        </p:spPr>
      </p:pic>
      <p:pic>
        <p:nvPicPr>
          <p:cNvPr id="8" name="Image 7" descr="slide0012_image007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47864" y="836712"/>
            <a:ext cx="5295836" cy="4658481"/>
          </a:xfrm>
          <a:prstGeom prst="flowChartPunchedCard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softEdge rad="112500"/>
          </a:effectLst>
          <a:scene3d>
            <a:camera prst="perspectiveHeroicExtremeLeftFacing"/>
            <a:lightRig rig="threePt" dir="t"/>
          </a:scene3d>
        </p:spPr>
      </p:pic>
      <p:pic>
        <p:nvPicPr>
          <p:cNvPr id="9" name="Image 8" descr="slide0013_image009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75856" y="980728"/>
            <a:ext cx="5592978" cy="4102312"/>
          </a:xfrm>
          <a:prstGeom prst="flowChartMagneticDrum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10" name="Image 9" descr="slide0013_image02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059832" y="1268760"/>
            <a:ext cx="5518758" cy="4133901"/>
          </a:xfrm>
          <a:prstGeom prst="round2Diag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11" name="Image 10" descr="slide0015_image015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843808" y="980728"/>
            <a:ext cx="5602855" cy="4819661"/>
          </a:xfrm>
          <a:prstGeom prst="ellipse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2" name="Image 11" descr="slide0017_image021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699792" y="1052736"/>
            <a:ext cx="5631003" cy="4885903"/>
          </a:xfrm>
          <a:prstGeom prst="flowChartDocument">
            <a:avLst/>
          </a:prstGeom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3" name="Image 12" descr="slide0020_image027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211933" y="692696"/>
            <a:ext cx="4210787" cy="4896544"/>
          </a:xfrm>
          <a:prstGeom prst="can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2Left"/>
            <a:lightRig rig="threePt" dir="t"/>
          </a:scene3d>
        </p:spPr>
      </p:pic>
      <p:pic>
        <p:nvPicPr>
          <p:cNvPr id="14" name="Image 13" descr="yrose08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51520" y="4581128"/>
            <a:ext cx="1657350" cy="1428750"/>
          </a:xfrm>
          <a:prstGeom prst="rect">
            <a:avLst/>
          </a:prstGeom>
        </p:spPr>
      </p:pic>
      <p:pic>
        <p:nvPicPr>
          <p:cNvPr id="15" name="Image 14" descr="slide0022_image029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203849" y="1124744"/>
            <a:ext cx="5816964" cy="4696380"/>
          </a:xfrm>
          <a:prstGeom prst="flowChartMagneticTape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16" name="Image 15" descr="slide0026_image061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339752" y="1700808"/>
            <a:ext cx="5470872" cy="4098032"/>
          </a:xfrm>
          <a:prstGeom prst="leftBracke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7" name="Image 16" descr="slide0027_image041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2987825" y="1052735"/>
            <a:ext cx="5975288" cy="4475871"/>
          </a:xfrm>
          <a:prstGeom prst="snip2SameRect">
            <a:avLst/>
          </a:prstGeom>
          <a:ln>
            <a:noFill/>
          </a:ln>
          <a:effectLst>
            <a:reflection blurRad="6350" stA="50000" endA="275" endPos="40000" dist="101600" dir="5400000" sy="-100000" algn="bl" rotWithShape="0"/>
            <a:softEdge rad="112500"/>
          </a:effectLst>
          <a:scene3d>
            <a:camera prst="perspectiveRelaxed"/>
            <a:lightRig rig="threePt" dir="t"/>
          </a:scene3d>
        </p:spPr>
      </p:pic>
      <p:pic>
        <p:nvPicPr>
          <p:cNvPr id="18" name="Image 17" descr="slide0028_image057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003011" y="1052736"/>
            <a:ext cx="5767840" cy="4320480"/>
          </a:xfrm>
          <a:prstGeom prst="foldedCorner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19" name="Image 18" descr="slide0032_image027.gif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999629" y="1052736"/>
            <a:ext cx="6031897" cy="4134222"/>
          </a:xfrm>
          <a:prstGeom prst="snip1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  <a:scene3d>
            <a:camera prst="isometricOffAxis2Left"/>
            <a:lightRig rig="threePt" dir="t"/>
          </a:scene3d>
        </p:spPr>
      </p:pic>
      <p:pic>
        <p:nvPicPr>
          <p:cNvPr id="20" name="Image 19" descr="slide0039_image069.gif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131840" y="980727"/>
            <a:ext cx="5825753" cy="4734247"/>
          </a:xfrm>
          <a:prstGeom prst="rect">
            <a:avLst/>
          </a:prstGeom>
          <a:ln>
            <a:noFill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softEdge rad="11250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1" name="Image 20" descr="slide0046_image083.gif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059832" y="620688"/>
            <a:ext cx="5465024" cy="4741887"/>
          </a:xfrm>
          <a:prstGeom prst="bevel">
            <a:avLst/>
          </a:prstGeom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softEdge rad="112500"/>
          </a:effectLst>
          <a:scene3d>
            <a:camera prst="perspectiveContrastingLeftFacing"/>
            <a:lightRig rig="threePt" dir="t"/>
          </a:scene3d>
        </p:spPr>
      </p:pic>
      <p:pic>
        <p:nvPicPr>
          <p:cNvPr id="22" name="Image 21" descr="slide0119_image005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2891813" y="980728"/>
            <a:ext cx="5952662" cy="4464496"/>
          </a:xfrm>
          <a:prstGeom prst="cloud">
            <a:avLst/>
          </a:prstGeom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23" name="Image 22" descr="slide0042_image075.gif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2771800" y="404664"/>
            <a:ext cx="6016239" cy="5318513"/>
          </a:xfrm>
          <a:prstGeom prst="rect">
            <a:avLst/>
          </a:prstGeom>
          <a:ln>
            <a:noFill/>
          </a:ln>
          <a:effectLst>
            <a:reflection blurRad="6350" stA="50000" endA="300" endPos="38500" dist="50800" dir="5400000" sy="-100000" algn="bl" rotWithShape="0"/>
            <a:softEdge rad="112500"/>
          </a:effectLst>
          <a:scene3d>
            <a:camera prst="perspectiveRelaxedModerately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000"/>
                            </p:stCondLst>
                            <p:childTnLst>
                              <p:par>
                                <p:cTn id="45" presetID="5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8000"/>
                            </p:stCondLst>
                            <p:childTnLst>
                              <p:par>
                                <p:cTn id="55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4000"/>
                            </p:stCondLst>
                            <p:childTnLst>
                              <p:par>
                                <p:cTn id="64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6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0"/>
                            </p:stCondLst>
                            <p:childTnLst>
                              <p:par>
                                <p:cTn id="79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6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000"/>
                            </p:stCondLst>
                            <p:childTnLst>
                              <p:par>
                                <p:cTn id="97" presetID="3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1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8000"/>
                            </p:stCondLst>
                            <p:childTnLst>
                              <p:par>
                                <p:cTn id="104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4000"/>
                            </p:stCondLst>
                            <p:childTnLst>
                              <p:par>
                                <p:cTn id="115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6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6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0000"/>
                            </p:stCondLst>
                            <p:childTnLst>
                              <p:par>
                                <p:cTn id="130" presetID="3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76000"/>
                            </p:stCondLst>
                            <p:childTnLst>
                              <p:par>
                                <p:cTn id="139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82000"/>
                            </p:stCondLst>
                            <p:childTnLst>
                              <p:par>
                                <p:cTn id="150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9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8000"/>
                            </p:stCondLst>
                            <p:childTnLst>
                              <p:par>
                                <p:cTn id="160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94000"/>
                            </p:stCondLst>
                            <p:childTnLst>
                              <p:par>
                                <p:cTn id="172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83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1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pi y Fan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0528" y="476672"/>
            <a:ext cx="3960440" cy="4680520"/>
          </a:xfrm>
          <a:prstGeom prst="verticalScroll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  <a:scene3d>
            <a:camera prst="isometricOffAxis1Right"/>
            <a:lightRig rig="threePt" dir="t"/>
          </a:scene3d>
        </p:spPr>
      </p:pic>
      <p:sp>
        <p:nvSpPr>
          <p:cNvPr id="4" name="ZoneTexte 3"/>
          <p:cNvSpPr txBox="1"/>
          <p:nvPr/>
        </p:nvSpPr>
        <p:spPr>
          <a:xfrm>
            <a:off x="395536" y="5373216"/>
            <a:ext cx="2736304" cy="40011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2000" dirty="0" smtClean="0">
                <a:solidFill>
                  <a:srgbClr val="FF0000"/>
                </a:solidFill>
              </a:rPr>
              <a:t>Malaga</a:t>
            </a:r>
            <a:endParaRPr lang="fr-FR" sz="2000" dirty="0">
              <a:solidFill>
                <a:srgbClr val="FF0000"/>
              </a:solidFill>
            </a:endParaRPr>
          </a:p>
        </p:txBody>
      </p:sp>
      <p:sp>
        <p:nvSpPr>
          <p:cNvPr id="5" name="Bouton d'action : Début 4">
            <a:hlinkClick r:id="rId4" action="ppaction://hlinksldjump" highlightClick="1"/>
          </p:cNvPr>
          <p:cNvSpPr/>
          <p:nvPr/>
        </p:nvSpPr>
        <p:spPr>
          <a:xfrm>
            <a:off x="2987824" y="6525344"/>
            <a:ext cx="1512168" cy="332656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Malag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3888" y="980728"/>
            <a:ext cx="5436096" cy="4077072"/>
          </a:xfrm>
          <a:prstGeom prst="round2Diag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8" name="Image 7" descr="Málaga[1].en_Imágenes_00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19872" y="1124744"/>
            <a:ext cx="5514896" cy="3888432"/>
          </a:xfrm>
          <a:prstGeom prst="foldedCorner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9" name="Image 8" descr="Málaga[1].en_Imágenes_00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19872" y="1268760"/>
            <a:ext cx="5394176" cy="3796151"/>
          </a:xfrm>
          <a:prstGeom prst="snip1Rect">
            <a:avLst/>
          </a:prstGeom>
          <a:ln>
            <a:noFill/>
          </a:ln>
          <a:effectLst>
            <a:reflection blurRad="6350" stA="50000" endA="300" endPos="55000" dir="5400000" sy="-100000" algn="bl" rotWithShape="0"/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10" name="Image 9" descr="Málaga[1].en_Imágenes_00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89784" y="1315903"/>
            <a:ext cx="5574704" cy="3700210"/>
          </a:xfrm>
          <a:prstGeom prst="snip2DiagRect">
            <a:avLst/>
          </a:prstGeom>
          <a:ln>
            <a:noFill/>
          </a:ln>
          <a:effectLst>
            <a:reflection blurRad="6350" stA="50000" endA="275" endPos="40000" dist="101600" dir="5400000" sy="-100000" algn="bl" rotWithShape="0"/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11" name="Image 10" descr="Málaga[1].en_Imágenes_00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635895" y="836712"/>
            <a:ext cx="5280587" cy="3960440"/>
          </a:xfrm>
          <a:prstGeom prst="round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12" name="Image 11" descr="Málaga[1].en_Imágenes_010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347864" y="980728"/>
            <a:ext cx="5556108" cy="4167081"/>
          </a:xfrm>
          <a:prstGeom prst="teardrop">
            <a:avLst/>
          </a:prstGeom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13" name="Image 12" descr="Málaga[1].en_Imágenes_016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425179" y="908720"/>
            <a:ext cx="5565363" cy="4104456"/>
          </a:xfrm>
          <a:prstGeom prst="cloud">
            <a:avLst/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softEdge rad="112500"/>
          </a:effectLst>
          <a:scene3d>
            <a:camera prst="perspectiveContrastingLeftFacing"/>
            <a:lightRig rig="threePt" dir="t"/>
          </a:scene3d>
        </p:spPr>
      </p:pic>
      <p:pic>
        <p:nvPicPr>
          <p:cNvPr id="14" name="Image 13" descr="Málaga[1].en_Imágenes_017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491881" y="1196751"/>
            <a:ext cx="5497816" cy="3848471"/>
          </a:xfrm>
          <a:prstGeom prst="snipRoundRect">
            <a:avLst/>
          </a:prstGeom>
          <a:ln>
            <a:noFill/>
          </a:ln>
          <a:effectLst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15" name="Image 14" descr="Málaga[1].en_Imágenes_018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419872" y="1124744"/>
            <a:ext cx="5456857" cy="3600400"/>
          </a:xfrm>
          <a:prstGeom prst="ellipse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17" name="Image 16" descr="Málaga[1].en_Imágenes_021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491879" y="1052736"/>
            <a:ext cx="5490525" cy="4117894"/>
          </a:xfrm>
          <a:prstGeom prst="cub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18" name="Image 17" descr="P1010730 copie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635896" y="908720"/>
            <a:ext cx="5292080" cy="3962445"/>
          </a:xfrm>
          <a:prstGeom prst="horizontalScroll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19" name="Image 18" descr="slide0007_image013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563888" y="1196752"/>
            <a:ext cx="5302374" cy="3971816"/>
          </a:xfrm>
          <a:prstGeom prst="ribbon">
            <a:avLst/>
          </a:prstGeom>
          <a:ln>
            <a:noFill/>
          </a:ln>
          <a:effectLst>
            <a:reflection blurRad="6350" stA="50000" endA="300" endPos="55500" dist="101600" dir="5400000" sy="-100000" algn="bl" rotWithShape="0"/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20" name="Image 19" descr="slide0008_image021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531189" y="980728"/>
            <a:ext cx="5383318" cy="4032448"/>
          </a:xfrm>
          <a:prstGeom prst="flowChartDocument">
            <a:avLst/>
          </a:prstGeom>
          <a:ln>
            <a:noFill/>
          </a:ln>
          <a:effectLst>
            <a:reflection blurRad="6350" stA="50000" endA="295" endPos="92000" dist="101600" dir="5400000" sy="-100000" algn="bl" rotWithShape="0"/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21" name="Image 20" descr="slide0018_image051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635896" y="980728"/>
            <a:ext cx="5287187" cy="3960440"/>
          </a:xfrm>
          <a:prstGeom prst="cloudCallout">
            <a:avLst/>
          </a:prstGeom>
          <a:ln>
            <a:noFill/>
          </a:ln>
          <a:effectLst>
            <a:reflection blurRad="6350" stA="50000" endA="300" endPos="90000" dist="50800" dir="5400000" sy="-100000" algn="bl" rotWithShape="0"/>
            <a:softEdge rad="112500"/>
          </a:effectLst>
          <a:scene3d>
            <a:camera prst="perspectiveAbove"/>
            <a:lightRig rig="threePt" dir="t"/>
          </a:scene3d>
        </p:spPr>
      </p:pic>
      <p:pic>
        <p:nvPicPr>
          <p:cNvPr id="22" name="Image 21" descr="slide0024_image059.gif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241534" y="1988840"/>
            <a:ext cx="5511569" cy="2326382"/>
          </a:xfrm>
          <a:prstGeom prst="flowChartPunchedTape">
            <a:avLst/>
          </a:prstGeom>
          <a:ln>
            <a:noFill/>
          </a:ln>
          <a:effectLst>
            <a:reflection blurRad="6350" stA="50000" endA="275" endPos="40000" dist="101600" dir="5400000" sy="-100000" algn="bl" rotWithShape="0"/>
            <a:softEdge rad="112500"/>
          </a:effectLst>
          <a:scene3d>
            <a:camera prst="perspectiveRelaxedModerately"/>
            <a:lightRig rig="threePt" dir="t"/>
          </a:scene3d>
        </p:spPr>
      </p:pic>
      <p:pic>
        <p:nvPicPr>
          <p:cNvPr id="23" name="Image 22" descr="slide0042_image091.gif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419511" y="980728"/>
            <a:ext cx="5567003" cy="4170040"/>
          </a:xfrm>
          <a:prstGeom prst="flowChartMagneticDrum">
            <a:avLst/>
          </a:prstGeom>
          <a:ln>
            <a:noFill/>
          </a:ln>
          <a:effectLst>
            <a:reflection blurRad="6350" stA="50000" endA="300" endPos="38500" dist="50800" dir="5400000" sy="-100000" algn="bl" rotWithShape="0"/>
            <a:softEdge rad="112500"/>
          </a:effectLst>
        </p:spPr>
      </p:pic>
      <p:pic>
        <p:nvPicPr>
          <p:cNvPr id="24" name="Image 23" descr="slide0051_image107.gif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059832" y="1052735"/>
            <a:ext cx="5926683" cy="4439463"/>
          </a:xfrm>
          <a:prstGeom prst="flowChartConnector">
            <a:avLst/>
          </a:prstGeom>
          <a:ln>
            <a:noFill/>
          </a:ln>
          <a:effectLst>
            <a:reflection blurRad="6350" stA="50000" endA="275" endPos="40000" dist="101600" dir="5400000" sy="-100000" algn="bl" rotWithShape="0"/>
            <a:softEdge rad="112500"/>
          </a:effectLst>
          <a:scene3d>
            <a:camera prst="perspectiveContrastingLeftFacing"/>
            <a:lightRig rig="threePt" dir="t"/>
          </a:scene3d>
        </p:spPr>
      </p:pic>
      <p:pic>
        <p:nvPicPr>
          <p:cNvPr id="25" name="Image 24" descr="slide0060_image109.gif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419512" y="836712"/>
            <a:ext cx="5663134" cy="4242048"/>
          </a:xfrm>
          <a:prstGeom prst="round2DiagRect">
            <a:avLst/>
          </a:prstGeom>
          <a:ln>
            <a:noFill/>
          </a:ln>
          <a:effectLst>
            <a:reflection blurRad="6350" stA="50000" endA="295" endPos="92000" dist="101600" dir="5400000" sy="-100000" algn="bl" rotWithShape="0"/>
            <a:softEdge rad="112500"/>
          </a:effectLst>
          <a:scene3d>
            <a:camera prst="isometricOffAxis2Left"/>
            <a:lightRig rig="threePt" dir="t"/>
          </a:scene3d>
        </p:spPr>
      </p:pic>
      <p:pic>
        <p:nvPicPr>
          <p:cNvPr id="26" name="Image 25" descr="slide0056_image071.gif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419872" y="980728"/>
            <a:ext cx="5479449" cy="4104456"/>
          </a:xfrm>
          <a:prstGeom prst="flowChartDocument">
            <a:avLst/>
          </a:prstGeom>
          <a:ln>
            <a:noFill/>
          </a:ln>
          <a:effectLst>
            <a:reflection blurRad="6350" stA="50000" endA="295" endPos="92000" dist="101600" dir="5400000" sy="-100000" algn="bl" rotWithShape="0"/>
            <a:softEdge rad="112500"/>
          </a:effectLst>
          <a:scene3d>
            <a:camera prst="perspectiveRelaxedModerately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6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2000"/>
                            </p:stCondLst>
                            <p:childTnLst>
                              <p:par>
                                <p:cTn id="67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6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8000"/>
                            </p:stCondLst>
                            <p:childTnLst>
                              <p:par>
                                <p:cTn id="80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4000"/>
                            </p:stCondLst>
                            <p:childTnLst>
                              <p:par>
                                <p:cTn id="92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00"/>
                            </p:stCondLst>
                            <p:childTnLst>
                              <p:par>
                                <p:cTn id="102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6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6000"/>
                            </p:stCondLst>
                            <p:childTnLst>
                              <p:par>
                                <p:cTn id="114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2000"/>
                            </p:stCondLst>
                            <p:childTnLst>
                              <p:par>
                                <p:cTn id="125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8000"/>
                            </p:stCondLst>
                            <p:childTnLst>
                              <p:par>
                                <p:cTn id="134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4000"/>
                            </p:stCondLst>
                            <p:childTnLst>
                              <p:par>
                                <p:cTn id="147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80000"/>
                            </p:stCondLst>
                            <p:childTnLst>
                              <p:par>
                                <p:cTn id="159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6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6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6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6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86000"/>
                            </p:stCondLst>
                            <p:childTnLst>
                              <p:par>
                                <p:cTn id="172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92000"/>
                            </p:stCondLst>
                            <p:childTnLst>
                              <p:par>
                                <p:cTn id="180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98000"/>
                            </p:stCondLst>
                            <p:childTnLst>
                              <p:par>
                                <p:cTn id="188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04000"/>
                            </p:stCondLst>
                            <p:childTnLst>
                              <p:par>
                                <p:cTn id="201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6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6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6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110000"/>
                            </p:stCondLst>
                            <p:childTnLst>
                              <p:par>
                                <p:cTn id="214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843808" y="764704"/>
            <a:ext cx="3347864" cy="36933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dirty="0" smtClean="0">
                <a:solidFill>
                  <a:srgbClr val="FF0000"/>
                </a:solidFill>
              </a:rPr>
              <a:t>Pueblos Andaluces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4" name="Bouton d'action : Début 3">
            <a:hlinkClick r:id="rId3" action="ppaction://hlinksldjump" highlightClick="1"/>
          </p:cNvPr>
          <p:cNvSpPr/>
          <p:nvPr/>
        </p:nvSpPr>
        <p:spPr>
          <a:xfrm>
            <a:off x="7703840" y="6453336"/>
            <a:ext cx="1440160" cy="216024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Olg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548680"/>
            <a:ext cx="3795886" cy="5061181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6" name="Image 5" descr="Narboni copi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2267744" cy="2267744"/>
          </a:xfrm>
          <a:prstGeom prst="flowChartConnector">
            <a:avLst/>
          </a:prstGeom>
          <a:solidFill>
            <a:srgbClr val="C00000"/>
          </a:solidFill>
          <a:ln w="38100">
            <a:solidFill>
              <a:srgbClr val="FFFF0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perspectiveRight"/>
            <a:lightRig rig="threePt" dir="t"/>
          </a:scene3d>
        </p:spPr>
      </p:pic>
      <p:pic>
        <p:nvPicPr>
          <p:cNvPr id="7" name="Image 6" descr="slide0005_image02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7544" y="2492896"/>
            <a:ext cx="5590406" cy="4208508"/>
          </a:xfrm>
          <a:prstGeom prst="round2Diag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8" name="Image 7" descr="slide0050_image11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5576" y="2420888"/>
            <a:ext cx="5263457" cy="3962377"/>
          </a:xfrm>
          <a:prstGeom prst="snipRound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9" name="Image 8" descr="slide0007_image061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1560" y="2348880"/>
            <a:ext cx="5489768" cy="4150800"/>
          </a:xfrm>
          <a:prstGeom prst="flowChartDocumen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10" name="Image 9" descr="slide0037_image047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11560" y="2636912"/>
            <a:ext cx="5191125" cy="3895725"/>
          </a:xfrm>
          <a:prstGeom prst="teardrop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11" name="Image 10" descr="slide0032_image053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71600" y="2348880"/>
            <a:ext cx="4679017" cy="4135760"/>
          </a:xfrm>
          <a:prstGeom prst="flowChartMagneticDrum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12" name="Image 11" descr="slide0038_image057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55576" y="2708920"/>
            <a:ext cx="5219870" cy="3481546"/>
          </a:xfrm>
          <a:prstGeom prst="roundRect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13" name="Image 12" descr="slide0054_image080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99592" y="2492896"/>
            <a:ext cx="5153025" cy="3857625"/>
          </a:xfrm>
          <a:prstGeom prst="foldedCorner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14" name="Image 13" descr="imagesCA2CEGRY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55576" y="2492896"/>
            <a:ext cx="5184576" cy="3883427"/>
          </a:xfrm>
          <a:prstGeom prst="flowChartAlternateProcess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  <a:softEdge rad="112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5" name="Image 14" descr="imagesCA5A2D25 Nerja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55576" y="2564904"/>
            <a:ext cx="5256583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6" name="Image 15" descr="imagesCA6O4XY6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55576" y="2564903"/>
            <a:ext cx="5277514" cy="41044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7" name="Image 16" descr="imagesCA8ZHG3J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55576" y="2564905"/>
            <a:ext cx="5277143" cy="40967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8" name="Image 17" descr="imagesCA9N9AXO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741490" y="2564904"/>
            <a:ext cx="5307806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" name="Image 18" descr="imagesCA9TM4VC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755576" y="2564904"/>
            <a:ext cx="5328592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0" name="Image 19" descr="imagesCA89RFLJ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755576" y="2564904"/>
            <a:ext cx="5328592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1" name="Image 20" descr="imagesCAA47WNJ Competa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755576" y="2564904"/>
            <a:ext cx="5313412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2" name="Image 21" descr="imagesCABM0G8E Velez Rubio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726624" y="2505074"/>
            <a:ext cx="5357544" cy="4164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3" name="Image 22" descr="imagesCADDKMO6 Conil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676484" y="2557462"/>
            <a:ext cx="5421620" cy="41118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4" name="Image 23" descr="imagesCAE8J8QE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630489" y="2505074"/>
            <a:ext cx="5463403" cy="4164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5" name="Image 24" descr="imagesCAG1VFKH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539552" y="2505074"/>
            <a:ext cx="5559536" cy="41642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6" name="Image 25" descr="imagesCAJEBCYG Ronda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508872" y="2624137"/>
            <a:ext cx="5609325" cy="40452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7" name="Image 26" descr="imagesCAK3NNQ0 Mijas.jp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438222" y="2505074"/>
            <a:ext cx="5645946" cy="4164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8" name="Image 27" descr="imagesCANIQ69B.jp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467544" y="2476499"/>
            <a:ext cx="5616624" cy="42100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9" name="Image 28" descr="imagesCAS6R2E0 Setenil de las bodegas cadiz.jp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395536" y="2428170"/>
            <a:ext cx="5760640" cy="4314919"/>
          </a:xfrm>
          <a:prstGeom prst="flowChartMagneticDrum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30" name="Image 29" descr="imagesCAS33TNM.jp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1043608" y="2708920"/>
            <a:ext cx="5093638" cy="3815312"/>
          </a:xfrm>
          <a:prstGeom prst="flowChartConnector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31" name="Image 30" descr="imagesCASCX88P Nerja 1.jp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534356" y="2505074"/>
            <a:ext cx="5271132" cy="3948261"/>
          </a:xfrm>
          <a:prstGeom prst="flowChartMagneticTape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32" name="Image 31" descr="imagesCAXKO0BD Cajiz.jpg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539552" y="2708920"/>
            <a:ext cx="5414143" cy="3602866"/>
          </a:xfrm>
          <a:prstGeom prst="ellipseRibbon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33" name="Image 32" descr="San Pedro de Alcantara.jpg"/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530337" y="2564904"/>
            <a:ext cx="5950585" cy="4032448"/>
          </a:xfrm>
          <a:prstGeom prst="flowChartPunchedTape">
            <a:avLst/>
          </a:prstGeom>
          <a:ln>
            <a:noFill/>
          </a:ln>
          <a:effectLst>
            <a:reflection blurRad="6350" stA="52000" endA="300" endPos="35000" dir="5400000" sy="-100000" algn="bl" rotWithShape="0"/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34" name="Image 33" descr="Palacio de Viana.jpg"/>
          <p:cNvPicPr>
            <a:picLocks noChangeAspect="1"/>
          </p:cNvPicPr>
          <p:nvPr/>
        </p:nvPicPr>
        <p:blipFill>
          <a:blip r:embed="rId33" cstate="print"/>
          <a:stretch>
            <a:fillRect/>
          </a:stretch>
        </p:blipFill>
        <p:spPr>
          <a:xfrm>
            <a:off x="395536" y="2348880"/>
            <a:ext cx="5734050" cy="4305300"/>
          </a:xfrm>
          <a:prstGeom prst="horizontalScroll">
            <a:avLst/>
          </a:prstGeom>
          <a:ln>
            <a:noFill/>
          </a:ln>
          <a:effectLst>
            <a:reflection blurRad="6350" stA="50000" endA="295" endPos="92000" dist="101600" dir="5400000" sy="-100000" algn="bl" rotWithShape="0"/>
            <a:softEdge rad="112500"/>
          </a:effectLst>
          <a:scene3d>
            <a:camera prst="perspectiveAbove"/>
            <a:lightRig rig="threePt" dir="t"/>
          </a:scene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mph" presetSubtype="0" repeatCount="indefinite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0"/>
                            </p:stCondLst>
                            <p:childTnLst>
                              <p:par>
                                <p:cTn id="39" presetID="5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000"/>
                            </p:stCondLst>
                            <p:childTnLst>
                              <p:par>
                                <p:cTn id="49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6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3000"/>
                            </p:stCondLst>
                            <p:childTnLst>
                              <p:par>
                                <p:cTn id="62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9000"/>
                            </p:stCondLst>
                            <p:childTnLst>
                              <p:par>
                                <p:cTn id="74" presetID="23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1500"/>
                            </p:stCondLst>
                            <p:childTnLst>
                              <p:par>
                                <p:cTn id="84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500"/>
                            </p:stCondLst>
                            <p:childTnLst>
                              <p:par>
                                <p:cTn id="95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3500"/>
                            </p:stCondLst>
                            <p:childTnLst>
                              <p:par>
                                <p:cTn id="108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1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5500"/>
                            </p:stCondLst>
                            <p:childTnLst>
                              <p:par>
                                <p:cTn id="134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71500"/>
                            </p:stCondLst>
                            <p:childTnLst>
                              <p:par>
                                <p:cTn id="147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7500"/>
                            </p:stCondLst>
                            <p:childTnLst>
                              <p:par>
                                <p:cTn id="160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83500"/>
                            </p:stCondLst>
                            <p:childTnLst>
                              <p:par>
                                <p:cTn id="173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89500"/>
                            </p:stCondLst>
                            <p:childTnLst>
                              <p:par>
                                <p:cTn id="186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95500"/>
                            </p:stCondLst>
                            <p:childTnLst>
                              <p:par>
                                <p:cTn id="199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101500"/>
                            </p:stCondLst>
                            <p:childTnLst>
                              <p:par>
                                <p:cTn id="212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07500"/>
                            </p:stCondLst>
                            <p:childTnLst>
                              <p:par>
                                <p:cTn id="225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13500"/>
                            </p:stCondLst>
                            <p:childTnLst>
                              <p:par>
                                <p:cTn id="238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119500"/>
                            </p:stCondLst>
                            <p:childTnLst>
                              <p:par>
                                <p:cTn id="251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125500"/>
                            </p:stCondLst>
                            <p:childTnLst>
                              <p:par>
                                <p:cTn id="264" presetID="17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131500"/>
                            </p:stCondLst>
                            <p:childTnLst>
                              <p:par>
                                <p:cTn id="277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137500"/>
                            </p:stCondLst>
                            <p:childTnLst>
                              <p:par>
                                <p:cTn id="288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143500"/>
                            </p:stCondLst>
                            <p:childTnLst>
                              <p:par>
                                <p:cTn id="298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1600" decel="10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16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16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16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0" fill="hold">
                            <p:stCondLst>
                              <p:cond delay="149500"/>
                            </p:stCondLst>
                            <p:childTnLst>
                              <p:par>
                                <p:cTn id="311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155500"/>
                            </p:stCondLst>
                            <p:childTnLst>
                              <p:par>
                                <p:cTn id="323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0" fill="hold">
                            <p:stCondLst>
                              <p:cond delay="161500"/>
                            </p:stCondLst>
                            <p:childTnLst>
                              <p:par>
                                <p:cTn id="331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te du Maro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1484784"/>
            <a:ext cx="6264696" cy="566124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552" y="260648"/>
            <a:ext cx="8280920" cy="461665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2400" dirty="0" smtClean="0">
                <a:solidFill>
                  <a:srgbClr val="FFFF00"/>
                </a:solidFill>
              </a:rPr>
              <a:t>Marruecos/2a Parte  Proximamente</a:t>
            </a:r>
            <a:endParaRPr lang="fr-FR" sz="2400" dirty="0">
              <a:solidFill>
                <a:srgbClr val="FFFF00"/>
              </a:solidFill>
            </a:endParaRPr>
          </a:p>
        </p:txBody>
      </p:sp>
      <p:pic>
        <p:nvPicPr>
          <p:cNvPr id="4" name="Image 3" descr="Carmen Portill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1844824"/>
            <a:ext cx="2304254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 descr="Juan copie.png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833336"/>
            <a:ext cx="1656184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 5" descr="Primo de Olga 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39952" y="1412776"/>
            <a:ext cx="2193777" cy="19195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 6" descr="Fina 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195736" y="3501007"/>
            <a:ext cx="3528392" cy="30873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 7" descr="Andres f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707904" y="2348880"/>
            <a:ext cx="2304256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Bouton d'action : Précédent 9">
            <a:hlinkClick r:id="rId9" action="ppaction://hlinksldjump" highlightClick="1"/>
          </p:cNvPr>
          <p:cNvSpPr/>
          <p:nvPr/>
        </p:nvSpPr>
        <p:spPr>
          <a:xfrm>
            <a:off x="6660232" y="6453336"/>
            <a:ext cx="1368152" cy="40466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 10" descr="Tanger%20-%20Zoco%20Chico%20y%20calle%20principal%20600x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23528" y="1484784"/>
            <a:ext cx="3631018" cy="2305696"/>
          </a:xfrm>
          <a:prstGeom prst="ellipse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2" name="Image 11" descr="1046re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51520" y="1412776"/>
            <a:ext cx="3744416" cy="2592288"/>
          </a:xfrm>
          <a:prstGeom prst="ellipse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3" name="Image 12" descr="Image23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51520" y="1268760"/>
            <a:ext cx="3816424" cy="2809794"/>
          </a:xfrm>
          <a:prstGeom prst="ellipse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4" name="Image 13" descr="slide0038_image016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51519" y="1196752"/>
            <a:ext cx="3985643" cy="2952328"/>
          </a:xfrm>
          <a:prstGeom prst="ellipse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5" name="Image 14" descr="slide0011_image055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6004" y="1196752"/>
            <a:ext cx="4463988" cy="3024336"/>
          </a:xfrm>
          <a:prstGeom prst="ellipse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6" name="Image 15" descr="Copie de 9cadre2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0" y="1124744"/>
            <a:ext cx="4572000" cy="3168352"/>
          </a:xfrm>
          <a:prstGeom prst="ellipse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7" name="Image 16" descr="Travel_to_Morocco-1_035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79512" y="1124744"/>
            <a:ext cx="4536504" cy="3168352"/>
          </a:xfrm>
          <a:prstGeom prst="ellipse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5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500"/>
                            </p:stCondLst>
                            <p:childTnLst>
                              <p:par>
                                <p:cTn id="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75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75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75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0"/>
                            </p:stCondLst>
                            <p:childTnLst>
                              <p:par>
                                <p:cTn id="83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500"/>
                            </p:stCondLst>
                            <p:childTnLst>
                              <p:par>
                                <p:cTn id="91" presetID="10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Carte d'Israel.png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41243"/>
            <a:ext cx="5040560" cy="6720746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332656"/>
            <a:ext cx="4644008" cy="1296144"/>
          </a:xfrm>
          <a:prstGeom prst="rect">
            <a:avLst/>
          </a:prstGeom>
          <a:noFill/>
        </p:spPr>
        <p:txBody>
          <a:bodyPr wrap="square" rtlCol="0">
            <a:prstTxWarp prst="textTriangle">
              <a:avLst/>
            </a:prstTxWarp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fr-FR" sz="2400" dirty="0" smtClean="0">
                <a:solidFill>
                  <a:srgbClr val="C00000"/>
                </a:solidFill>
              </a:rPr>
              <a:t>Israel</a:t>
            </a:r>
          </a:p>
          <a:p>
            <a:pPr algn="ctr"/>
            <a:r>
              <a:rPr lang="fr-FR" sz="2400" dirty="0" smtClean="0">
                <a:solidFill>
                  <a:srgbClr val="C00000"/>
                </a:solidFill>
              </a:rPr>
              <a:t>3a Parte/Proximamente</a:t>
            </a:r>
            <a:endParaRPr lang="fr-FR" sz="2400" dirty="0">
              <a:solidFill>
                <a:srgbClr val="C00000"/>
              </a:solidFill>
            </a:endParaRPr>
          </a:p>
        </p:txBody>
      </p:sp>
      <p:pic>
        <p:nvPicPr>
          <p:cNvPr id="7" name="Image 6" descr="Jacob B copie.png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1772816"/>
            <a:ext cx="1656184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 7" descr="Alberto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-315416"/>
            <a:ext cx="1904761" cy="1587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 8" descr="Lily copi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4" y="2564904"/>
            <a:ext cx="1580801" cy="1580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 9" descr="Reina B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16016" y="2924944"/>
            <a:ext cx="1904762" cy="1587301"/>
          </a:xfrm>
          <a:prstGeom prst="rect">
            <a:avLst/>
          </a:prstGeom>
        </p:spPr>
      </p:pic>
      <p:pic>
        <p:nvPicPr>
          <p:cNvPr id="11" name="Image 10" descr="Jacob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36096" y="4077072"/>
            <a:ext cx="1991171" cy="1659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Bouton d'action : Précédent 11">
            <a:hlinkClick r:id="rId9" action="ppaction://hlinksldjump" highlightClick="1"/>
          </p:cNvPr>
          <p:cNvSpPr/>
          <p:nvPr/>
        </p:nvSpPr>
        <p:spPr>
          <a:xfrm>
            <a:off x="3059832" y="6489576"/>
            <a:ext cx="1359768" cy="368424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 descr="slide0028_image017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5536" y="2276872"/>
            <a:ext cx="3641390" cy="2913112"/>
          </a:xfrm>
          <a:prstGeom prst="star7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4" name="Image 13" descr="The_Tower_of_David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23527" y="2132856"/>
            <a:ext cx="4092967" cy="3168352"/>
          </a:xfrm>
          <a:prstGeom prst="star7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5" name="Image 14" descr="slide0019_background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23528" y="2060848"/>
            <a:ext cx="4133259" cy="3456384"/>
          </a:xfrm>
          <a:prstGeom prst="star7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6" name="Image 15" descr="slide0007_image014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51519" y="1995154"/>
            <a:ext cx="4312061" cy="3594086"/>
          </a:xfrm>
          <a:prstGeom prst="star7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7" name="Image 16" descr="Vieux Jaffa 2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51520" y="1988840"/>
            <a:ext cx="4513848" cy="3600400"/>
          </a:xfrm>
          <a:prstGeom prst="star7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8" name="Image 17" descr="slide0056_image040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79512" y="1916832"/>
            <a:ext cx="4550352" cy="3744416"/>
          </a:xfrm>
          <a:prstGeom prst="star7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9000"/>
                            </p:stCondLst>
                            <p:childTnLst>
                              <p:par>
                                <p:cTn id="53" presetID="15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9000"/>
                            </p:stCondLst>
                            <p:childTnLst>
                              <p:par>
                                <p:cTn id="66" presetID="15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9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9000"/>
                            </p:stCondLst>
                            <p:childTnLst>
                              <p:par>
                                <p:cTn id="79" presetID="15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49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9000"/>
                            </p:stCondLst>
                            <p:childTnLst>
                              <p:par>
                                <p:cTn id="92" presetID="15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9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9000"/>
                            </p:stCondLst>
                            <p:childTnLst>
                              <p:par>
                                <p:cTn id="105" presetID="15" presetClass="exit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3937</TotalTime>
  <Words>73</Words>
  <Application>Microsoft Office PowerPoint</Application>
  <PresentationFormat>Affichage à l'écran (4:3)</PresentationFormat>
  <Paragraphs>29</Paragraphs>
  <Slides>11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</vt:vector>
  </TitlesOfParts>
  <Company>TeamLSD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LSD</dc:creator>
  <cp:lastModifiedBy>LSD</cp:lastModifiedBy>
  <cp:revision>43</cp:revision>
  <dcterms:created xsi:type="dcterms:W3CDTF">2011-03-24T00:46:02Z</dcterms:created>
  <dcterms:modified xsi:type="dcterms:W3CDTF">2011-03-31T14:16:10Z</dcterms:modified>
</cp:coreProperties>
</file>