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1" d="100"/>
          <a:sy n="61" d="100"/>
        </p:scale>
        <p:origin x="-4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FA4B0-2E8F-4771-8A9F-C90D441E8A20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D4D8D2-2F5E-4767-9105-35B8CF1DF9D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4FCD4-2CA1-4FF2-BB91-F0984C9D2D64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55C22-16FC-4F7D-AA19-BFCB5171A15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0165F9-7FE4-49C0-9722-D937C268481B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61B8E-124F-4598-82A4-B1FE13F1735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530281A-9FFE-4993-829B-F0A436337B03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F2EF867-9FE1-40AE-9F20-C2EAF8F71BF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52E085-8CD3-4FED-BB3C-5500659826F7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C3071-8847-447E-B155-BEEAD2B587A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A2484A-35FC-4A1A-8889-18E9618990D9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23491-76B4-483F-B5F6-A23C1D0A3FD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B4C30-E539-4217-84C3-82A661A7FD8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2276A9-D701-427D-AEC9-8C882FECFFAF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39D2A-FF6F-472D-A619-F918220037EB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DE9AB4-4C6C-4538-983F-BD19EF1FD18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67BDC-CA07-42E1-8099-77A930A4E050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21F31-BD95-4601-945E-FD731117820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8BD8E81-A3A8-490E-86F3-4D4994DA1547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8783B85-CEAB-45BB-9F09-CF7DF1EB4D9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28391-7953-48C0-A75A-E8538A174ED7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305681-8739-4FD7-90A1-D30E37D1BC5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A6B0FA-9CBB-479B-A6A7-C90A42A0043B}" type="datetimeFigureOut">
              <a:rPr lang="fr-FR" smtClean="0"/>
              <a:pPr>
                <a:defRPr/>
              </a:pPr>
              <a:t>19/11/2010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75612BF-87B0-42AF-A411-9EC852C6074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5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rot="20640251">
            <a:off x="-38100" y="1147763"/>
            <a:ext cx="8458200" cy="914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6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ibi" pitchFamily="2" charset="0"/>
              </a:rPr>
              <a:t>La </a:t>
            </a:r>
            <a:r>
              <a:rPr lang="fr-FR" sz="66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ibi" pitchFamily="2" charset="0"/>
              </a:rPr>
              <a:t>Gonterie</a:t>
            </a:r>
            <a:r>
              <a:rPr lang="fr-FR" sz="6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ibi" pitchFamily="2" charset="0"/>
              </a:rPr>
              <a:t> </a:t>
            </a:r>
            <a:r>
              <a:rPr lang="fr-FR" sz="66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ibi" pitchFamily="2" charset="0"/>
              </a:rPr>
              <a:t>Boulouneix</a:t>
            </a:r>
            <a:endParaRPr lang="fr-FR" sz="6600" dirty="0">
              <a:solidFill>
                <a:schemeClr val="accent6">
                  <a:lumMod val="20000"/>
                  <a:lumOff val="80000"/>
                </a:schemeClr>
              </a:solidFill>
              <a:latin typeface="Alibi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157192"/>
            <a:ext cx="2950096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5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libi" pitchFamily="2" charset="0"/>
              </a:rPr>
              <a:t>PALANGE</a:t>
            </a:r>
            <a:endParaRPr lang="fr-FR" sz="5400" dirty="0">
              <a:solidFill>
                <a:schemeClr val="accent3">
                  <a:lumMod val="40000"/>
                  <a:lumOff val="60000"/>
                </a:schemeClr>
              </a:solidFill>
              <a:latin typeface="Alibi" pitchFamily="2" charset="0"/>
            </a:endParaRPr>
          </a:p>
        </p:txBody>
      </p:sp>
      <p:pic>
        <p:nvPicPr>
          <p:cNvPr id="10252" name="Picture 12" descr="animations pour le Web,animaux aquatiques,animaux marins,animaux sauvages,bêtes,eau,nature,poissons,sauter,vidéos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2492896"/>
            <a:ext cx="3095626" cy="30956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wedge/>
    <p:sndAc>
      <p:stSnd>
        <p:snd r:embed="rId2" name="01 charlies touch dow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5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 cmpd="tri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 descr="DSCN5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</p:spTree>
  </p:cSld>
  <p:clrMapOvr>
    <a:masterClrMapping/>
  </p:clrMapOvr>
  <p:transition spd="slow" advTm="9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5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Image 1" descr="DSCN57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slow" advTm="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5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Image 1" descr="DSCN5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6548">
            <a:off x="275202" y="-12450"/>
            <a:ext cx="5002020" cy="66693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9667">
            <a:off x="4016464" y="-64869"/>
            <a:ext cx="4536504" cy="60486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535" name="Picture 7" descr="http://www1.bestgraph.com/gifs/animaux/grenouille/grenouille-8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365104"/>
            <a:ext cx="2843911" cy="10938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5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pic>
        <p:nvPicPr>
          <p:cNvPr id="2" name="Image 1" descr="DSCN5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 3" descr="DSCN4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2345499"/>
            <a:ext cx="3384376" cy="45125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316" name="Picture 4" descr="http://www1.bestgraph.com/gifs/animaux/fauves/fauves-0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1586262" cy="144015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9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4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4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9381">
            <a:off x="3872532" y="165528"/>
            <a:ext cx="5111809" cy="681574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Image 3" descr="DSCN4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15104" cy="682013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5365" name="Picture 5" descr="http://www1.bestgraph.com/gifs/animaux/oiseaux/oiseaux-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0"/>
            <a:ext cx="12192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-0.01387 L -0.854 -0.066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Image 4" descr="DSCN5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accel="10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5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 descr="DSCN5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918" y="332656"/>
            <a:ext cx="453650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Tm="9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158</TotalTime>
  <Words>4</Words>
  <Application>Microsoft Office PowerPoint</Application>
  <PresentationFormat>Affichage à l'écran (4:3)</PresentationFormat>
  <Paragraphs>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Franklin Gothic Medium</vt:lpstr>
      <vt:lpstr>Franklin Gothic Book</vt:lpstr>
      <vt:lpstr>Wingdings 2</vt:lpstr>
      <vt:lpstr>Calibri</vt:lpstr>
      <vt:lpstr>Alibi</vt:lpstr>
      <vt:lpstr>Papier</vt:lpstr>
      <vt:lpstr>PALANGE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PALANGE</dc:title>
  <dc:creator>Annie</dc:creator>
  <cp:lastModifiedBy>Annie</cp:lastModifiedBy>
  <cp:revision>17</cp:revision>
  <dcterms:created xsi:type="dcterms:W3CDTF">2010-11-10T10:23:40Z</dcterms:created>
  <dcterms:modified xsi:type="dcterms:W3CDTF">2010-11-19T21:55:20Z</dcterms:modified>
</cp:coreProperties>
</file>