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BB22B-E1E3-4D71-A1BE-4BD9749D4A4B}" type="datetimeFigureOut">
              <a:rPr lang="fr-BE" smtClean="0"/>
              <a:pPr/>
              <a:t>28/03/2011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DA8FB-E235-4E75-B972-D012C6D32165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0.png"/><Relationship Id="rId7" Type="http://schemas.openxmlformats.org/officeDocument/2006/relationships/image" Target="../media/image1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4.png"/><Relationship Id="rId5" Type="http://schemas.openxmlformats.org/officeDocument/2006/relationships/image" Target="../media/image12.jpeg"/><Relationship Id="rId10" Type="http://schemas.openxmlformats.org/officeDocument/2006/relationships/image" Target="../media/image6.png"/><Relationship Id="rId4" Type="http://schemas.openxmlformats.org/officeDocument/2006/relationships/image" Target="../media/image11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295232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fr-BE" u="sng" dirty="0" smtClean="0"/>
              <a:t>NIKON </a:t>
            </a:r>
            <a:r>
              <a:rPr lang="fr-BE" u="sng" dirty="0" err="1" smtClean="0"/>
              <a:t>DIGISCOPING</a:t>
            </a:r>
            <a:r>
              <a:rPr lang="fr-BE" u="sng" dirty="0" smtClean="0"/>
              <a:t> KIT</a:t>
            </a:r>
          </a:p>
          <a:p>
            <a:pPr algn="l"/>
            <a:r>
              <a:rPr lang="fr-BE" sz="1800" dirty="0" err="1" smtClean="0">
                <a:solidFill>
                  <a:srgbClr val="FF0000"/>
                </a:solidFill>
              </a:rPr>
              <a:t>SPOTTINGSCOPE</a:t>
            </a:r>
            <a:r>
              <a:rPr lang="fr-BE" sz="1800" dirty="0" smtClean="0">
                <a:solidFill>
                  <a:srgbClr val="FF0000"/>
                </a:solidFill>
              </a:rPr>
              <a:t> 65A</a:t>
            </a:r>
          </a:p>
          <a:p>
            <a:pPr algn="l"/>
            <a:r>
              <a:rPr lang="fr-BE" sz="1800" dirty="0" smtClean="0">
                <a:solidFill>
                  <a:srgbClr val="FF0000"/>
                </a:solidFill>
              </a:rPr>
              <a:t>+ OCULAIRE 20X</a:t>
            </a:r>
          </a:p>
          <a:p>
            <a:pPr algn="l"/>
            <a:r>
              <a:rPr lang="fr-BE" sz="1800" dirty="0" smtClean="0">
                <a:solidFill>
                  <a:srgbClr val="FF0000"/>
                </a:solidFill>
              </a:rPr>
              <a:t>+ ADAPTATEUR PHOTO</a:t>
            </a:r>
          </a:p>
          <a:p>
            <a:pPr algn="l"/>
            <a:r>
              <a:rPr lang="fr-BE" sz="1800" dirty="0" smtClean="0">
                <a:solidFill>
                  <a:srgbClr val="FF0000"/>
                </a:solidFill>
              </a:rPr>
              <a:t>+ </a:t>
            </a:r>
            <a:r>
              <a:rPr lang="fr-BE" sz="1800" dirty="0" err="1" smtClean="0">
                <a:solidFill>
                  <a:srgbClr val="FF0000"/>
                </a:solidFill>
              </a:rPr>
              <a:t>COOLPIX</a:t>
            </a:r>
            <a:r>
              <a:rPr lang="fr-BE" sz="1800" dirty="0" smtClean="0">
                <a:solidFill>
                  <a:srgbClr val="FF0000"/>
                </a:solidFill>
              </a:rPr>
              <a:t> S5100</a:t>
            </a:r>
          </a:p>
        </p:txBody>
      </p:sp>
      <p:pic>
        <p:nvPicPr>
          <p:cNvPr id="4" name="Picture 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21059"/>
            <a:ext cx="4032250" cy="2055813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5" name="Picture 1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295372"/>
            <a:ext cx="4048150" cy="773588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6" name="Sous-titre 2"/>
          <p:cNvSpPr txBox="1">
            <a:spLocks/>
          </p:cNvSpPr>
          <p:nvPr/>
        </p:nvSpPr>
        <p:spPr>
          <a:xfrm>
            <a:off x="179512" y="3717032"/>
            <a:ext cx="4608512" cy="2952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BE" sz="2000" b="1" dirty="0" smtClean="0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4932040" y="3717032"/>
            <a:ext cx="4032448" cy="2952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BE" sz="2800" b="1" i="0" u="sng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Image 10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060848"/>
            <a:ext cx="1008112" cy="1002633"/>
          </a:xfrm>
          <a:prstGeom prst="rect">
            <a:avLst/>
          </a:prstGeom>
        </p:spPr>
      </p:pic>
      <p:pic>
        <p:nvPicPr>
          <p:cNvPr id="12" name="Image 11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5373216"/>
            <a:ext cx="1229644" cy="1222962"/>
          </a:xfrm>
          <a:prstGeom prst="rect">
            <a:avLst/>
          </a:prstGeom>
        </p:spPr>
      </p:pic>
      <p:pic>
        <p:nvPicPr>
          <p:cNvPr id="13" name="Image 12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5373216"/>
            <a:ext cx="1230826" cy="1224136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331640" y="1628800"/>
            <a:ext cx="3384376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kit:</a:t>
            </a:r>
            <a:r>
              <a:rPr lang="fr-F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625€</a:t>
            </a:r>
          </a:p>
          <a:p>
            <a:pPr algn="ctr"/>
            <a:r>
              <a:rPr lang="fr-FR" sz="1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(AU LIEU DE 699€)</a:t>
            </a:r>
            <a:endParaRPr lang="fr-FR" sz="1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4" name="Image 23" descr="lesscouts2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55776" y="764704"/>
            <a:ext cx="1108421" cy="1149474"/>
          </a:xfrm>
          <a:prstGeom prst="rect">
            <a:avLst/>
          </a:prstGeom>
        </p:spPr>
      </p:pic>
      <p:pic>
        <p:nvPicPr>
          <p:cNvPr id="25" name="Image 24" descr="SPORT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31840" y="4293096"/>
            <a:ext cx="1571625" cy="157162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23528" y="3861048"/>
            <a:ext cx="4392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b="1" u="sng" dirty="0" smtClean="0"/>
              <a:t>NIKON </a:t>
            </a:r>
            <a:r>
              <a:rPr lang="fr-BE" sz="2800" b="1" u="sng" dirty="0" err="1" smtClean="0"/>
              <a:t>SPORTER</a:t>
            </a:r>
            <a:r>
              <a:rPr lang="fr-BE" sz="2800" b="1" u="sng" dirty="0" smtClean="0"/>
              <a:t> 10X42</a:t>
            </a:r>
            <a:r>
              <a:rPr lang="fr-BE" sz="2000" b="1" dirty="0" smtClean="0"/>
              <a:t> </a:t>
            </a:r>
            <a:r>
              <a:rPr lang="fr-BE" sz="1400" b="1" dirty="0" smtClean="0"/>
              <a:t>BLACK</a:t>
            </a:r>
            <a:endParaRPr lang="fr-BE" b="1" dirty="0" smtClean="0"/>
          </a:p>
        </p:txBody>
      </p:sp>
      <p:sp>
        <p:nvSpPr>
          <p:cNvPr id="27" name="Rectangle 26"/>
          <p:cNvSpPr/>
          <p:nvPr/>
        </p:nvSpPr>
        <p:spPr>
          <a:xfrm>
            <a:off x="1403648" y="5085184"/>
            <a:ext cx="3312368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190€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fr-FR" sz="1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(AU LIEU DE 225€)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8" name="Image 27" descr="p_9492a56d4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1520" y="4410927"/>
            <a:ext cx="1440160" cy="1178313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5004048" y="3789040"/>
            <a:ext cx="38884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b="1" u="sng" dirty="0" smtClean="0"/>
              <a:t>NIKON </a:t>
            </a:r>
            <a:r>
              <a:rPr lang="fr-BE" sz="2800" b="1" u="sng" dirty="0" err="1" smtClean="0"/>
              <a:t>SPORTSTAR</a:t>
            </a:r>
            <a:r>
              <a:rPr lang="fr-BE" sz="2800" b="1" u="sng" dirty="0" smtClean="0"/>
              <a:t> 8X25</a:t>
            </a:r>
            <a:endParaRPr lang="fr-BE" b="1" dirty="0" smtClean="0"/>
          </a:p>
        </p:txBody>
      </p:sp>
      <p:pic>
        <p:nvPicPr>
          <p:cNvPr id="30" name="Image 29" descr="SPORTSTAR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96336" y="4581128"/>
            <a:ext cx="1224136" cy="1224136"/>
          </a:xfrm>
          <a:prstGeom prst="rect">
            <a:avLst/>
          </a:prstGeom>
        </p:spPr>
      </p:pic>
      <p:pic>
        <p:nvPicPr>
          <p:cNvPr id="32" name="Image 31" descr="lesscout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090458" y="4293096"/>
            <a:ext cx="2419468" cy="1008112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6156176" y="5085184"/>
            <a:ext cx="2736304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90€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fr-FR" sz="1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(AU LIEU DE 135€)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05239" y="3070701"/>
            <a:ext cx="873354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Votre commande à      la.lettre.u@gmail.com</a:t>
            </a:r>
            <a:endParaRPr lang="fr-FR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4176464" cy="295232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fr-BE" b="1" u="sng" dirty="0" smtClean="0"/>
              <a:t>STEINER SAFARI 10X26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323528" y="3717032"/>
            <a:ext cx="8496944" cy="2952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kumimoji="0" lang="fr-BE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NIKON</a:t>
            </a:r>
            <a:r>
              <a:rPr kumimoji="0" lang="fr-BE" sz="3200" b="1" i="0" u="sng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TELEMETRE GOLF</a:t>
            </a:r>
          </a:p>
          <a:p>
            <a:endParaRPr kumimoji="0" lang="fr-BE" sz="1200" b="0" i="0" u="sng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BE" sz="3200" b="0" i="0" u="sng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BE" sz="3200" b="0" i="0" u="sng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BE" sz="3200" b="0" i="0" u="sng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BE" sz="3200" dirty="0" smtClean="0"/>
          </a:p>
        </p:txBody>
      </p:sp>
      <p:pic>
        <p:nvPicPr>
          <p:cNvPr id="17" name="Image 16" descr="Imag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8644" y="836712"/>
            <a:ext cx="1987132" cy="956993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67544" y="1556792"/>
            <a:ext cx="3312368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135€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fr-FR" sz="1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(AU LIEU DE 150€)     GARANTIE 10 ANS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9" name="Image 18" descr="4476-detai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76178" y="836712"/>
            <a:ext cx="1479798" cy="1479798"/>
          </a:xfrm>
          <a:prstGeom prst="rect">
            <a:avLst/>
          </a:prstGeom>
        </p:spPr>
      </p:pic>
      <p:sp>
        <p:nvSpPr>
          <p:cNvPr id="20" name="Sous-titre 2"/>
          <p:cNvSpPr txBox="1">
            <a:spLocks/>
          </p:cNvSpPr>
          <p:nvPr/>
        </p:nvSpPr>
        <p:spPr>
          <a:xfrm>
            <a:off x="4644008" y="188640"/>
            <a:ext cx="4176464" cy="2952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BE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STEINER SAFARI 8x22</a:t>
            </a:r>
          </a:p>
        </p:txBody>
      </p:sp>
      <p:pic>
        <p:nvPicPr>
          <p:cNvPr id="21" name="Image 20" descr="Imag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836712"/>
            <a:ext cx="1987132" cy="956993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4716016" y="1556792"/>
            <a:ext cx="3312368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110€</a:t>
            </a:r>
            <a:r>
              <a:rPr lang="fr-FR" sz="1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fr-FR" sz="1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(AU LIEU DE 120€)     GARANTIE 10 ANS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3" name="Image 22" descr="4476-detai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908720"/>
            <a:ext cx="1479798" cy="147979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205239" y="3070701"/>
            <a:ext cx="873354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Votre commande à      la.lettre.u@gmail.com</a:t>
            </a:r>
            <a:endParaRPr lang="fr-FR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5" name="Image 24" descr="golf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1426" y="4384501"/>
            <a:ext cx="1662302" cy="2140843"/>
          </a:xfrm>
          <a:prstGeom prst="rect">
            <a:avLst/>
          </a:prstGeom>
        </p:spPr>
      </p:pic>
      <p:pic>
        <p:nvPicPr>
          <p:cNvPr id="26" name="Image 25" descr="193976399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4437112"/>
            <a:ext cx="1003300" cy="1003300"/>
          </a:xfrm>
          <a:prstGeom prst="rect">
            <a:avLst/>
          </a:prstGeom>
        </p:spPr>
      </p:pic>
      <p:pic>
        <p:nvPicPr>
          <p:cNvPr id="27" name="Image 26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39752" y="5517232"/>
            <a:ext cx="1080120" cy="1074249"/>
          </a:xfrm>
          <a:prstGeom prst="rect">
            <a:avLst/>
          </a:prstGeom>
        </p:spPr>
      </p:pic>
      <p:pic>
        <p:nvPicPr>
          <p:cNvPr id="28" name="Image 27" descr="h3_0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91880" y="4762475"/>
            <a:ext cx="2447925" cy="466725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3491880" y="4935359"/>
            <a:ext cx="2664296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265€</a:t>
            </a:r>
            <a:r>
              <a:rPr lang="fr-F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fr-FR" sz="1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(AU LIEU DE 299€)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" name="Image 29" descr="Golf_bunker_shot_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372200" y="3789040"/>
            <a:ext cx="2314381" cy="2745602"/>
          </a:xfrm>
          <a:prstGeom prst="rect">
            <a:avLst/>
          </a:prstGeom>
        </p:spPr>
      </p:pic>
      <p:pic>
        <p:nvPicPr>
          <p:cNvPr id="31" name="Image 30" descr="lesscout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843808" y="2132856"/>
            <a:ext cx="1555374" cy="648072"/>
          </a:xfrm>
          <a:prstGeom prst="rect">
            <a:avLst/>
          </a:prstGeom>
        </p:spPr>
      </p:pic>
      <p:pic>
        <p:nvPicPr>
          <p:cNvPr id="32" name="Image 31" descr="p_9492a56d43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020272" y="1844824"/>
            <a:ext cx="1183767" cy="968536"/>
          </a:xfrm>
          <a:prstGeom prst="rect">
            <a:avLst/>
          </a:prstGeom>
        </p:spPr>
      </p:pic>
      <p:pic>
        <p:nvPicPr>
          <p:cNvPr id="33" name="Image 32" descr="lesscouts2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788024" y="3789040"/>
            <a:ext cx="900112" cy="933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99</Words>
  <Application>Microsoft Office PowerPoint</Application>
  <PresentationFormat>Affichage à l'écran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Yves</dc:creator>
  <cp:lastModifiedBy>Yves</cp:lastModifiedBy>
  <cp:revision>70</cp:revision>
  <dcterms:created xsi:type="dcterms:W3CDTF">2011-01-12T11:10:51Z</dcterms:created>
  <dcterms:modified xsi:type="dcterms:W3CDTF">2011-03-28T20:18:34Z</dcterms:modified>
</cp:coreProperties>
</file>