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9" r:id="rId4"/>
    <p:sldId id="260" r:id="rId5"/>
    <p:sldId id="272" r:id="rId6"/>
    <p:sldId id="261" r:id="rId7"/>
    <p:sldId id="262" r:id="rId8"/>
    <p:sldId id="263" r:id="rId9"/>
    <p:sldId id="273" r:id="rId10"/>
    <p:sldId id="265" r:id="rId11"/>
    <p:sldId id="266" r:id="rId12"/>
    <p:sldId id="267" r:id="rId13"/>
    <p:sldId id="274" r:id="rId14"/>
    <p:sldId id="268" r:id="rId15"/>
    <p:sldId id="275" r:id="rId16"/>
    <p:sldId id="269" r:id="rId17"/>
    <p:sldId id="270" r:id="rId18"/>
    <p:sldId id="271" r:id="rId19"/>
    <p:sldId id="276" r:id="rId2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Z1ro329RLKtVwLvALP51w==" hashData="ibFa2Nf8Rkc2CVOZLX202S5CtL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718" autoAdjust="0"/>
  </p:normalViewPr>
  <p:slideViewPr>
    <p:cSldViewPr>
      <p:cViewPr varScale="1">
        <p:scale>
          <a:sx n="70" d="100"/>
          <a:sy n="70" d="100"/>
        </p:scale>
        <p:origin x="-51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5EE72E-4BF0-4333-832E-FF48173F0180}" type="datetimeFigureOut">
              <a:rPr lang="fr-FR" smtClean="0"/>
              <a:pPr/>
              <a:t>28/03/2011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67165D-CDC6-42D5-B91F-60AD6033E3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7165D-CDC6-42D5-B91F-60AD6033E386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C24B4-351D-46F5-8A66-AC14A419330C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468A9-448C-4E3C-9BD7-3B0C207A8E9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6DD6C-26BE-440F-B23A-F98262FE3F0A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A3A42-D703-42C0-B2D5-CCD7E7558B0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F1E88-8FAF-4DAB-A49B-008BB853D7DC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88DE4-0D79-4A76-98B6-5E3629F986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D38E0-6CEC-44A1-B980-7F116F3D8211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3C749-1B9D-4A3B-A094-CC3FEA3BCB2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BF654-84C2-4015-984C-47D0A0811476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9B853-F4F8-4804-9D0D-83F1014446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B36B8-502A-410A-A211-275625FD939B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01E46-9331-485E-8C6D-756894B225B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C05FA-CB43-42C7-A1BB-E3D0C04D3223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B84BF-BE87-4783-8C3B-5E9D8F0A6DE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D84EC-EC25-4409-B77E-49FC5119AE46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A5492-3B97-41B5-8485-F3CCE04C590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B1757-7EAF-4E23-9F5D-D4CC3CC940CE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9477B-2828-4451-9551-D1B1E6FB56C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C1DA0-5636-44D9-89CE-5DB5160920E8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9E0EC-C632-4A82-9189-78498CC5042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602C4-D304-4394-840E-85E81D7DEA78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84BD0-C908-4A8D-82D5-899F3C107B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EBCBEB-CACC-4378-B0F0-22709530680C}" type="datetimeFigureOut">
              <a:rPr lang="fr-FR"/>
              <a:pPr>
                <a:defRPr/>
              </a:pPr>
              <a:t>28/03/2011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8C4D93-6B49-4C89-96C4-73F78F4908F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 dir="r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JF\Documents\Eug&#233;nie\01%20Dingue,%20Dingue,%20Dingue(1).mp3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itre 1"/>
          <p:cNvSpPr>
            <a:spLocks noGrp="1"/>
          </p:cNvSpPr>
          <p:nvPr>
            <p:ph type="ctrTitle"/>
          </p:nvPr>
        </p:nvSpPr>
        <p:spPr>
          <a:xfrm>
            <a:off x="684213" y="1412875"/>
            <a:ext cx="7772400" cy="1470025"/>
          </a:xfrm>
        </p:spPr>
        <p:txBody>
          <a:bodyPr/>
          <a:lstStyle/>
          <a:p>
            <a:r>
              <a:rPr lang="fr-F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stellar" pitchFamily="18" charset="0"/>
              </a:rPr>
              <a:t>SORTIE DU 11 MARS 2011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35150" y="3860800"/>
            <a:ext cx="5937250" cy="13684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 smtClean="0">
                <a:ln>
                  <a:solidFill>
                    <a:sysClr val="windowText" lastClr="000000"/>
                  </a:solidFill>
                </a:ln>
              </a:rPr>
              <a:t>VISITE DES MONUMENTS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dirty="0" smtClean="0">
                <a:ln>
                  <a:solidFill>
                    <a:sysClr val="windowText" lastClr="000000"/>
                  </a:solidFill>
                </a:ln>
              </a:rPr>
              <a:t>HISTORIQUES D’ARLES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/>
          </a:p>
        </p:txBody>
      </p:sp>
      <p:sp>
        <p:nvSpPr>
          <p:cNvPr id="5" name="Étoile à 5 branches 4"/>
          <p:cNvSpPr/>
          <p:nvPr/>
        </p:nvSpPr>
        <p:spPr>
          <a:xfrm>
            <a:off x="1403350" y="3933825"/>
            <a:ext cx="914400" cy="914400"/>
          </a:xfrm>
          <a:prstGeom prst="star5">
            <a:avLst>
              <a:gd name="adj" fmla="val 17842"/>
              <a:gd name="hf" fmla="val 105146"/>
              <a:gd name="vf" fmla="val 11055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00"/>
              </a:solidFill>
            </a:endParaRPr>
          </a:p>
        </p:txBody>
      </p:sp>
      <p:sp>
        <p:nvSpPr>
          <p:cNvPr id="6" name="Étoile à 5 branches 5"/>
          <p:cNvSpPr/>
          <p:nvPr/>
        </p:nvSpPr>
        <p:spPr>
          <a:xfrm>
            <a:off x="7451725" y="3860800"/>
            <a:ext cx="914400" cy="91440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557338"/>
            <a:ext cx="7632700" cy="11509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10" name="01 Dingue, Dingue, Dingue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screen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8" showWhenStopped="0">
                <p:cTn id="1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ARLES</a:t>
            </a:r>
          </a:p>
        </p:txBody>
      </p:sp>
      <p:sp>
        <p:nvSpPr>
          <p:cNvPr id="307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fr-FR" dirty="0" smtClean="0"/>
              <a:t> </a:t>
            </a:r>
            <a:r>
              <a:rPr lang="fr-FR" b="1" u="sng" dirty="0" smtClean="0"/>
              <a:t>SITUATION</a:t>
            </a:r>
          </a:p>
          <a:p>
            <a:pPr algn="just">
              <a:buFont typeface="Arial" charset="0"/>
              <a:buNone/>
            </a:pPr>
            <a:r>
              <a:rPr lang="fr-FR" sz="2000" dirty="0" smtClean="0"/>
              <a:t>		ARLES se situe dans la région P.A.C.A., dans le département des Bouches du Rhône.</a:t>
            </a:r>
          </a:p>
          <a:p>
            <a:pPr algn="just">
              <a:buFont typeface="Arial" charset="0"/>
              <a:buNone/>
            </a:pPr>
            <a:r>
              <a:rPr lang="fr-FR" sz="2000" dirty="0" smtClean="0"/>
              <a:t>		On est parti le matin du collège André Malraux en bus avec une autre classe de 6 </a:t>
            </a:r>
            <a:r>
              <a:rPr lang="fr-FR" sz="2000" dirty="0" err="1" smtClean="0"/>
              <a:t>ème</a:t>
            </a:r>
            <a:r>
              <a:rPr lang="fr-FR" sz="2000" dirty="0" smtClean="0"/>
              <a:t>.</a:t>
            </a:r>
          </a:p>
          <a:p>
            <a:pPr algn="just">
              <a:buFont typeface="Arial" charset="0"/>
              <a:buNone/>
            </a:pPr>
            <a:r>
              <a:rPr lang="fr-FR" sz="2000" dirty="0" smtClean="0"/>
              <a:t>		Arles se situant à 40 km au Nord-Ouest de Fos sur Mer il nous a fallu</a:t>
            </a:r>
          </a:p>
          <a:p>
            <a:pPr algn="just">
              <a:buFont typeface="Arial" charset="0"/>
              <a:buNone/>
            </a:pPr>
            <a:r>
              <a:rPr lang="fr-FR" sz="2000" dirty="0" smtClean="0"/>
              <a:t>45 minutes pour y arriver.</a:t>
            </a:r>
          </a:p>
          <a:p>
            <a:pPr>
              <a:buFont typeface="Arial" charset="0"/>
              <a:buNone/>
            </a:pPr>
            <a:endParaRPr lang="fr-FR" sz="2000" dirty="0" smtClean="0"/>
          </a:p>
          <a:p>
            <a:pPr>
              <a:buFont typeface="Arial" charset="0"/>
              <a:buNone/>
            </a:pPr>
            <a:r>
              <a:rPr lang="fr-FR" b="1" u="sng" dirty="0" smtClean="0"/>
              <a:t>Objectif de la sortie</a:t>
            </a:r>
          </a:p>
          <a:p>
            <a:pPr algn="just">
              <a:buFont typeface="Arial" charset="0"/>
              <a:buNone/>
            </a:pPr>
            <a:r>
              <a:rPr lang="fr-FR" dirty="0" smtClean="0"/>
              <a:t>		</a:t>
            </a:r>
            <a:r>
              <a:rPr lang="fr-FR" sz="2000" dirty="0" smtClean="0"/>
              <a:t>Découverte d’une ancienne ville Romaine</a:t>
            </a:r>
            <a:endParaRPr lang="fr-FR" dirty="0" smtClean="0"/>
          </a:p>
        </p:txBody>
      </p:sp>
    </p:spTree>
  </p:cSld>
  <p:clrMapOvr>
    <a:masterClrMapping/>
  </p:clrMapOvr>
  <p:transition spd="slow" advClick="0" advTm="1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Espace réservé du contenu 4" descr="DSCN5935.JPG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457200" y="2347913"/>
            <a:ext cx="4038600" cy="3028950"/>
          </a:xfrm>
        </p:spPr>
      </p:pic>
      <p:pic>
        <p:nvPicPr>
          <p:cNvPr id="4099" name="Espace réservé du contenu 7" descr="DSCN5933.JPG"/>
          <p:cNvPicPr>
            <a:picLocks noGrp="1" noChangeAspect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4648200" y="2347913"/>
            <a:ext cx="4038600" cy="302895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113813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 Rhône et ses berges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DECOUVERTE DES MONUMENTS</a:t>
            </a:r>
            <a:endParaRPr lang="fr-FR" b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dirty="0" smtClean="0"/>
              <a:t>Arles est devenue une </a:t>
            </a:r>
            <a:r>
              <a:rPr lang="fr-FR" dirty="0" smtClean="0">
                <a:latin typeface="+mj-lt"/>
              </a:rPr>
              <a:t>cité</a:t>
            </a:r>
            <a:r>
              <a:rPr lang="fr-FR" dirty="0" smtClean="0"/>
              <a:t> Romaine en 49 av. J.C grâce à </a:t>
            </a:r>
            <a:r>
              <a:rPr lang="fr-FR" dirty="0" smtClean="0">
                <a:solidFill>
                  <a:srgbClr val="FF0000"/>
                </a:solidFill>
              </a:rPr>
              <a:t>Jules César</a:t>
            </a:r>
            <a:r>
              <a:rPr lang="fr-FR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dirty="0" smtClean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dirty="0" smtClean="0"/>
              <a:t>A partir de cette époque, de nombreux monuments historiques sont construits dans la ville fortifiée.</a:t>
            </a:r>
            <a:endParaRPr lang="fr-FR" dirty="0"/>
          </a:p>
        </p:txBody>
      </p:sp>
    </p:spTree>
  </p:cSld>
  <p:clrMapOvr>
    <a:masterClrMapping/>
  </p:clrMapOvr>
  <p:transition spd="slow" advClick="0" advTm="1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 THEATRE</a:t>
            </a:r>
            <a:endParaRPr lang="fr-FR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r-FR" dirty="0" smtClean="0"/>
              <a:t>Construit à la fin du Ier siècle avant J.-C</a:t>
            </a:r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Se situe sur la colline de l’</a:t>
            </a:r>
            <a:r>
              <a:rPr lang="fr-FR" dirty="0" err="1" smtClean="0">
                <a:solidFill>
                  <a:srgbClr val="FF0000"/>
                </a:solidFill>
              </a:rPr>
              <a:t>Hauture</a:t>
            </a:r>
            <a:r>
              <a:rPr lang="fr-FR" dirty="0" smtClean="0"/>
              <a:t> du </a:t>
            </a:r>
            <a:r>
              <a:rPr lang="fr-FR" dirty="0" err="1" smtClean="0">
                <a:solidFill>
                  <a:srgbClr val="FF0000"/>
                </a:solidFill>
              </a:rPr>
              <a:t>decumanus</a:t>
            </a:r>
            <a:r>
              <a:rPr lang="fr-FR" dirty="0" smtClean="0"/>
              <a:t>.</a:t>
            </a:r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Endroit où se produisent les comédiens qui jouent des pièces de théâtre lors de fêtes pour les Dieux.</a:t>
            </a:r>
          </a:p>
        </p:txBody>
      </p:sp>
    </p:spTree>
  </p:cSld>
  <p:clrMapOvr>
    <a:masterClrMapping/>
  </p:clrMapOvr>
  <p:transition spd="slow" advClick="0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39752" y="274638"/>
            <a:ext cx="4392488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 THEATRE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147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fr-FR" smtClean="0"/>
              <a:t> </a:t>
            </a:r>
            <a:r>
              <a:rPr lang="fr-FR" u="sng" smtClean="0"/>
              <a:t>LE CAVEA     (partie assise)</a:t>
            </a:r>
          </a:p>
        </p:txBody>
      </p:sp>
      <p:pic>
        <p:nvPicPr>
          <p:cNvPr id="6148" name="Espace réservé du contenu 6" descr="DSCN5874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6149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fr-FR" u="sng" smtClean="0"/>
              <a:t>LES COULISSES </a:t>
            </a:r>
          </a:p>
        </p:txBody>
      </p:sp>
      <p:pic>
        <p:nvPicPr>
          <p:cNvPr id="6150" name="Espace réservé du contenu 7" descr="DSCN5875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9712" y="332656"/>
            <a:ext cx="5616624" cy="108498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 THEATRE (suite)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171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957262"/>
          </a:xfrm>
        </p:spPr>
        <p:txBody>
          <a:bodyPr/>
          <a:lstStyle/>
          <a:p>
            <a:pPr algn="ctr"/>
            <a:r>
              <a:rPr lang="fr-FR" u="sng" smtClean="0"/>
              <a:t>LA SCENE ET LES DEUX COLONNES DU MUR</a:t>
            </a:r>
          </a:p>
        </p:txBody>
      </p:sp>
      <p:sp>
        <p:nvSpPr>
          <p:cNvPr id="7172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fr-FR" u="sng" smtClean="0"/>
              <a:t>ORCHESTRA</a:t>
            </a:r>
          </a:p>
        </p:txBody>
      </p:sp>
      <p:pic>
        <p:nvPicPr>
          <p:cNvPr id="7173" name="Espace réservé du contenu 7" descr="DSCN5881.JPG"/>
          <p:cNvPicPr>
            <a:picLocks noGrp="1" noChangeAspect="1"/>
          </p:cNvPicPr>
          <p:nvPr>
            <p:ph sz="quarter" idx="4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  <p:pic>
        <p:nvPicPr>
          <p:cNvPr id="7174" name="Espace réservé du contenu 9" descr="DSCN5882.JPG"/>
          <p:cNvPicPr>
            <a:picLocks noGrp="1" noChangeAspect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3050"/>
            <a:ext cx="3213993" cy="142775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fr-FR" sz="4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THEATRE</a:t>
            </a:r>
            <a:br>
              <a:rPr lang="fr-FR" sz="4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fr-FR" sz="4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( suite et fin )</a:t>
            </a:r>
            <a:endParaRPr lang="fr-FR" sz="44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19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fr-FR" b="1" u="sng" smtClean="0"/>
              <a:t>VOMITORIA</a:t>
            </a:r>
          </a:p>
        </p:txBody>
      </p:sp>
      <p:sp>
        <p:nvSpPr>
          <p:cNvPr id="8196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8313" y="2205038"/>
            <a:ext cx="2997200" cy="3921125"/>
          </a:xfrm>
        </p:spPr>
        <p:txBody>
          <a:bodyPr/>
          <a:lstStyle/>
          <a:p>
            <a:pPr algn="ctr"/>
            <a:endParaRPr lang="fr-FR" sz="3200" smtClean="0"/>
          </a:p>
          <a:p>
            <a:pPr algn="ctr"/>
            <a:r>
              <a:rPr lang="fr-FR" sz="3200" smtClean="0"/>
              <a:t>Les vomitoires servent à accéder au cavea ou gradins.</a:t>
            </a:r>
          </a:p>
        </p:txBody>
      </p:sp>
      <p:pic>
        <p:nvPicPr>
          <p:cNvPr id="8197" name="Image 4" descr="DSCN5888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63938" y="1125538"/>
            <a:ext cx="5173662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L’AMPHITHEATRE</a:t>
            </a:r>
            <a:endParaRPr lang="fr-F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r-FR" dirty="0" smtClean="0"/>
              <a:t>Construit à la fin du Ier siècle avant J.-C.</a:t>
            </a:r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Se situe sur les pentes de la colline de la </a:t>
            </a:r>
            <a:r>
              <a:rPr lang="fr-FR" dirty="0" err="1" smtClean="0">
                <a:solidFill>
                  <a:srgbClr val="FF0000"/>
                </a:solidFill>
              </a:rPr>
              <a:t>Hauture</a:t>
            </a:r>
            <a:r>
              <a:rPr lang="fr-FR" dirty="0" smtClean="0"/>
              <a:t> lors de l’embellissement de la ville.</a:t>
            </a:r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Temple du jeu où s’affrontent les gladiateurs et où se produisent de grands spectacles.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spd="slow" advClick="0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5832648" cy="108012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L’AMPHITHEATRE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219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fr-FR" u="sng" smtClean="0"/>
              <a:t>ARCADES SUR 2 NIVEAUX</a:t>
            </a:r>
          </a:p>
        </p:txBody>
      </p:sp>
      <p:pic>
        <p:nvPicPr>
          <p:cNvPr id="9220" name="Espace réservé du contenu 6" descr="DSCN5909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9221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fr-FR" u="sng" smtClean="0"/>
              <a:t>ARCADES (gros plan)</a:t>
            </a:r>
          </a:p>
        </p:txBody>
      </p:sp>
      <p:pic>
        <p:nvPicPr>
          <p:cNvPr id="9222" name="Espace réservé du contenu 7" descr="DSCN5908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</p:spTree>
  </p:cSld>
  <p:clrMapOvr>
    <a:masterClrMapping/>
  </p:clrMapOvr>
  <p:transition spd="med" advClick="0" advTm="6000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5760640" cy="106613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L’AMPHITHEATRE (suite)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24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fr-FR" u="sng" smtClean="0"/>
              <a:t>LES GRADINS</a:t>
            </a:r>
          </a:p>
        </p:txBody>
      </p:sp>
      <p:pic>
        <p:nvPicPr>
          <p:cNvPr id="10244" name="Espace réservé du contenu 6" descr="DSCN5913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1024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fr-FR" u="sng" smtClean="0"/>
              <a:t>ACCES AUX GRADINS</a:t>
            </a:r>
          </a:p>
        </p:txBody>
      </p:sp>
      <p:pic>
        <p:nvPicPr>
          <p:cNvPr id="10246" name="Espace réservé du contenu 7" descr="DSCN5921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</p:spTree>
  </p:cSld>
  <p:clrMapOvr>
    <a:masterClrMapping/>
  </p:clrMapOvr>
  <p:transition spd="med" advClick="0" advTm="6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5688632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AMPHITHEATRE (fin)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925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u="sng" dirty="0" smtClean="0"/>
              <a:t>PASSAGE POUR L’ALIMENTATION DES ANIMAUX</a:t>
            </a:r>
            <a:endParaRPr lang="fr-FR" u="sng" dirty="0"/>
          </a:p>
        </p:txBody>
      </p:sp>
      <p:pic>
        <p:nvPicPr>
          <p:cNvPr id="11268" name="Espace réservé du contenu 6" descr="DSCN5932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fontScale="925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u="sng" dirty="0" smtClean="0"/>
              <a:t>SCENE CENTRALE TRANFORMEE EN ARENES</a:t>
            </a:r>
            <a:endParaRPr lang="fr-FR" u="sng" dirty="0"/>
          </a:p>
        </p:txBody>
      </p:sp>
      <p:pic>
        <p:nvPicPr>
          <p:cNvPr id="11270" name="Espace réservé du contenu 7" descr="DSCN5916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</p:spTree>
  </p:cSld>
  <p:clrMapOvr>
    <a:masterClrMapping/>
  </p:clrMapOvr>
  <p:transition spd="med" advClick="0" advTm="6000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LES THERMES DE CONSTANTIN</a:t>
            </a:r>
            <a:endParaRPr lang="fr-F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Espace réservé du contenu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r-FR" dirty="0" smtClean="0"/>
              <a:t>Construits au IVe siècle sur un édifice ancien.</a:t>
            </a:r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Se situe près des arènes d’Arles.</a:t>
            </a:r>
          </a:p>
          <a:p>
            <a:pPr algn="just">
              <a:buNone/>
            </a:pPr>
            <a:endParaRPr lang="fr-FR" dirty="0" smtClean="0"/>
          </a:p>
          <a:p>
            <a:pPr algn="just"/>
            <a:r>
              <a:rPr lang="fr-FR" dirty="0" smtClean="0"/>
              <a:t>Lieu public où les personnes prenaient des bains chauds, où elles se faisaient masser et pouvaient  pratiquer des exercices physiques.</a:t>
            </a:r>
          </a:p>
          <a:p>
            <a:endParaRPr lang="fr-FR" dirty="0"/>
          </a:p>
        </p:txBody>
      </p:sp>
    </p:spTree>
  </p:cSld>
  <p:clrMapOvr>
    <a:masterClrMapping/>
  </p:clrMapOvr>
  <p:transition spd="slow" advClick="0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5184576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LES THERMES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291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fr-FR" u="sng" smtClean="0"/>
              <a:t>LA VOÛTE DU CALDARIUM</a:t>
            </a:r>
          </a:p>
        </p:txBody>
      </p:sp>
      <p:pic>
        <p:nvPicPr>
          <p:cNvPr id="12292" name="Espace réservé du contenu 6" descr="DSCN5943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12293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fr-FR" u="sng" smtClean="0"/>
              <a:t>HYPOCAUSTE</a:t>
            </a:r>
          </a:p>
        </p:txBody>
      </p:sp>
      <p:pic>
        <p:nvPicPr>
          <p:cNvPr id="12294" name="Espace réservé du contenu 7" descr="DSCN5966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MUSEE D’ARLES ANTIQUE</a:t>
            </a:r>
            <a:endParaRPr lang="fr-F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Espace réservé du contenu 7"/>
          <p:cNvSpPr>
            <a:spLocks noGrp="1"/>
          </p:cNvSpPr>
          <p:nvPr>
            <p:ph idx="1"/>
          </p:nvPr>
        </p:nvSpPr>
        <p:spPr>
          <a:xfrm>
            <a:off x="457200" y="1600200"/>
            <a:ext cx="7355160" cy="4525963"/>
          </a:xfrm>
        </p:spPr>
        <p:txBody>
          <a:bodyPr/>
          <a:lstStyle/>
          <a:p>
            <a:endParaRPr lang="fr-FR" dirty="0" smtClean="0"/>
          </a:p>
          <a:p>
            <a:pPr algn="just"/>
            <a:r>
              <a:rPr lang="fr-FR" dirty="0" smtClean="0"/>
              <a:t>Construit en 1995.</a:t>
            </a:r>
          </a:p>
          <a:p>
            <a:pPr algn="just"/>
            <a:endParaRPr lang="fr-FR" dirty="0" smtClean="0"/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Permet la conservation de collections archéologiques de la ville.</a:t>
            </a:r>
          </a:p>
          <a:p>
            <a:endParaRPr lang="fr-FR" dirty="0"/>
          </a:p>
        </p:txBody>
      </p:sp>
    </p:spTree>
  </p:cSld>
  <p:clrMapOvr>
    <a:masterClrMapping/>
  </p:clrMapOvr>
  <p:transition spd="slow" advClick="0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83768" y="274638"/>
            <a:ext cx="4032448" cy="106613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 MUSEE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315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fr-FR" u="sng" smtClean="0"/>
              <a:t>SARCOPHAGE DE PHEDRE</a:t>
            </a:r>
          </a:p>
        </p:txBody>
      </p:sp>
      <p:pic>
        <p:nvPicPr>
          <p:cNvPr id="13316" name="Espace réservé du contenu 6" descr="DSCN5819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fontScale="925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u="sng" dirty="0" smtClean="0"/>
              <a:t>SARCOPHAGE AUX CENTAURES</a:t>
            </a:r>
            <a:endParaRPr lang="fr-FR" u="sng" dirty="0"/>
          </a:p>
        </p:txBody>
      </p:sp>
      <p:pic>
        <p:nvPicPr>
          <p:cNvPr id="13318" name="Espace réservé du contenu 7" descr="DSCN5790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39752" y="260648"/>
            <a:ext cx="4608512" cy="113813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 MUSEE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339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fr-FR" u="sng" dirty="0" smtClean="0"/>
              <a:t>STATUE DE VENUS</a:t>
            </a:r>
          </a:p>
        </p:txBody>
      </p:sp>
      <p:pic>
        <p:nvPicPr>
          <p:cNvPr id="14340" name="Espace réservé du contenu 6" descr="DSCN5805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995363" y="2174875"/>
            <a:ext cx="2963862" cy="3951288"/>
          </a:xfrm>
        </p:spPr>
      </p:pic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u="sng" dirty="0" smtClean="0"/>
              <a:t>MAQUETTE DE L’AMPHITHEATRE</a:t>
            </a:r>
            <a:endParaRPr lang="fr-FR" u="sng" dirty="0"/>
          </a:p>
        </p:txBody>
      </p:sp>
      <p:pic>
        <p:nvPicPr>
          <p:cNvPr id="14342" name="Espace réservé du contenu 7" descr="DSCN5808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71800" y="274638"/>
            <a:ext cx="3816424" cy="92211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 MUSEE</a:t>
            </a:r>
            <a:endParaRPr lang="fr-F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36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fr-FR" u="sng" smtClean="0"/>
              <a:t>MAQUETTE DU CIRQUE</a:t>
            </a:r>
          </a:p>
        </p:txBody>
      </p:sp>
      <p:pic>
        <p:nvPicPr>
          <p:cNvPr id="15364" name="Espace réservé du contenu 6" descr="DSCN5829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457200" y="2635250"/>
            <a:ext cx="4040188" cy="3030538"/>
          </a:xfrm>
        </p:spPr>
      </p:pic>
      <p:sp>
        <p:nvSpPr>
          <p:cNvPr id="1536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fr-FR" u="sng" smtClean="0"/>
              <a:t>SCENE DE CHASSE</a:t>
            </a:r>
          </a:p>
        </p:txBody>
      </p:sp>
      <p:pic>
        <p:nvPicPr>
          <p:cNvPr id="15366" name="Espace réservé du contenu 7" descr="DSCN5811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/>
          <a:srcRect/>
          <a:stretch>
            <a:fillRect/>
          </a:stretch>
        </p:blipFill>
        <p:spPr>
          <a:xfrm>
            <a:off x="4645025" y="2635250"/>
            <a:ext cx="4041775" cy="3030538"/>
          </a:xfrm>
        </p:spPr>
      </p:pic>
    </p:spTree>
  </p:cSld>
  <p:clrMapOvr>
    <a:masterClrMapping/>
  </p:clrMapOvr>
  <p:transition spd="slow" advClick="0" advTm="7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r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9600" dirty="0" smtClean="0"/>
              <a:t>FIN</a:t>
            </a:r>
            <a:endParaRPr lang="fr-FR" sz="9600" dirty="0"/>
          </a:p>
        </p:txBody>
      </p:sp>
      <p:sp>
        <p:nvSpPr>
          <p:cNvPr id="11" name="Espace réservé du texte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 smtClean="0"/>
          </a:p>
          <a:p>
            <a:pPr algn="ctr"/>
            <a:r>
              <a:rPr lang="fr-FR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icrosoft JhengHei" pitchFamily="34" charset="-120"/>
                <a:ea typeface="Microsoft JhengHei" pitchFamily="34" charset="-120"/>
              </a:rPr>
              <a:t>Diaporama et photos sont de Eugénie LEFEVRE Classe 607.</a:t>
            </a:r>
          </a:p>
          <a:p>
            <a:pPr algn="just"/>
            <a:endParaRPr lang="fr-FR" b="1" dirty="0" smtClean="0">
              <a:solidFill>
                <a:schemeClr val="tx1">
                  <a:lumMod val="95000"/>
                  <a:lumOff val="5000"/>
                </a:schemeClr>
              </a:solidFill>
              <a:latin typeface="Microsoft JhengHei" pitchFamily="34" charset="-120"/>
              <a:ea typeface="Microsoft JhengHei" pitchFamily="34" charset="-120"/>
            </a:endParaRPr>
          </a:p>
          <a:p>
            <a:pPr algn="ctr"/>
            <a:r>
              <a:rPr lang="fr-FR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icrosoft JhengHei" pitchFamily="34" charset="-120"/>
                <a:ea typeface="Microsoft JhengHei" pitchFamily="34" charset="-120"/>
              </a:rPr>
              <a:t>Sortie organisée par Mr COUPECHOUX enseignant l’histoire et la géographie</a:t>
            </a:r>
          </a:p>
          <a:p>
            <a:pPr algn="just"/>
            <a:endParaRPr lang="fr-FR" b="1" dirty="0" smtClean="0">
              <a:solidFill>
                <a:schemeClr val="tx1">
                  <a:lumMod val="95000"/>
                  <a:lumOff val="5000"/>
                </a:schemeClr>
              </a:solidFill>
              <a:latin typeface="Microsoft JhengHei" pitchFamily="34" charset="-120"/>
              <a:ea typeface="Microsoft JhengHei" pitchFamily="34" charset="-120"/>
            </a:endParaRPr>
          </a:p>
          <a:p>
            <a:pPr algn="ctr"/>
            <a:r>
              <a:rPr lang="fr-F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MERCI DE VOTRE ATTENTION !!!</a:t>
            </a:r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8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8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8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</TotalTime>
  <Words>329</Words>
  <Application>Microsoft Office PowerPoint</Application>
  <PresentationFormat>Affichage à l'écran (4:3)</PresentationFormat>
  <Paragraphs>83</Paragraphs>
  <Slides>19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Thème Office</vt:lpstr>
      <vt:lpstr>SORTIE DU 11 MARS 2011</vt:lpstr>
      <vt:lpstr>ARLES</vt:lpstr>
      <vt:lpstr>Le Rhône et ses berges</vt:lpstr>
      <vt:lpstr>DECOUVERTE DES MONUMENTS</vt:lpstr>
      <vt:lpstr>LE THEATRE</vt:lpstr>
      <vt:lpstr>LE THEATRE</vt:lpstr>
      <vt:lpstr>LE THEATRE (suite)</vt:lpstr>
      <vt:lpstr>THEATRE  ( suite et fin )</vt:lpstr>
      <vt:lpstr>L’AMPHITHEATRE</vt:lpstr>
      <vt:lpstr>L’AMPHITHEATRE</vt:lpstr>
      <vt:lpstr>L’AMPHITHEATRE (suite)</vt:lpstr>
      <vt:lpstr>AMPHITHEATRE (fin)</vt:lpstr>
      <vt:lpstr>LES THERMES DE CONSTANTIN</vt:lpstr>
      <vt:lpstr>LES THERMES</vt:lpstr>
      <vt:lpstr>MUSEE D’ARLES ANTIQUE</vt:lpstr>
      <vt:lpstr>LE MUSEE</vt:lpstr>
      <vt:lpstr>LE MUSEE</vt:lpstr>
      <vt:lpstr>LE MUSEE</vt:lpstr>
      <vt:lpstr>FIN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SORTIE DU 11 MARS 2011</dc:title>
  <dc:creator>Eugénie LEFEVRE</dc:creator>
  <cp:keywords>Sortie, classe 607,arles</cp:keywords>
  <dc:description>1 er diaporama</dc:description>
  <cp:lastModifiedBy>JF</cp:lastModifiedBy>
  <cp:revision>62</cp:revision>
  <dcterms:created xsi:type="dcterms:W3CDTF">2011-03-21T18:34:28Z</dcterms:created>
  <dcterms:modified xsi:type="dcterms:W3CDTF">2011-03-28T11:29:36Z</dcterms:modified>
</cp:coreProperties>
</file>