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notesSlides/notesSlide18.xml" ContentType="application/vnd.openxmlformats-officedocument.presentationml.notesSlide+xml"/>
  <Override PartName="/ppt/notesSlides/notesSlide27.xml" ContentType="application/vnd.openxmlformats-officedocument.presentationml.notesSlide+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notesSlides/notesSlide16.xml" ContentType="application/vnd.openxmlformats-officedocument.presentationml.notesSlide+xml"/>
  <Override PartName="/ppt/notesSlides/notesSlide25.xml" ContentType="application/vnd.openxmlformats-officedocument.presentationml.notes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notesSlides/notesSlide14.xml" ContentType="application/vnd.openxmlformats-officedocument.presentationml.notesSlide+xml"/>
  <Override PartName="/ppt/notesSlides/notesSlide23.xml" ContentType="application/vnd.openxmlformats-officedocument.presentationml.notesSlide+xml"/>
  <Override PartName="/ppt/notesSlides/notesSlide9.xml" ContentType="application/vnd.openxmlformats-officedocument.presentationml.notesSlide+xml"/>
  <Override PartName="/ppt/notesSlides/notesSlide12.xml" ContentType="application/vnd.openxmlformats-officedocument.presentationml.notesSlide+xml"/>
  <Override PartName="/ppt/notesSlides/notesSlide21.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notesSlides/notesSlide19.xml" ContentType="application/vnd.openxmlformats-officedocument.presentationml.notesSlid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Layouts/slideLayout3.xml" ContentType="application/vnd.openxmlformats-officedocument.presentationml.slideLayout+xml"/>
  <Default Extension="jpeg" ContentType="image/jpeg"/>
  <Override PartName="/ppt/notesSlides/notesSlide17.xml" ContentType="application/vnd.openxmlformats-officedocument.presentationml.notesSlide+xml"/>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Layouts/slideLayout1.xml" ContentType="application/vnd.openxmlformats-officedocument.presentationml.slideLayout+xml"/>
  <Override PartName="/ppt/slideLayouts/slideLayout14.xml" ContentType="application/vnd.openxmlformats-officedocument.presentationml.slideLayout+xml"/>
  <Default Extension="wav" ContentType="audio/wav"/>
  <Override PartName="/ppt/notesSlides/notesSlide15.xml" ContentType="application/vnd.openxmlformats-officedocument.presentationml.notesSlide+xml"/>
  <Override PartName="/ppt/notesSlides/notesSlide24.xml" ContentType="application/vnd.openxmlformats-officedocument.presentationml.notesSlide+xml"/>
  <Override PartName="/ppt/notesSlides/notesSlide26.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Layouts/slideLayout12.xml" ContentType="application/vnd.openxmlformats-officedocument.presentationml.slideLayout+xml"/>
  <Override PartName="/ppt/notesSlides/notesSlide13.xml" ContentType="application/vnd.openxmlformats-officedocument.presentationml.notesSlide+xml"/>
  <Override PartName="/ppt/notesSlides/notesSlide22.xml" ContentType="application/vnd.openxmlformats-officedocument.presentationml.notesSlide+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11.xml" ContentType="application/vnd.openxmlformats-officedocument.presentationml.notesSlide+xml"/>
  <Override PartName="/ppt/notesSlides/notesSlide20.xml" ContentType="application/vnd.openxmlformats-officedocument.presentationml.notes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648" r:id="rId1"/>
  </p:sldMasterIdLst>
  <p:notesMasterIdLst>
    <p:notesMasterId r:id="rId29"/>
  </p:notesMasterIdLst>
  <p:sldIdLst>
    <p:sldId id="256" r:id="rId2"/>
    <p:sldId id="257" r:id="rId3"/>
    <p:sldId id="258" r:id="rId4"/>
    <p:sldId id="260" r:id="rId5"/>
    <p:sldId id="259"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80" r:id="rId25"/>
    <p:sldId id="281" r:id="rId26"/>
    <p:sldId id="282" r:id="rId27"/>
    <p:sldId id="279" r:id="rId28"/>
  </p:sldIdLst>
  <p:sldSz cx="10080625" cy="7559675"/>
  <p:notesSz cx="7559675" cy="10691813"/>
  <p:defaultTextStyle>
    <a:defPPr>
      <a:defRPr lang="en-GB"/>
    </a:defPPr>
    <a:lvl1pPr algn="l" defTabSz="449263" rtl="0" fontAlgn="base" hangingPunct="0">
      <a:lnSpc>
        <a:spcPct val="104000"/>
      </a:lnSpc>
      <a:spcBef>
        <a:spcPct val="0"/>
      </a:spcBef>
      <a:spcAft>
        <a:spcPct val="0"/>
      </a:spcAft>
      <a:buClr>
        <a:srgbClr val="000000"/>
      </a:buClr>
      <a:buSzPct val="45000"/>
      <a:buFont typeface="Wingdings" charset="2"/>
      <a:defRPr kern="1200">
        <a:solidFill>
          <a:schemeClr val="tx1"/>
        </a:solidFill>
        <a:latin typeface="Arial" charset="0"/>
        <a:ea typeface="+mn-ea"/>
        <a:cs typeface="+mn-cs"/>
      </a:defRPr>
    </a:lvl1pPr>
    <a:lvl2pPr marL="431800" indent="-215900" algn="l" defTabSz="449263" rtl="0" fontAlgn="base" hangingPunct="0">
      <a:lnSpc>
        <a:spcPct val="104000"/>
      </a:lnSpc>
      <a:spcBef>
        <a:spcPct val="0"/>
      </a:spcBef>
      <a:spcAft>
        <a:spcPct val="0"/>
      </a:spcAft>
      <a:buClr>
        <a:srgbClr val="000000"/>
      </a:buClr>
      <a:buSzPct val="45000"/>
      <a:buFont typeface="Wingdings" charset="2"/>
      <a:defRPr kern="1200">
        <a:solidFill>
          <a:schemeClr val="tx1"/>
        </a:solidFill>
        <a:latin typeface="Arial" charset="0"/>
        <a:ea typeface="+mn-ea"/>
        <a:cs typeface="+mn-cs"/>
      </a:defRPr>
    </a:lvl2pPr>
    <a:lvl3pPr marL="647700" indent="-215900" algn="l" defTabSz="449263" rtl="0" fontAlgn="base" hangingPunct="0">
      <a:lnSpc>
        <a:spcPct val="104000"/>
      </a:lnSpc>
      <a:spcBef>
        <a:spcPct val="0"/>
      </a:spcBef>
      <a:spcAft>
        <a:spcPct val="0"/>
      </a:spcAft>
      <a:buClr>
        <a:srgbClr val="000000"/>
      </a:buClr>
      <a:buSzPct val="45000"/>
      <a:buFont typeface="Wingdings" charset="2"/>
      <a:defRPr kern="1200">
        <a:solidFill>
          <a:schemeClr val="tx1"/>
        </a:solidFill>
        <a:latin typeface="Arial" charset="0"/>
        <a:ea typeface="+mn-ea"/>
        <a:cs typeface="+mn-cs"/>
      </a:defRPr>
    </a:lvl3pPr>
    <a:lvl4pPr marL="863600" indent="-215900" algn="l" defTabSz="449263" rtl="0" fontAlgn="base" hangingPunct="0">
      <a:lnSpc>
        <a:spcPct val="104000"/>
      </a:lnSpc>
      <a:spcBef>
        <a:spcPct val="0"/>
      </a:spcBef>
      <a:spcAft>
        <a:spcPct val="0"/>
      </a:spcAft>
      <a:buClr>
        <a:srgbClr val="000000"/>
      </a:buClr>
      <a:buSzPct val="45000"/>
      <a:buFont typeface="Wingdings" charset="2"/>
      <a:defRPr kern="1200">
        <a:solidFill>
          <a:schemeClr val="tx1"/>
        </a:solidFill>
        <a:latin typeface="Arial" charset="0"/>
        <a:ea typeface="+mn-ea"/>
        <a:cs typeface="+mn-cs"/>
      </a:defRPr>
    </a:lvl4pPr>
    <a:lvl5pPr marL="1079500" indent="-215900" algn="l" defTabSz="449263" rtl="0" fontAlgn="base" hangingPunct="0">
      <a:lnSpc>
        <a:spcPct val="104000"/>
      </a:lnSpc>
      <a:spcBef>
        <a:spcPct val="0"/>
      </a:spcBef>
      <a:spcAft>
        <a:spcPct val="0"/>
      </a:spcAft>
      <a:buClr>
        <a:srgbClr val="000000"/>
      </a:buClr>
      <a:buSzPct val="45000"/>
      <a:buFont typeface="Wingdings" charset="2"/>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chemeClr val="tx1"/>
    </p:penClr>
  </p:showPr>
</p:presentationPr>
</file>

<file path=ppt/tableStyles.xml><?xml version="1.0" encoding="utf-8"?>
<a:tblStyleLst xmlns:a="http://schemas.openxmlformats.org/drawingml/2006/main" def="{5C22544A-7EE6-4342-B048-85BDC9FD1C3A}">
  <a:tblStyle styleId="{5C22544A-7EE6-4342-B048-85BDC9FD1C3A}" styleName="Style moyen 2 - Accentuation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547" autoAdjust="0"/>
    <p:restoredTop sz="94692" autoAdjust="0"/>
  </p:normalViewPr>
  <p:slideViewPr>
    <p:cSldViewPr>
      <p:cViewPr varScale="1">
        <p:scale>
          <a:sx n="66" d="100"/>
          <a:sy n="66" d="100"/>
        </p:scale>
        <p:origin x="-1008" y="-96"/>
      </p:cViewPr>
      <p:guideLst>
        <p:guide orient="horz" pos="2160"/>
        <p:guide pos="2880"/>
      </p:guideLst>
    </p:cSldViewPr>
  </p:slideViewPr>
  <p:outlineViewPr>
    <p:cViewPr varScale="1">
      <p:scale>
        <a:sx n="170" d="200"/>
        <a:sy n="170" d="200"/>
      </p:scale>
      <p:origin x="0" y="88992"/>
    </p:cViewPr>
  </p:outlineViewPr>
  <p:notesTextViewPr>
    <p:cViewPr>
      <p:scale>
        <a:sx n="100" d="100"/>
        <a:sy n="100" d="100"/>
      </p:scale>
      <p:origin x="0" y="0"/>
    </p:cViewPr>
  </p:notesTextViewPr>
  <p:notesViewPr>
    <p:cSldViewPr>
      <p:cViewPr varScale="1">
        <p:scale>
          <a:sx n="59" d="100"/>
          <a:sy n="59" d="100"/>
        </p:scale>
        <p:origin x="-1752" y="-72"/>
      </p:cViewPr>
      <p:guideLst>
        <p:guide orient="horz" pos="2880"/>
        <p:guide pos="2160"/>
      </p:guideLst>
    </p:cSldViewPr>
  </p:notes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8674" name="Rectangle 1"/>
          <p:cNvSpPr>
            <a:spLocks noGrp="1" noRot="1" noChangeAspect="1" noChangeArrowheads="1"/>
          </p:cNvSpPr>
          <p:nvPr>
            <p:ph type="sldImg"/>
          </p:nvPr>
        </p:nvSpPr>
        <p:spPr bwMode="auto">
          <a:xfrm>
            <a:off x="1106488" y="812800"/>
            <a:ext cx="5343525" cy="4006850"/>
          </a:xfrm>
          <a:prstGeom prst="rect">
            <a:avLst/>
          </a:prstGeom>
          <a:noFill/>
          <a:ln w="9525">
            <a:noFill/>
            <a:round/>
            <a:headEnd/>
            <a:tailEnd/>
          </a:ln>
        </p:spPr>
      </p:sp>
      <p:sp>
        <p:nvSpPr>
          <p:cNvPr id="2050" name="Rectangle 2"/>
          <p:cNvSpPr>
            <a:spLocks noGrp="1" noChangeArrowheads="1"/>
          </p:cNvSpPr>
          <p:nvPr>
            <p:ph type="body"/>
          </p:nvPr>
        </p:nvSpPr>
        <p:spPr bwMode="auto">
          <a:xfrm>
            <a:off x="755650" y="5078413"/>
            <a:ext cx="6046788" cy="4810125"/>
          </a:xfrm>
          <a:prstGeom prst="rect">
            <a:avLst/>
          </a:prstGeom>
          <a:noFill/>
          <a:ln w="9525">
            <a:noFill/>
            <a:round/>
            <a:headEnd/>
            <a:tailEnd/>
          </a:ln>
          <a:effectLst/>
        </p:spPr>
        <p:txBody>
          <a:bodyPr vert="horz" wrap="square" lIns="0" tIns="0" rIns="0" bIns="0" numCol="1" anchor="t" anchorCtr="0" compatLnSpc="1">
            <a:prstTxWarp prst="textNoShape">
              <a:avLst/>
            </a:prstTxWarp>
          </a:bodyPr>
          <a:lstStyle/>
          <a:p>
            <a:pPr lvl="0"/>
            <a:endParaRPr lang="fr-FR" noProof="0" smtClean="0"/>
          </a:p>
        </p:txBody>
      </p:sp>
      <p:sp>
        <p:nvSpPr>
          <p:cNvPr id="2051" name="Rectangle 3"/>
          <p:cNvSpPr>
            <a:spLocks noGrp="1" noChangeArrowheads="1"/>
          </p:cNvSpPr>
          <p:nvPr>
            <p:ph type="hdr"/>
          </p:nvPr>
        </p:nvSpPr>
        <p:spPr bwMode="auto">
          <a:xfrm>
            <a:off x="0" y="0"/>
            <a:ext cx="3278188" cy="533400"/>
          </a:xfrm>
          <a:prstGeom prst="rect">
            <a:avLst/>
          </a:prstGeom>
          <a:noFill/>
          <a:ln w="9525">
            <a:noFill/>
            <a:round/>
            <a:headEnd/>
            <a:tailEnd/>
          </a:ln>
          <a:effectLst/>
        </p:spPr>
        <p:txBody>
          <a:bodyPr vert="horz" wrap="square" lIns="0" tIns="0" rIns="0" bIns="0" numCol="1" anchor="t" anchorCtr="0" compatLnSpc="1">
            <a:prstTxWarp prst="textNoShape">
              <a:avLst/>
            </a:prstTxWarp>
          </a:bodyPr>
          <a:lstStyle>
            <a:lvl1pPr>
              <a:lnSpc>
                <a:spcPct val="102000"/>
              </a:lnSpc>
              <a:tabLst>
                <a:tab pos="723900" algn="l"/>
                <a:tab pos="1447800" algn="l"/>
                <a:tab pos="2171700" algn="l"/>
                <a:tab pos="2895600" algn="l"/>
              </a:tabLst>
              <a:defRPr sz="1400">
                <a:solidFill>
                  <a:srgbClr val="000000"/>
                </a:solidFill>
                <a:latin typeface="Times New Roman" pitchFamily="16" charset="0"/>
                <a:ea typeface="DejaVu Sans" charset="0"/>
                <a:cs typeface="DejaVu Sans" charset="0"/>
              </a:defRPr>
            </a:lvl1pPr>
          </a:lstStyle>
          <a:p>
            <a:pPr>
              <a:defRPr/>
            </a:pPr>
            <a:endParaRPr lang="fi-FI"/>
          </a:p>
        </p:txBody>
      </p:sp>
      <p:sp>
        <p:nvSpPr>
          <p:cNvPr id="2052" name="Rectangle 4"/>
          <p:cNvSpPr>
            <a:spLocks noGrp="1" noChangeArrowheads="1"/>
          </p:cNvSpPr>
          <p:nvPr>
            <p:ph type="dt"/>
          </p:nvPr>
        </p:nvSpPr>
        <p:spPr bwMode="auto">
          <a:xfrm>
            <a:off x="4279900" y="0"/>
            <a:ext cx="3278188" cy="533400"/>
          </a:xfrm>
          <a:prstGeom prst="rect">
            <a:avLst/>
          </a:prstGeom>
          <a:noFill/>
          <a:ln w="9525">
            <a:noFill/>
            <a:round/>
            <a:headEnd/>
            <a:tailEnd/>
          </a:ln>
          <a:effectLst/>
        </p:spPr>
        <p:txBody>
          <a:bodyPr vert="horz" wrap="square" lIns="0" tIns="0" rIns="0" bIns="0" numCol="1" anchor="t" anchorCtr="0" compatLnSpc="1">
            <a:prstTxWarp prst="textNoShape">
              <a:avLst/>
            </a:prstTxWarp>
          </a:bodyPr>
          <a:lstStyle>
            <a:lvl1pPr algn="r">
              <a:lnSpc>
                <a:spcPct val="102000"/>
              </a:lnSpc>
              <a:tabLst>
                <a:tab pos="723900" algn="l"/>
                <a:tab pos="1447800" algn="l"/>
                <a:tab pos="2171700" algn="l"/>
                <a:tab pos="2895600" algn="l"/>
              </a:tabLst>
              <a:defRPr sz="1400">
                <a:solidFill>
                  <a:srgbClr val="000000"/>
                </a:solidFill>
                <a:latin typeface="Times New Roman" pitchFamily="16" charset="0"/>
                <a:ea typeface="DejaVu Sans" charset="0"/>
                <a:cs typeface="DejaVu Sans" charset="0"/>
              </a:defRPr>
            </a:lvl1pPr>
          </a:lstStyle>
          <a:p>
            <a:pPr>
              <a:defRPr/>
            </a:pPr>
            <a:endParaRPr lang="fi-FI"/>
          </a:p>
        </p:txBody>
      </p:sp>
      <p:sp>
        <p:nvSpPr>
          <p:cNvPr id="2053" name="Rectangle 5"/>
          <p:cNvSpPr>
            <a:spLocks noGrp="1" noChangeArrowheads="1"/>
          </p:cNvSpPr>
          <p:nvPr>
            <p:ph type="ftr"/>
          </p:nvPr>
        </p:nvSpPr>
        <p:spPr bwMode="auto">
          <a:xfrm>
            <a:off x="0" y="10156825"/>
            <a:ext cx="3278188" cy="533400"/>
          </a:xfrm>
          <a:prstGeom prst="rect">
            <a:avLst/>
          </a:prstGeom>
          <a:noFill/>
          <a:ln w="9525">
            <a:noFill/>
            <a:round/>
            <a:headEnd/>
            <a:tailEnd/>
          </a:ln>
          <a:effectLst/>
        </p:spPr>
        <p:txBody>
          <a:bodyPr vert="horz" wrap="square" lIns="0" tIns="0" rIns="0" bIns="0" numCol="1" anchor="b" anchorCtr="0" compatLnSpc="1">
            <a:prstTxWarp prst="textNoShape">
              <a:avLst/>
            </a:prstTxWarp>
          </a:bodyPr>
          <a:lstStyle>
            <a:lvl1pPr>
              <a:lnSpc>
                <a:spcPct val="102000"/>
              </a:lnSpc>
              <a:tabLst>
                <a:tab pos="723900" algn="l"/>
                <a:tab pos="1447800" algn="l"/>
                <a:tab pos="2171700" algn="l"/>
                <a:tab pos="2895600" algn="l"/>
              </a:tabLst>
              <a:defRPr sz="1400">
                <a:solidFill>
                  <a:srgbClr val="000000"/>
                </a:solidFill>
                <a:latin typeface="Times New Roman" pitchFamily="16" charset="0"/>
                <a:ea typeface="DejaVu Sans" charset="0"/>
                <a:cs typeface="DejaVu Sans" charset="0"/>
              </a:defRPr>
            </a:lvl1pPr>
          </a:lstStyle>
          <a:p>
            <a:pPr>
              <a:defRPr/>
            </a:pPr>
            <a:endParaRPr lang="fi-FI"/>
          </a:p>
        </p:txBody>
      </p:sp>
      <p:sp>
        <p:nvSpPr>
          <p:cNvPr id="2054" name="Rectangle 6"/>
          <p:cNvSpPr>
            <a:spLocks noGrp="1" noChangeArrowheads="1"/>
          </p:cNvSpPr>
          <p:nvPr>
            <p:ph type="sldNum"/>
          </p:nvPr>
        </p:nvSpPr>
        <p:spPr bwMode="auto">
          <a:xfrm>
            <a:off x="4279900" y="10156825"/>
            <a:ext cx="3278188" cy="533400"/>
          </a:xfrm>
          <a:prstGeom prst="rect">
            <a:avLst/>
          </a:prstGeom>
          <a:noFill/>
          <a:ln w="9525">
            <a:noFill/>
            <a:round/>
            <a:headEnd/>
            <a:tailEnd/>
          </a:ln>
          <a:effectLst/>
        </p:spPr>
        <p:txBody>
          <a:bodyPr vert="horz" wrap="square" lIns="0" tIns="0" rIns="0" bIns="0" numCol="1" anchor="b" anchorCtr="0" compatLnSpc="1">
            <a:prstTxWarp prst="textNoShape">
              <a:avLst/>
            </a:prstTxWarp>
          </a:bodyPr>
          <a:lstStyle>
            <a:lvl1pPr algn="r">
              <a:lnSpc>
                <a:spcPct val="102000"/>
              </a:lnSpc>
              <a:tabLst>
                <a:tab pos="723900" algn="l"/>
                <a:tab pos="1447800" algn="l"/>
                <a:tab pos="2171700" algn="l"/>
                <a:tab pos="2895600" algn="l"/>
              </a:tabLst>
              <a:defRPr sz="1400">
                <a:solidFill>
                  <a:srgbClr val="000000"/>
                </a:solidFill>
                <a:latin typeface="Times New Roman" pitchFamily="16" charset="0"/>
                <a:ea typeface="DejaVu Sans" charset="0"/>
                <a:cs typeface="DejaVu Sans" charset="0"/>
              </a:defRPr>
            </a:lvl1pPr>
          </a:lstStyle>
          <a:p>
            <a:pPr>
              <a:defRPr/>
            </a:pPr>
            <a:fld id="{21CF5426-4A66-46A9-A8DB-C9A904E84F1D}" type="slidenum">
              <a:rPr lang="fi-FI"/>
              <a:pPr>
                <a:defRPr/>
              </a:pPr>
              <a:t>‹N°›</a:t>
            </a:fld>
            <a:endParaRPr lang="fi-FI"/>
          </a:p>
        </p:txBody>
      </p:sp>
    </p:spTree>
  </p:cSld>
  <p:clrMap bg1="lt1" tx1="dk1" bg2="lt2" tx2="dk2" accent1="accent1" accent2="accent2" accent3="accent3" accent4="accent4" accent5="accent5" accent6="accent6" hlink="hlink" folHlink="folHlink"/>
  <p:notesStyle>
    <a:lvl1pPr algn="l" defTabSz="449263" rtl="0" eaLnBrk="0" fontAlgn="base" hangingPunct="0">
      <a:spcBef>
        <a:spcPct val="30000"/>
      </a:spcBef>
      <a:spcAft>
        <a:spcPct val="0"/>
      </a:spcAft>
      <a:buClr>
        <a:srgbClr val="000000"/>
      </a:buClr>
      <a:buSzPct val="100000"/>
      <a:buFont typeface="Times New Roman" pitchFamily="16" charset="0"/>
      <a:defRPr sz="1200" kern="1200">
        <a:solidFill>
          <a:srgbClr val="000000"/>
        </a:solidFill>
        <a:latin typeface="Times New Roman" pitchFamily="16" charset="0"/>
        <a:ea typeface="+mn-ea"/>
        <a:cs typeface="+mn-cs"/>
      </a:defRPr>
    </a:lvl1pPr>
    <a:lvl2pPr marL="742950" indent="-285750" algn="l" defTabSz="449263" rtl="0" eaLnBrk="0" fontAlgn="base" hangingPunct="0">
      <a:spcBef>
        <a:spcPct val="30000"/>
      </a:spcBef>
      <a:spcAft>
        <a:spcPct val="0"/>
      </a:spcAft>
      <a:buClr>
        <a:srgbClr val="000000"/>
      </a:buClr>
      <a:buSzPct val="100000"/>
      <a:buFont typeface="Times New Roman" pitchFamily="16" charset="0"/>
      <a:defRPr sz="1200" kern="1200">
        <a:solidFill>
          <a:srgbClr val="000000"/>
        </a:solidFill>
        <a:latin typeface="Times New Roman" pitchFamily="16" charset="0"/>
        <a:ea typeface="+mn-ea"/>
        <a:cs typeface="+mn-cs"/>
      </a:defRPr>
    </a:lvl2pPr>
    <a:lvl3pPr marL="1143000" indent="-228600" algn="l" defTabSz="449263" rtl="0" eaLnBrk="0" fontAlgn="base" hangingPunct="0">
      <a:spcBef>
        <a:spcPct val="30000"/>
      </a:spcBef>
      <a:spcAft>
        <a:spcPct val="0"/>
      </a:spcAft>
      <a:buClr>
        <a:srgbClr val="000000"/>
      </a:buClr>
      <a:buSzPct val="100000"/>
      <a:buFont typeface="Times New Roman" pitchFamily="16" charset="0"/>
      <a:defRPr sz="1200" kern="1200">
        <a:solidFill>
          <a:srgbClr val="000000"/>
        </a:solidFill>
        <a:latin typeface="Times New Roman" pitchFamily="16" charset="0"/>
        <a:ea typeface="+mn-ea"/>
        <a:cs typeface="+mn-cs"/>
      </a:defRPr>
    </a:lvl3pPr>
    <a:lvl4pPr marL="1600200" indent="-228600" algn="l" defTabSz="449263" rtl="0" eaLnBrk="0" fontAlgn="base" hangingPunct="0">
      <a:spcBef>
        <a:spcPct val="30000"/>
      </a:spcBef>
      <a:spcAft>
        <a:spcPct val="0"/>
      </a:spcAft>
      <a:buClr>
        <a:srgbClr val="000000"/>
      </a:buClr>
      <a:buSzPct val="100000"/>
      <a:buFont typeface="Times New Roman" pitchFamily="16" charset="0"/>
      <a:defRPr sz="1200" kern="1200">
        <a:solidFill>
          <a:srgbClr val="000000"/>
        </a:solidFill>
        <a:latin typeface="Times New Roman" pitchFamily="16" charset="0"/>
        <a:ea typeface="+mn-ea"/>
        <a:cs typeface="+mn-cs"/>
      </a:defRPr>
    </a:lvl4pPr>
    <a:lvl5pPr marL="2057400" indent="-228600" algn="l" defTabSz="449263" rtl="0" eaLnBrk="0" fontAlgn="base" hangingPunct="0">
      <a:spcBef>
        <a:spcPct val="30000"/>
      </a:spcBef>
      <a:spcAft>
        <a:spcPct val="0"/>
      </a:spcAft>
      <a:buClr>
        <a:srgbClr val="000000"/>
      </a:buClr>
      <a:buSzPct val="100000"/>
      <a:buFont typeface="Times New Roman" pitchFamily="16" charset="0"/>
      <a:defRPr sz="1200" kern="1200">
        <a:solidFill>
          <a:srgbClr val="000000"/>
        </a:solidFill>
        <a:latin typeface="Times New Roman" pitchFamily="16"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9698" name="Rectangle 6"/>
          <p:cNvSpPr>
            <a:spLocks noGrp="1" noChangeArrowheads="1"/>
          </p:cNvSpPr>
          <p:nvPr>
            <p:ph type="sldNum" sz="quarter"/>
          </p:nvPr>
        </p:nvSpPr>
        <p:spPr>
          <a:noFill/>
        </p:spPr>
        <p:txBody>
          <a:bodyPr/>
          <a:lstStyle/>
          <a:p>
            <a:fld id="{F697DA37-36FC-4126-A716-763EA9627D8B}" type="slidenum">
              <a:rPr lang="fi-FI" smtClean="0"/>
              <a:pPr/>
              <a:t>1</a:t>
            </a:fld>
            <a:endParaRPr lang="fi-FI" smtClean="0"/>
          </a:p>
        </p:txBody>
      </p:sp>
      <p:sp>
        <p:nvSpPr>
          <p:cNvPr id="29699" name="Rectangle 1"/>
          <p:cNvSpPr>
            <a:spLocks noGrp="1" noRot="1" noChangeAspect="1" noChangeArrowheads="1" noTextEdit="1"/>
          </p:cNvSpPr>
          <p:nvPr>
            <p:ph type="sldImg"/>
          </p:nvPr>
        </p:nvSpPr>
        <p:spPr>
          <a:xfrm>
            <a:off x="1106488" y="812800"/>
            <a:ext cx="5345112" cy="4008438"/>
          </a:xfrm>
          <a:solidFill>
            <a:srgbClr val="FFFFFF"/>
          </a:solidFill>
          <a:ln>
            <a:solidFill>
              <a:srgbClr val="000000"/>
            </a:solidFill>
            <a:miter lim="800000"/>
          </a:ln>
        </p:spPr>
      </p:sp>
      <p:sp>
        <p:nvSpPr>
          <p:cNvPr id="29700" name="Rectangle 2"/>
          <p:cNvSpPr>
            <a:spLocks noGrp="1" noChangeArrowheads="1"/>
          </p:cNvSpPr>
          <p:nvPr>
            <p:ph type="body" idx="1"/>
          </p:nvPr>
        </p:nvSpPr>
        <p:spPr>
          <a:xfrm>
            <a:off x="755650" y="5078413"/>
            <a:ext cx="6048375" cy="4811712"/>
          </a:xfrm>
          <a:noFill/>
          <a:ln/>
        </p:spPr>
        <p:txBody>
          <a:bodyPr wrap="none" anchor="ctr"/>
          <a:lstStyle/>
          <a:p>
            <a:endParaRPr lang="fr-FR"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0722" name="Rectangle 6"/>
          <p:cNvSpPr>
            <a:spLocks noGrp="1" noChangeArrowheads="1"/>
          </p:cNvSpPr>
          <p:nvPr>
            <p:ph type="sldNum" sz="quarter"/>
          </p:nvPr>
        </p:nvSpPr>
        <p:spPr>
          <a:noFill/>
        </p:spPr>
        <p:txBody>
          <a:bodyPr/>
          <a:lstStyle/>
          <a:p>
            <a:fld id="{59D0B2BF-3BE5-44FE-BDDE-B5B730EF4281}" type="slidenum">
              <a:rPr lang="fi-FI" smtClean="0"/>
              <a:pPr/>
              <a:t>2</a:t>
            </a:fld>
            <a:endParaRPr lang="fi-FI" smtClean="0"/>
          </a:p>
        </p:txBody>
      </p:sp>
      <p:sp>
        <p:nvSpPr>
          <p:cNvPr id="30723" name="Rectangle 1"/>
          <p:cNvSpPr>
            <a:spLocks noGrp="1" noRot="1" noChangeAspect="1" noChangeArrowheads="1" noTextEdit="1"/>
          </p:cNvSpPr>
          <p:nvPr>
            <p:ph type="sldImg"/>
          </p:nvPr>
        </p:nvSpPr>
        <p:spPr>
          <a:xfrm>
            <a:off x="1106488" y="812800"/>
            <a:ext cx="5345112" cy="4008438"/>
          </a:xfrm>
          <a:solidFill>
            <a:srgbClr val="FFFFFF"/>
          </a:solidFill>
          <a:ln>
            <a:solidFill>
              <a:srgbClr val="000000"/>
            </a:solidFill>
            <a:miter lim="800000"/>
          </a:ln>
        </p:spPr>
      </p:sp>
      <p:sp>
        <p:nvSpPr>
          <p:cNvPr id="30724" name="Rectangle 2"/>
          <p:cNvSpPr>
            <a:spLocks noGrp="1" noChangeArrowheads="1"/>
          </p:cNvSpPr>
          <p:nvPr>
            <p:ph type="body" idx="1"/>
          </p:nvPr>
        </p:nvSpPr>
        <p:spPr>
          <a:xfrm>
            <a:off x="755650" y="5078413"/>
            <a:ext cx="6048375" cy="4721225"/>
          </a:xfrm>
          <a:noFill/>
          <a:ln/>
        </p:spPr>
        <p:txBody>
          <a:bodyPr wrap="none" anchor="ctr"/>
          <a:lstStyle/>
          <a:p>
            <a:endParaRPr lang="fr-FR" smtClean="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1746" name="Rectangle 6"/>
          <p:cNvSpPr>
            <a:spLocks noGrp="1" noChangeArrowheads="1"/>
          </p:cNvSpPr>
          <p:nvPr>
            <p:ph type="sldNum" sz="quarter"/>
          </p:nvPr>
        </p:nvSpPr>
        <p:spPr>
          <a:noFill/>
        </p:spPr>
        <p:txBody>
          <a:bodyPr/>
          <a:lstStyle/>
          <a:p>
            <a:fld id="{3DF8E6B5-119C-43A2-A0C3-E94A82E667B9}" type="slidenum">
              <a:rPr lang="fi-FI" smtClean="0"/>
              <a:pPr/>
              <a:t>3</a:t>
            </a:fld>
            <a:endParaRPr lang="fi-FI" smtClean="0"/>
          </a:p>
        </p:txBody>
      </p:sp>
      <p:sp>
        <p:nvSpPr>
          <p:cNvPr id="31747" name="Rectangle 1"/>
          <p:cNvSpPr>
            <a:spLocks noGrp="1" noRot="1" noChangeAspect="1" noChangeArrowheads="1" noTextEdit="1"/>
          </p:cNvSpPr>
          <p:nvPr>
            <p:ph type="sldImg"/>
          </p:nvPr>
        </p:nvSpPr>
        <p:spPr>
          <a:xfrm>
            <a:off x="1106488" y="812800"/>
            <a:ext cx="5345112" cy="4008438"/>
          </a:xfrm>
          <a:solidFill>
            <a:srgbClr val="FFFFFF"/>
          </a:solidFill>
          <a:ln>
            <a:solidFill>
              <a:srgbClr val="000000"/>
            </a:solidFill>
            <a:miter lim="800000"/>
          </a:ln>
        </p:spPr>
      </p:sp>
      <p:sp>
        <p:nvSpPr>
          <p:cNvPr id="31748" name="Rectangle 2"/>
          <p:cNvSpPr>
            <a:spLocks noGrp="1" noChangeArrowheads="1"/>
          </p:cNvSpPr>
          <p:nvPr>
            <p:ph type="body" idx="1"/>
          </p:nvPr>
        </p:nvSpPr>
        <p:spPr>
          <a:xfrm>
            <a:off x="755650" y="5078413"/>
            <a:ext cx="6048375" cy="4721225"/>
          </a:xfrm>
          <a:noFill/>
          <a:ln/>
        </p:spPr>
        <p:txBody>
          <a:bodyPr wrap="none" anchor="ctr"/>
          <a:lstStyle/>
          <a:p>
            <a:endParaRPr lang="fr-FR" smtClean="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2770" name="Rectangle 6"/>
          <p:cNvSpPr>
            <a:spLocks noGrp="1" noChangeArrowheads="1"/>
          </p:cNvSpPr>
          <p:nvPr>
            <p:ph type="sldNum" sz="quarter"/>
          </p:nvPr>
        </p:nvSpPr>
        <p:spPr>
          <a:noFill/>
        </p:spPr>
        <p:txBody>
          <a:bodyPr/>
          <a:lstStyle/>
          <a:p>
            <a:fld id="{3C197B3F-9268-4C86-A8B8-B2946363E569}" type="slidenum">
              <a:rPr lang="fi-FI" smtClean="0"/>
              <a:pPr/>
              <a:t>4</a:t>
            </a:fld>
            <a:endParaRPr lang="fi-FI" smtClean="0"/>
          </a:p>
        </p:txBody>
      </p:sp>
      <p:sp>
        <p:nvSpPr>
          <p:cNvPr id="32771" name="Rectangle 1"/>
          <p:cNvSpPr>
            <a:spLocks noGrp="1" noRot="1" noChangeAspect="1" noChangeArrowheads="1" noTextEdit="1"/>
          </p:cNvSpPr>
          <p:nvPr>
            <p:ph type="sldImg"/>
          </p:nvPr>
        </p:nvSpPr>
        <p:spPr>
          <a:xfrm>
            <a:off x="1106488" y="812800"/>
            <a:ext cx="5345112" cy="4008438"/>
          </a:xfrm>
          <a:solidFill>
            <a:srgbClr val="FFFFFF"/>
          </a:solidFill>
          <a:ln>
            <a:solidFill>
              <a:srgbClr val="000000"/>
            </a:solidFill>
            <a:miter lim="800000"/>
          </a:ln>
        </p:spPr>
      </p:sp>
      <p:sp>
        <p:nvSpPr>
          <p:cNvPr id="32772" name="Rectangle 2"/>
          <p:cNvSpPr>
            <a:spLocks noGrp="1" noChangeArrowheads="1"/>
          </p:cNvSpPr>
          <p:nvPr>
            <p:ph type="body" idx="1"/>
          </p:nvPr>
        </p:nvSpPr>
        <p:spPr>
          <a:xfrm>
            <a:off x="755650" y="5078413"/>
            <a:ext cx="6048375" cy="4721225"/>
          </a:xfrm>
          <a:noFill/>
          <a:ln/>
        </p:spPr>
        <p:txBody>
          <a:bodyPr wrap="none" anchor="ctr"/>
          <a:lstStyle/>
          <a:p>
            <a:endParaRPr lang="fr-FR" smtClean="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3794" name="Rectangle 6"/>
          <p:cNvSpPr>
            <a:spLocks noGrp="1" noChangeArrowheads="1"/>
          </p:cNvSpPr>
          <p:nvPr>
            <p:ph type="sldNum" sz="quarter"/>
          </p:nvPr>
        </p:nvSpPr>
        <p:spPr>
          <a:noFill/>
        </p:spPr>
        <p:txBody>
          <a:bodyPr/>
          <a:lstStyle/>
          <a:p>
            <a:fld id="{6D317A08-06C2-484B-BA0E-C9985057534D}" type="slidenum">
              <a:rPr lang="fi-FI" smtClean="0"/>
              <a:pPr/>
              <a:t>5</a:t>
            </a:fld>
            <a:endParaRPr lang="fi-FI" smtClean="0"/>
          </a:p>
        </p:txBody>
      </p:sp>
      <p:sp>
        <p:nvSpPr>
          <p:cNvPr id="33795" name="Rectangle 1"/>
          <p:cNvSpPr>
            <a:spLocks noGrp="1" noRot="1" noChangeAspect="1" noChangeArrowheads="1" noTextEdit="1"/>
          </p:cNvSpPr>
          <p:nvPr>
            <p:ph type="sldImg"/>
          </p:nvPr>
        </p:nvSpPr>
        <p:spPr>
          <a:xfrm>
            <a:off x="1106488" y="812800"/>
            <a:ext cx="5345112" cy="4008438"/>
          </a:xfrm>
          <a:solidFill>
            <a:srgbClr val="FFFFFF"/>
          </a:solidFill>
          <a:ln>
            <a:solidFill>
              <a:srgbClr val="000000"/>
            </a:solidFill>
            <a:miter lim="800000"/>
          </a:ln>
        </p:spPr>
      </p:sp>
      <p:sp>
        <p:nvSpPr>
          <p:cNvPr id="33796" name="Rectangle 2"/>
          <p:cNvSpPr>
            <a:spLocks noGrp="1" noChangeArrowheads="1"/>
          </p:cNvSpPr>
          <p:nvPr>
            <p:ph type="body" idx="1"/>
          </p:nvPr>
        </p:nvSpPr>
        <p:spPr>
          <a:xfrm>
            <a:off x="755650" y="5078413"/>
            <a:ext cx="6048375" cy="4721225"/>
          </a:xfrm>
          <a:noFill/>
          <a:ln/>
        </p:spPr>
        <p:txBody>
          <a:bodyPr wrap="none" anchor="ctr"/>
          <a:lstStyle/>
          <a:p>
            <a:endParaRPr lang="fr-FR" smtClean="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4818" name="Rectangle 6"/>
          <p:cNvSpPr>
            <a:spLocks noGrp="1" noChangeArrowheads="1"/>
          </p:cNvSpPr>
          <p:nvPr>
            <p:ph type="sldNum" sz="quarter"/>
          </p:nvPr>
        </p:nvSpPr>
        <p:spPr>
          <a:noFill/>
        </p:spPr>
        <p:txBody>
          <a:bodyPr/>
          <a:lstStyle/>
          <a:p>
            <a:fld id="{0AF59AD7-B314-406F-88A4-224D8D51BB6E}" type="slidenum">
              <a:rPr lang="fi-FI" smtClean="0"/>
              <a:pPr/>
              <a:t>6</a:t>
            </a:fld>
            <a:endParaRPr lang="fi-FI" smtClean="0"/>
          </a:p>
        </p:txBody>
      </p:sp>
      <p:sp>
        <p:nvSpPr>
          <p:cNvPr id="34819" name="Rectangle 1"/>
          <p:cNvSpPr>
            <a:spLocks noGrp="1" noRot="1" noChangeAspect="1" noChangeArrowheads="1" noTextEdit="1"/>
          </p:cNvSpPr>
          <p:nvPr>
            <p:ph type="sldImg"/>
          </p:nvPr>
        </p:nvSpPr>
        <p:spPr>
          <a:xfrm>
            <a:off x="1106488" y="812800"/>
            <a:ext cx="5345112" cy="4008438"/>
          </a:xfrm>
          <a:solidFill>
            <a:srgbClr val="FFFFFF"/>
          </a:solidFill>
          <a:ln>
            <a:solidFill>
              <a:srgbClr val="000000"/>
            </a:solidFill>
            <a:miter lim="800000"/>
          </a:ln>
        </p:spPr>
      </p:sp>
      <p:sp>
        <p:nvSpPr>
          <p:cNvPr id="34820" name="Rectangle 2"/>
          <p:cNvSpPr>
            <a:spLocks noGrp="1" noChangeArrowheads="1"/>
          </p:cNvSpPr>
          <p:nvPr>
            <p:ph type="body" idx="1"/>
          </p:nvPr>
        </p:nvSpPr>
        <p:spPr>
          <a:xfrm>
            <a:off x="755650" y="5078413"/>
            <a:ext cx="6048375" cy="4721225"/>
          </a:xfrm>
          <a:noFill/>
          <a:ln/>
        </p:spPr>
        <p:txBody>
          <a:bodyPr wrap="none" anchor="ctr"/>
          <a:lstStyle/>
          <a:p>
            <a:endParaRPr lang="fr-FR" smtClean="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5842" name="Rectangle 6"/>
          <p:cNvSpPr>
            <a:spLocks noGrp="1" noChangeArrowheads="1"/>
          </p:cNvSpPr>
          <p:nvPr>
            <p:ph type="sldNum" sz="quarter"/>
          </p:nvPr>
        </p:nvSpPr>
        <p:spPr>
          <a:noFill/>
        </p:spPr>
        <p:txBody>
          <a:bodyPr/>
          <a:lstStyle/>
          <a:p>
            <a:fld id="{DDFEFC30-5E84-40B6-A970-0C8A1B30FE5A}" type="slidenum">
              <a:rPr lang="fi-FI" smtClean="0"/>
              <a:pPr/>
              <a:t>7</a:t>
            </a:fld>
            <a:endParaRPr lang="fi-FI" smtClean="0"/>
          </a:p>
        </p:txBody>
      </p:sp>
      <p:sp>
        <p:nvSpPr>
          <p:cNvPr id="35843" name="Rectangle 1"/>
          <p:cNvSpPr>
            <a:spLocks noGrp="1" noRot="1" noChangeAspect="1" noChangeArrowheads="1" noTextEdit="1"/>
          </p:cNvSpPr>
          <p:nvPr>
            <p:ph type="sldImg"/>
          </p:nvPr>
        </p:nvSpPr>
        <p:spPr>
          <a:xfrm>
            <a:off x="1106488" y="812800"/>
            <a:ext cx="5345112" cy="4008438"/>
          </a:xfrm>
          <a:solidFill>
            <a:srgbClr val="FFFFFF"/>
          </a:solidFill>
          <a:ln>
            <a:solidFill>
              <a:srgbClr val="000000"/>
            </a:solidFill>
            <a:miter lim="800000"/>
          </a:ln>
        </p:spPr>
      </p:sp>
      <p:sp>
        <p:nvSpPr>
          <p:cNvPr id="35844" name="Rectangle 2"/>
          <p:cNvSpPr>
            <a:spLocks noGrp="1" noChangeArrowheads="1"/>
          </p:cNvSpPr>
          <p:nvPr>
            <p:ph type="body" idx="1"/>
          </p:nvPr>
        </p:nvSpPr>
        <p:spPr>
          <a:xfrm>
            <a:off x="755650" y="5078413"/>
            <a:ext cx="6048375" cy="4721225"/>
          </a:xfrm>
          <a:noFill/>
          <a:ln/>
        </p:spPr>
        <p:txBody>
          <a:bodyPr wrap="none" anchor="ctr"/>
          <a:lstStyle/>
          <a:p>
            <a:endParaRPr lang="fr-FR" smtClean="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6866" name="Rectangle 6"/>
          <p:cNvSpPr>
            <a:spLocks noGrp="1" noChangeArrowheads="1"/>
          </p:cNvSpPr>
          <p:nvPr>
            <p:ph type="sldNum" sz="quarter"/>
          </p:nvPr>
        </p:nvSpPr>
        <p:spPr>
          <a:noFill/>
        </p:spPr>
        <p:txBody>
          <a:bodyPr/>
          <a:lstStyle/>
          <a:p>
            <a:fld id="{51B95E29-72FE-49D4-9659-96DB0CE79AC4}" type="slidenum">
              <a:rPr lang="fi-FI" smtClean="0"/>
              <a:pPr/>
              <a:t>8</a:t>
            </a:fld>
            <a:endParaRPr lang="fi-FI" smtClean="0"/>
          </a:p>
        </p:txBody>
      </p:sp>
      <p:sp>
        <p:nvSpPr>
          <p:cNvPr id="36867" name="Rectangle 1"/>
          <p:cNvSpPr>
            <a:spLocks noGrp="1" noRot="1" noChangeAspect="1" noChangeArrowheads="1" noTextEdit="1"/>
          </p:cNvSpPr>
          <p:nvPr>
            <p:ph type="sldImg"/>
          </p:nvPr>
        </p:nvSpPr>
        <p:spPr>
          <a:xfrm>
            <a:off x="1106488" y="812800"/>
            <a:ext cx="5345112" cy="4008438"/>
          </a:xfrm>
          <a:solidFill>
            <a:srgbClr val="FFFFFF"/>
          </a:solidFill>
          <a:ln>
            <a:solidFill>
              <a:srgbClr val="000000"/>
            </a:solidFill>
            <a:miter lim="800000"/>
          </a:ln>
        </p:spPr>
      </p:sp>
      <p:sp>
        <p:nvSpPr>
          <p:cNvPr id="36868" name="Rectangle 2"/>
          <p:cNvSpPr>
            <a:spLocks noGrp="1" noChangeArrowheads="1"/>
          </p:cNvSpPr>
          <p:nvPr>
            <p:ph type="body" idx="1"/>
          </p:nvPr>
        </p:nvSpPr>
        <p:spPr>
          <a:xfrm>
            <a:off x="755650" y="5078413"/>
            <a:ext cx="6048375" cy="4721225"/>
          </a:xfrm>
          <a:noFill/>
          <a:ln/>
        </p:spPr>
        <p:txBody>
          <a:bodyPr wrap="none" anchor="ctr"/>
          <a:lstStyle/>
          <a:p>
            <a:endParaRPr lang="fr-FR" smtClean="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7890" name="Rectangle 6"/>
          <p:cNvSpPr>
            <a:spLocks noGrp="1" noChangeArrowheads="1"/>
          </p:cNvSpPr>
          <p:nvPr>
            <p:ph type="sldNum" sz="quarter"/>
          </p:nvPr>
        </p:nvSpPr>
        <p:spPr>
          <a:noFill/>
        </p:spPr>
        <p:txBody>
          <a:bodyPr/>
          <a:lstStyle/>
          <a:p>
            <a:fld id="{95233E68-3442-4C96-90DB-66B4A79288B5}" type="slidenum">
              <a:rPr lang="fi-FI" smtClean="0"/>
              <a:pPr/>
              <a:t>9</a:t>
            </a:fld>
            <a:endParaRPr lang="fi-FI" smtClean="0"/>
          </a:p>
        </p:txBody>
      </p:sp>
      <p:sp>
        <p:nvSpPr>
          <p:cNvPr id="37891" name="Rectangle 1"/>
          <p:cNvSpPr>
            <a:spLocks noGrp="1" noRot="1" noChangeAspect="1" noChangeArrowheads="1" noTextEdit="1"/>
          </p:cNvSpPr>
          <p:nvPr>
            <p:ph type="sldImg"/>
          </p:nvPr>
        </p:nvSpPr>
        <p:spPr>
          <a:xfrm>
            <a:off x="1106488" y="812800"/>
            <a:ext cx="5345112" cy="4008438"/>
          </a:xfrm>
          <a:solidFill>
            <a:srgbClr val="FFFFFF"/>
          </a:solidFill>
          <a:ln>
            <a:solidFill>
              <a:srgbClr val="000000"/>
            </a:solidFill>
            <a:miter lim="800000"/>
          </a:ln>
        </p:spPr>
      </p:sp>
      <p:sp>
        <p:nvSpPr>
          <p:cNvPr id="37892" name="Rectangle 2"/>
          <p:cNvSpPr>
            <a:spLocks noGrp="1" noChangeArrowheads="1"/>
          </p:cNvSpPr>
          <p:nvPr>
            <p:ph type="body" idx="1"/>
          </p:nvPr>
        </p:nvSpPr>
        <p:spPr>
          <a:xfrm>
            <a:off x="755650" y="5078413"/>
            <a:ext cx="6048375" cy="4721225"/>
          </a:xfrm>
          <a:noFill/>
          <a:ln/>
        </p:spPr>
        <p:txBody>
          <a:bodyPr wrap="none" anchor="ctr"/>
          <a:lstStyle/>
          <a:p>
            <a:endParaRPr lang="fr-FR" smtClean="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8914" name="Rectangle 6"/>
          <p:cNvSpPr>
            <a:spLocks noGrp="1" noChangeArrowheads="1"/>
          </p:cNvSpPr>
          <p:nvPr>
            <p:ph type="sldNum" sz="quarter"/>
          </p:nvPr>
        </p:nvSpPr>
        <p:spPr>
          <a:noFill/>
        </p:spPr>
        <p:txBody>
          <a:bodyPr/>
          <a:lstStyle/>
          <a:p>
            <a:fld id="{3985F380-A89C-4EFE-97EC-5C0DF83BCC3B}" type="slidenum">
              <a:rPr lang="fi-FI" smtClean="0"/>
              <a:pPr/>
              <a:t>10</a:t>
            </a:fld>
            <a:endParaRPr lang="fi-FI" smtClean="0"/>
          </a:p>
        </p:txBody>
      </p:sp>
      <p:sp>
        <p:nvSpPr>
          <p:cNvPr id="38915" name="Rectangle 1"/>
          <p:cNvSpPr>
            <a:spLocks noGrp="1" noRot="1" noChangeAspect="1" noChangeArrowheads="1" noTextEdit="1"/>
          </p:cNvSpPr>
          <p:nvPr>
            <p:ph type="sldImg"/>
          </p:nvPr>
        </p:nvSpPr>
        <p:spPr>
          <a:xfrm>
            <a:off x="1106488" y="812800"/>
            <a:ext cx="5345112" cy="4008438"/>
          </a:xfrm>
          <a:solidFill>
            <a:srgbClr val="FFFFFF"/>
          </a:solidFill>
          <a:ln>
            <a:solidFill>
              <a:srgbClr val="000000"/>
            </a:solidFill>
            <a:miter lim="800000"/>
          </a:ln>
        </p:spPr>
      </p:sp>
      <p:sp>
        <p:nvSpPr>
          <p:cNvPr id="38916" name="Rectangle 2"/>
          <p:cNvSpPr>
            <a:spLocks noGrp="1" noChangeArrowheads="1"/>
          </p:cNvSpPr>
          <p:nvPr>
            <p:ph type="body" idx="1"/>
          </p:nvPr>
        </p:nvSpPr>
        <p:spPr>
          <a:xfrm>
            <a:off x="755650" y="5078413"/>
            <a:ext cx="6048375" cy="4721225"/>
          </a:xfrm>
          <a:noFill/>
          <a:ln/>
        </p:spPr>
        <p:txBody>
          <a:bodyPr wrap="none" anchor="ctr"/>
          <a:lstStyle/>
          <a:p>
            <a:endParaRPr lang="fr-FR" smtClean="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9938" name="Rectangle 6"/>
          <p:cNvSpPr>
            <a:spLocks noGrp="1" noChangeArrowheads="1"/>
          </p:cNvSpPr>
          <p:nvPr>
            <p:ph type="sldNum" sz="quarter"/>
          </p:nvPr>
        </p:nvSpPr>
        <p:spPr>
          <a:noFill/>
        </p:spPr>
        <p:txBody>
          <a:bodyPr/>
          <a:lstStyle/>
          <a:p>
            <a:fld id="{B5292327-E5F1-4ABF-B4ED-F9C559CAF53F}" type="slidenum">
              <a:rPr lang="fi-FI" smtClean="0"/>
              <a:pPr/>
              <a:t>11</a:t>
            </a:fld>
            <a:endParaRPr lang="fi-FI" smtClean="0"/>
          </a:p>
        </p:txBody>
      </p:sp>
      <p:sp>
        <p:nvSpPr>
          <p:cNvPr id="39939" name="Rectangle 1"/>
          <p:cNvSpPr>
            <a:spLocks noGrp="1" noRot="1" noChangeAspect="1" noChangeArrowheads="1" noTextEdit="1"/>
          </p:cNvSpPr>
          <p:nvPr>
            <p:ph type="sldImg"/>
          </p:nvPr>
        </p:nvSpPr>
        <p:spPr>
          <a:xfrm>
            <a:off x="1106488" y="812800"/>
            <a:ext cx="5345112" cy="4008438"/>
          </a:xfrm>
          <a:solidFill>
            <a:srgbClr val="FFFFFF"/>
          </a:solidFill>
          <a:ln>
            <a:solidFill>
              <a:srgbClr val="000000"/>
            </a:solidFill>
            <a:miter lim="800000"/>
          </a:ln>
        </p:spPr>
      </p:sp>
      <p:sp>
        <p:nvSpPr>
          <p:cNvPr id="39940" name="Rectangle 2"/>
          <p:cNvSpPr>
            <a:spLocks noGrp="1" noChangeArrowheads="1"/>
          </p:cNvSpPr>
          <p:nvPr>
            <p:ph type="body" idx="1"/>
          </p:nvPr>
        </p:nvSpPr>
        <p:spPr>
          <a:xfrm>
            <a:off x="755650" y="5078413"/>
            <a:ext cx="6048375" cy="4721225"/>
          </a:xfrm>
          <a:noFill/>
          <a:ln/>
        </p:spPr>
        <p:txBody>
          <a:bodyPr wrap="none" anchor="ctr"/>
          <a:lstStyle/>
          <a:p>
            <a:endParaRPr lang="fr-FR" smtClean="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40962" name="Rectangle 6"/>
          <p:cNvSpPr>
            <a:spLocks noGrp="1" noChangeArrowheads="1"/>
          </p:cNvSpPr>
          <p:nvPr>
            <p:ph type="sldNum" sz="quarter"/>
          </p:nvPr>
        </p:nvSpPr>
        <p:spPr>
          <a:noFill/>
        </p:spPr>
        <p:txBody>
          <a:bodyPr/>
          <a:lstStyle/>
          <a:p>
            <a:fld id="{F065ACAA-9DC0-414B-A6D7-A07A7F290EDC}" type="slidenum">
              <a:rPr lang="fi-FI" smtClean="0"/>
              <a:pPr/>
              <a:t>12</a:t>
            </a:fld>
            <a:endParaRPr lang="fi-FI" smtClean="0"/>
          </a:p>
        </p:txBody>
      </p:sp>
      <p:sp>
        <p:nvSpPr>
          <p:cNvPr id="40963" name="Rectangle 1"/>
          <p:cNvSpPr>
            <a:spLocks noGrp="1" noRot="1" noChangeAspect="1" noChangeArrowheads="1" noTextEdit="1"/>
          </p:cNvSpPr>
          <p:nvPr>
            <p:ph type="sldImg"/>
          </p:nvPr>
        </p:nvSpPr>
        <p:spPr>
          <a:xfrm>
            <a:off x="1106488" y="812800"/>
            <a:ext cx="5345112" cy="4008438"/>
          </a:xfrm>
          <a:solidFill>
            <a:srgbClr val="FFFFFF"/>
          </a:solidFill>
          <a:ln>
            <a:solidFill>
              <a:srgbClr val="000000"/>
            </a:solidFill>
            <a:miter lim="800000"/>
          </a:ln>
        </p:spPr>
      </p:sp>
      <p:sp>
        <p:nvSpPr>
          <p:cNvPr id="40964" name="Rectangle 2"/>
          <p:cNvSpPr>
            <a:spLocks noGrp="1" noChangeArrowheads="1"/>
          </p:cNvSpPr>
          <p:nvPr>
            <p:ph type="body" idx="1"/>
          </p:nvPr>
        </p:nvSpPr>
        <p:spPr>
          <a:xfrm>
            <a:off x="755650" y="5078413"/>
            <a:ext cx="6048375" cy="4721225"/>
          </a:xfrm>
          <a:noFill/>
          <a:ln/>
        </p:spPr>
        <p:txBody>
          <a:bodyPr wrap="none" anchor="ctr"/>
          <a:lstStyle/>
          <a:p>
            <a:endParaRPr lang="fr-FR" smtClean="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41986" name="Rectangle 6"/>
          <p:cNvSpPr>
            <a:spLocks noGrp="1" noChangeArrowheads="1"/>
          </p:cNvSpPr>
          <p:nvPr>
            <p:ph type="sldNum" sz="quarter"/>
          </p:nvPr>
        </p:nvSpPr>
        <p:spPr>
          <a:noFill/>
        </p:spPr>
        <p:txBody>
          <a:bodyPr/>
          <a:lstStyle/>
          <a:p>
            <a:fld id="{835E8ADF-CA4E-42D8-B6AD-B40B06690DC5}" type="slidenum">
              <a:rPr lang="fi-FI" smtClean="0"/>
              <a:pPr/>
              <a:t>13</a:t>
            </a:fld>
            <a:endParaRPr lang="fi-FI" smtClean="0"/>
          </a:p>
        </p:txBody>
      </p:sp>
      <p:sp>
        <p:nvSpPr>
          <p:cNvPr id="41987" name="Rectangle 1"/>
          <p:cNvSpPr>
            <a:spLocks noGrp="1" noRot="1" noChangeAspect="1" noChangeArrowheads="1" noTextEdit="1"/>
          </p:cNvSpPr>
          <p:nvPr>
            <p:ph type="sldImg"/>
          </p:nvPr>
        </p:nvSpPr>
        <p:spPr>
          <a:xfrm>
            <a:off x="1106488" y="812800"/>
            <a:ext cx="5345112" cy="4008438"/>
          </a:xfrm>
          <a:solidFill>
            <a:srgbClr val="FFFFFF"/>
          </a:solidFill>
          <a:ln>
            <a:solidFill>
              <a:srgbClr val="000000"/>
            </a:solidFill>
            <a:miter lim="800000"/>
          </a:ln>
        </p:spPr>
      </p:sp>
      <p:sp>
        <p:nvSpPr>
          <p:cNvPr id="41988" name="Rectangle 2"/>
          <p:cNvSpPr>
            <a:spLocks noGrp="1" noChangeArrowheads="1"/>
          </p:cNvSpPr>
          <p:nvPr>
            <p:ph type="body" idx="1"/>
          </p:nvPr>
        </p:nvSpPr>
        <p:spPr>
          <a:xfrm>
            <a:off x="755650" y="5078413"/>
            <a:ext cx="6048375" cy="4721225"/>
          </a:xfrm>
          <a:noFill/>
          <a:ln/>
        </p:spPr>
        <p:txBody>
          <a:bodyPr wrap="none" anchor="ctr"/>
          <a:lstStyle/>
          <a:p>
            <a:endParaRPr lang="fr-FR" smtClean="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43010" name="Rectangle 6"/>
          <p:cNvSpPr>
            <a:spLocks noGrp="1" noChangeArrowheads="1"/>
          </p:cNvSpPr>
          <p:nvPr>
            <p:ph type="sldNum" sz="quarter"/>
          </p:nvPr>
        </p:nvSpPr>
        <p:spPr>
          <a:noFill/>
        </p:spPr>
        <p:txBody>
          <a:bodyPr/>
          <a:lstStyle/>
          <a:p>
            <a:fld id="{1574D0C2-EA3D-49D0-94D0-64DE18B18892}" type="slidenum">
              <a:rPr lang="fi-FI" smtClean="0"/>
              <a:pPr/>
              <a:t>14</a:t>
            </a:fld>
            <a:endParaRPr lang="fi-FI" smtClean="0"/>
          </a:p>
        </p:txBody>
      </p:sp>
      <p:sp>
        <p:nvSpPr>
          <p:cNvPr id="43011" name="Rectangle 1"/>
          <p:cNvSpPr>
            <a:spLocks noGrp="1" noRot="1" noChangeAspect="1" noChangeArrowheads="1" noTextEdit="1"/>
          </p:cNvSpPr>
          <p:nvPr>
            <p:ph type="sldImg"/>
          </p:nvPr>
        </p:nvSpPr>
        <p:spPr>
          <a:xfrm>
            <a:off x="1106488" y="812800"/>
            <a:ext cx="5345112" cy="4008438"/>
          </a:xfrm>
          <a:solidFill>
            <a:srgbClr val="FFFFFF"/>
          </a:solidFill>
          <a:ln>
            <a:solidFill>
              <a:srgbClr val="000000"/>
            </a:solidFill>
            <a:miter lim="800000"/>
          </a:ln>
        </p:spPr>
      </p:sp>
      <p:sp>
        <p:nvSpPr>
          <p:cNvPr id="43012" name="Rectangle 2"/>
          <p:cNvSpPr>
            <a:spLocks noGrp="1" noChangeArrowheads="1"/>
          </p:cNvSpPr>
          <p:nvPr>
            <p:ph type="body" idx="1"/>
          </p:nvPr>
        </p:nvSpPr>
        <p:spPr>
          <a:xfrm>
            <a:off x="755650" y="5078413"/>
            <a:ext cx="6048375" cy="4721225"/>
          </a:xfrm>
          <a:noFill/>
          <a:ln/>
        </p:spPr>
        <p:txBody>
          <a:bodyPr wrap="none" anchor="ctr"/>
          <a:lstStyle/>
          <a:p>
            <a:endParaRPr lang="fr-FR" smtClean="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44034" name="Rectangle 6"/>
          <p:cNvSpPr>
            <a:spLocks noGrp="1" noChangeArrowheads="1"/>
          </p:cNvSpPr>
          <p:nvPr>
            <p:ph type="sldNum" sz="quarter"/>
          </p:nvPr>
        </p:nvSpPr>
        <p:spPr>
          <a:noFill/>
        </p:spPr>
        <p:txBody>
          <a:bodyPr/>
          <a:lstStyle/>
          <a:p>
            <a:fld id="{2463BDE7-80CC-4585-BA2B-B6342E33BD0E}" type="slidenum">
              <a:rPr lang="fi-FI" smtClean="0"/>
              <a:pPr/>
              <a:t>15</a:t>
            </a:fld>
            <a:endParaRPr lang="fi-FI" smtClean="0"/>
          </a:p>
        </p:txBody>
      </p:sp>
      <p:sp>
        <p:nvSpPr>
          <p:cNvPr id="44035" name="Rectangle 1"/>
          <p:cNvSpPr>
            <a:spLocks noGrp="1" noRot="1" noChangeAspect="1" noChangeArrowheads="1" noTextEdit="1"/>
          </p:cNvSpPr>
          <p:nvPr>
            <p:ph type="sldImg"/>
          </p:nvPr>
        </p:nvSpPr>
        <p:spPr>
          <a:xfrm>
            <a:off x="1106488" y="812800"/>
            <a:ext cx="5345112" cy="4008438"/>
          </a:xfrm>
          <a:solidFill>
            <a:srgbClr val="FFFFFF"/>
          </a:solidFill>
          <a:ln>
            <a:solidFill>
              <a:srgbClr val="000000"/>
            </a:solidFill>
            <a:miter lim="800000"/>
          </a:ln>
        </p:spPr>
      </p:sp>
      <p:sp>
        <p:nvSpPr>
          <p:cNvPr id="44036" name="Rectangle 2"/>
          <p:cNvSpPr>
            <a:spLocks noGrp="1" noChangeArrowheads="1"/>
          </p:cNvSpPr>
          <p:nvPr>
            <p:ph type="body" idx="1"/>
          </p:nvPr>
        </p:nvSpPr>
        <p:spPr>
          <a:xfrm>
            <a:off x="755650" y="5078413"/>
            <a:ext cx="6048375" cy="4721225"/>
          </a:xfrm>
          <a:noFill/>
          <a:ln/>
        </p:spPr>
        <p:txBody>
          <a:bodyPr wrap="none" anchor="ctr"/>
          <a:lstStyle/>
          <a:p>
            <a:endParaRPr lang="fr-FR" smtClean="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45058" name="Rectangle 6"/>
          <p:cNvSpPr>
            <a:spLocks noGrp="1" noChangeArrowheads="1"/>
          </p:cNvSpPr>
          <p:nvPr>
            <p:ph type="sldNum" sz="quarter"/>
          </p:nvPr>
        </p:nvSpPr>
        <p:spPr>
          <a:noFill/>
        </p:spPr>
        <p:txBody>
          <a:bodyPr/>
          <a:lstStyle/>
          <a:p>
            <a:fld id="{044E5359-9680-499B-AD6B-FEACBDDD2557}" type="slidenum">
              <a:rPr lang="fi-FI" smtClean="0"/>
              <a:pPr/>
              <a:t>16</a:t>
            </a:fld>
            <a:endParaRPr lang="fi-FI" smtClean="0"/>
          </a:p>
        </p:txBody>
      </p:sp>
      <p:sp>
        <p:nvSpPr>
          <p:cNvPr id="45059" name="Rectangle 1"/>
          <p:cNvSpPr>
            <a:spLocks noGrp="1" noRot="1" noChangeAspect="1" noChangeArrowheads="1" noTextEdit="1"/>
          </p:cNvSpPr>
          <p:nvPr>
            <p:ph type="sldImg"/>
          </p:nvPr>
        </p:nvSpPr>
        <p:spPr>
          <a:xfrm>
            <a:off x="1106488" y="812800"/>
            <a:ext cx="5345112" cy="4008438"/>
          </a:xfrm>
          <a:solidFill>
            <a:srgbClr val="FFFFFF"/>
          </a:solidFill>
          <a:ln>
            <a:solidFill>
              <a:srgbClr val="000000"/>
            </a:solidFill>
            <a:miter lim="800000"/>
          </a:ln>
        </p:spPr>
      </p:sp>
      <p:sp>
        <p:nvSpPr>
          <p:cNvPr id="45060" name="Rectangle 2"/>
          <p:cNvSpPr>
            <a:spLocks noGrp="1" noChangeArrowheads="1"/>
          </p:cNvSpPr>
          <p:nvPr>
            <p:ph type="body" idx="1"/>
          </p:nvPr>
        </p:nvSpPr>
        <p:spPr>
          <a:xfrm>
            <a:off x="755650" y="5078413"/>
            <a:ext cx="6048375" cy="4721225"/>
          </a:xfrm>
          <a:noFill/>
          <a:ln/>
        </p:spPr>
        <p:txBody>
          <a:bodyPr wrap="none" anchor="ctr"/>
          <a:lstStyle/>
          <a:p>
            <a:endParaRPr lang="fr-FR" smtClean="0"/>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46082" name="Rectangle 6"/>
          <p:cNvSpPr>
            <a:spLocks noGrp="1" noChangeArrowheads="1"/>
          </p:cNvSpPr>
          <p:nvPr>
            <p:ph type="sldNum" sz="quarter"/>
          </p:nvPr>
        </p:nvSpPr>
        <p:spPr>
          <a:noFill/>
        </p:spPr>
        <p:txBody>
          <a:bodyPr/>
          <a:lstStyle/>
          <a:p>
            <a:fld id="{1B68845A-E0A4-4715-9D29-4E77B7185583}" type="slidenum">
              <a:rPr lang="fi-FI" smtClean="0"/>
              <a:pPr/>
              <a:t>17</a:t>
            </a:fld>
            <a:endParaRPr lang="fi-FI" smtClean="0"/>
          </a:p>
        </p:txBody>
      </p:sp>
      <p:sp>
        <p:nvSpPr>
          <p:cNvPr id="46083" name="Rectangle 1"/>
          <p:cNvSpPr>
            <a:spLocks noGrp="1" noRot="1" noChangeAspect="1" noChangeArrowheads="1" noTextEdit="1"/>
          </p:cNvSpPr>
          <p:nvPr>
            <p:ph type="sldImg"/>
          </p:nvPr>
        </p:nvSpPr>
        <p:spPr>
          <a:xfrm>
            <a:off x="1106488" y="812800"/>
            <a:ext cx="5345112" cy="4008438"/>
          </a:xfrm>
          <a:solidFill>
            <a:srgbClr val="FFFFFF"/>
          </a:solidFill>
          <a:ln>
            <a:solidFill>
              <a:srgbClr val="000000"/>
            </a:solidFill>
            <a:miter lim="800000"/>
          </a:ln>
        </p:spPr>
      </p:sp>
      <p:sp>
        <p:nvSpPr>
          <p:cNvPr id="46084" name="Rectangle 2"/>
          <p:cNvSpPr>
            <a:spLocks noGrp="1" noChangeArrowheads="1"/>
          </p:cNvSpPr>
          <p:nvPr>
            <p:ph type="body" idx="1"/>
          </p:nvPr>
        </p:nvSpPr>
        <p:spPr>
          <a:xfrm>
            <a:off x="755650" y="5078413"/>
            <a:ext cx="6048375" cy="4721225"/>
          </a:xfrm>
          <a:noFill/>
          <a:ln/>
        </p:spPr>
        <p:txBody>
          <a:bodyPr wrap="none" anchor="ctr"/>
          <a:lstStyle/>
          <a:p>
            <a:endParaRPr lang="fr-FR" smtClean="0"/>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47106" name="Rectangle 6"/>
          <p:cNvSpPr>
            <a:spLocks noGrp="1" noChangeArrowheads="1"/>
          </p:cNvSpPr>
          <p:nvPr>
            <p:ph type="sldNum" sz="quarter"/>
          </p:nvPr>
        </p:nvSpPr>
        <p:spPr>
          <a:noFill/>
        </p:spPr>
        <p:txBody>
          <a:bodyPr/>
          <a:lstStyle/>
          <a:p>
            <a:fld id="{E9AD7EF5-755B-4299-AB30-D11DB05A78C9}" type="slidenum">
              <a:rPr lang="fi-FI" smtClean="0"/>
              <a:pPr/>
              <a:t>18</a:t>
            </a:fld>
            <a:endParaRPr lang="fi-FI" smtClean="0"/>
          </a:p>
        </p:txBody>
      </p:sp>
      <p:sp>
        <p:nvSpPr>
          <p:cNvPr id="47107" name="Rectangle 1"/>
          <p:cNvSpPr>
            <a:spLocks noGrp="1" noRot="1" noChangeAspect="1" noChangeArrowheads="1" noTextEdit="1"/>
          </p:cNvSpPr>
          <p:nvPr>
            <p:ph type="sldImg"/>
          </p:nvPr>
        </p:nvSpPr>
        <p:spPr>
          <a:xfrm>
            <a:off x="1106488" y="812800"/>
            <a:ext cx="5345112" cy="4008438"/>
          </a:xfrm>
          <a:solidFill>
            <a:srgbClr val="FFFFFF"/>
          </a:solidFill>
          <a:ln>
            <a:solidFill>
              <a:srgbClr val="000000"/>
            </a:solidFill>
            <a:miter lim="800000"/>
          </a:ln>
        </p:spPr>
      </p:sp>
      <p:sp>
        <p:nvSpPr>
          <p:cNvPr id="47108" name="Rectangle 2"/>
          <p:cNvSpPr>
            <a:spLocks noGrp="1" noChangeArrowheads="1"/>
          </p:cNvSpPr>
          <p:nvPr>
            <p:ph type="body" idx="1"/>
          </p:nvPr>
        </p:nvSpPr>
        <p:spPr>
          <a:xfrm>
            <a:off x="755650" y="5078413"/>
            <a:ext cx="6048375" cy="4721225"/>
          </a:xfrm>
          <a:noFill/>
          <a:ln/>
        </p:spPr>
        <p:txBody>
          <a:bodyPr wrap="none" anchor="ctr"/>
          <a:lstStyle/>
          <a:p>
            <a:endParaRPr lang="fr-FR" smtClean="0"/>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48130" name="Rectangle 6"/>
          <p:cNvSpPr>
            <a:spLocks noGrp="1" noChangeArrowheads="1"/>
          </p:cNvSpPr>
          <p:nvPr>
            <p:ph type="sldNum" sz="quarter"/>
          </p:nvPr>
        </p:nvSpPr>
        <p:spPr>
          <a:noFill/>
        </p:spPr>
        <p:txBody>
          <a:bodyPr/>
          <a:lstStyle/>
          <a:p>
            <a:fld id="{7D7AA6E8-3F41-48C2-A164-2711077A43B0}" type="slidenum">
              <a:rPr lang="fi-FI" smtClean="0"/>
              <a:pPr/>
              <a:t>19</a:t>
            </a:fld>
            <a:endParaRPr lang="fi-FI" smtClean="0"/>
          </a:p>
        </p:txBody>
      </p:sp>
      <p:sp>
        <p:nvSpPr>
          <p:cNvPr id="48131" name="Rectangle 1"/>
          <p:cNvSpPr>
            <a:spLocks noGrp="1" noRot="1" noChangeAspect="1" noChangeArrowheads="1" noTextEdit="1"/>
          </p:cNvSpPr>
          <p:nvPr>
            <p:ph type="sldImg"/>
          </p:nvPr>
        </p:nvSpPr>
        <p:spPr>
          <a:xfrm>
            <a:off x="1106488" y="812800"/>
            <a:ext cx="5345112" cy="4008438"/>
          </a:xfrm>
          <a:solidFill>
            <a:srgbClr val="FFFFFF"/>
          </a:solidFill>
          <a:ln>
            <a:solidFill>
              <a:srgbClr val="000000"/>
            </a:solidFill>
            <a:miter lim="800000"/>
          </a:ln>
        </p:spPr>
      </p:sp>
      <p:sp>
        <p:nvSpPr>
          <p:cNvPr id="48132" name="Rectangle 2"/>
          <p:cNvSpPr>
            <a:spLocks noGrp="1" noChangeArrowheads="1"/>
          </p:cNvSpPr>
          <p:nvPr>
            <p:ph type="body" idx="1"/>
          </p:nvPr>
        </p:nvSpPr>
        <p:spPr>
          <a:xfrm>
            <a:off x="755650" y="5078413"/>
            <a:ext cx="6048375" cy="4721225"/>
          </a:xfrm>
          <a:noFill/>
          <a:ln/>
        </p:spPr>
        <p:txBody>
          <a:bodyPr wrap="none" anchor="ctr"/>
          <a:lstStyle/>
          <a:p>
            <a:endParaRPr lang="fr-FR" smtClean="0"/>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49154" name="Rectangle 6"/>
          <p:cNvSpPr>
            <a:spLocks noGrp="1" noChangeArrowheads="1"/>
          </p:cNvSpPr>
          <p:nvPr>
            <p:ph type="sldNum" sz="quarter"/>
          </p:nvPr>
        </p:nvSpPr>
        <p:spPr>
          <a:noFill/>
        </p:spPr>
        <p:txBody>
          <a:bodyPr/>
          <a:lstStyle/>
          <a:p>
            <a:fld id="{79395382-BC95-41B3-B2E7-97EA2C79ACAD}" type="slidenum">
              <a:rPr lang="fi-FI" smtClean="0"/>
              <a:pPr/>
              <a:t>20</a:t>
            </a:fld>
            <a:endParaRPr lang="fi-FI" smtClean="0"/>
          </a:p>
        </p:txBody>
      </p:sp>
      <p:sp>
        <p:nvSpPr>
          <p:cNvPr id="49155" name="Rectangle 1"/>
          <p:cNvSpPr>
            <a:spLocks noGrp="1" noRot="1" noChangeAspect="1" noChangeArrowheads="1" noTextEdit="1"/>
          </p:cNvSpPr>
          <p:nvPr>
            <p:ph type="sldImg"/>
          </p:nvPr>
        </p:nvSpPr>
        <p:spPr>
          <a:xfrm>
            <a:off x="1106488" y="812800"/>
            <a:ext cx="5345112" cy="4008438"/>
          </a:xfrm>
          <a:solidFill>
            <a:srgbClr val="FFFFFF"/>
          </a:solidFill>
          <a:ln>
            <a:solidFill>
              <a:srgbClr val="000000"/>
            </a:solidFill>
            <a:miter lim="800000"/>
          </a:ln>
        </p:spPr>
      </p:sp>
      <p:sp>
        <p:nvSpPr>
          <p:cNvPr id="49156" name="Rectangle 2"/>
          <p:cNvSpPr>
            <a:spLocks noGrp="1" noChangeArrowheads="1"/>
          </p:cNvSpPr>
          <p:nvPr>
            <p:ph type="body" idx="1"/>
          </p:nvPr>
        </p:nvSpPr>
        <p:spPr>
          <a:xfrm>
            <a:off x="755650" y="5078413"/>
            <a:ext cx="6048375" cy="4721225"/>
          </a:xfrm>
          <a:noFill/>
          <a:ln/>
        </p:spPr>
        <p:txBody>
          <a:bodyPr wrap="none" anchor="ctr"/>
          <a:lstStyle/>
          <a:p>
            <a:endParaRPr lang="fr-FR" smtClean="0"/>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50178" name="Rectangle 6"/>
          <p:cNvSpPr>
            <a:spLocks noGrp="1" noChangeArrowheads="1"/>
          </p:cNvSpPr>
          <p:nvPr>
            <p:ph type="sldNum" sz="quarter"/>
          </p:nvPr>
        </p:nvSpPr>
        <p:spPr>
          <a:noFill/>
        </p:spPr>
        <p:txBody>
          <a:bodyPr/>
          <a:lstStyle/>
          <a:p>
            <a:fld id="{54A93263-CCE4-4C6C-BCAD-BE324551F9A7}" type="slidenum">
              <a:rPr lang="fi-FI" smtClean="0"/>
              <a:pPr/>
              <a:t>21</a:t>
            </a:fld>
            <a:endParaRPr lang="fi-FI" smtClean="0"/>
          </a:p>
        </p:txBody>
      </p:sp>
      <p:sp>
        <p:nvSpPr>
          <p:cNvPr id="50179" name="Rectangle 1"/>
          <p:cNvSpPr>
            <a:spLocks noGrp="1" noRot="1" noChangeAspect="1" noChangeArrowheads="1" noTextEdit="1"/>
          </p:cNvSpPr>
          <p:nvPr>
            <p:ph type="sldImg"/>
          </p:nvPr>
        </p:nvSpPr>
        <p:spPr>
          <a:xfrm>
            <a:off x="1106488" y="812800"/>
            <a:ext cx="5345112" cy="4008438"/>
          </a:xfrm>
          <a:solidFill>
            <a:srgbClr val="FFFFFF"/>
          </a:solidFill>
          <a:ln>
            <a:solidFill>
              <a:srgbClr val="000000"/>
            </a:solidFill>
            <a:miter lim="800000"/>
          </a:ln>
        </p:spPr>
      </p:sp>
      <p:sp>
        <p:nvSpPr>
          <p:cNvPr id="50180" name="Rectangle 2"/>
          <p:cNvSpPr>
            <a:spLocks noGrp="1" noChangeArrowheads="1"/>
          </p:cNvSpPr>
          <p:nvPr>
            <p:ph type="body" idx="1"/>
          </p:nvPr>
        </p:nvSpPr>
        <p:spPr>
          <a:xfrm>
            <a:off x="755650" y="5078413"/>
            <a:ext cx="6048375" cy="4721225"/>
          </a:xfrm>
          <a:noFill/>
          <a:ln/>
        </p:spPr>
        <p:txBody>
          <a:bodyPr wrap="none" anchor="ctr"/>
          <a:lstStyle/>
          <a:p>
            <a:endParaRPr lang="fr-FR" smtClean="0"/>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51202" name="Rectangle 6"/>
          <p:cNvSpPr>
            <a:spLocks noGrp="1" noChangeArrowheads="1"/>
          </p:cNvSpPr>
          <p:nvPr>
            <p:ph type="sldNum" sz="quarter"/>
          </p:nvPr>
        </p:nvSpPr>
        <p:spPr>
          <a:noFill/>
        </p:spPr>
        <p:txBody>
          <a:bodyPr/>
          <a:lstStyle/>
          <a:p>
            <a:fld id="{D2BEFFB0-A04B-4BF6-A895-E15EC325AEE3}" type="slidenum">
              <a:rPr lang="fi-FI" smtClean="0"/>
              <a:pPr/>
              <a:t>22</a:t>
            </a:fld>
            <a:endParaRPr lang="fi-FI" smtClean="0"/>
          </a:p>
        </p:txBody>
      </p:sp>
      <p:sp>
        <p:nvSpPr>
          <p:cNvPr id="51203" name="Rectangle 1"/>
          <p:cNvSpPr>
            <a:spLocks noGrp="1" noRot="1" noChangeAspect="1" noChangeArrowheads="1" noTextEdit="1"/>
          </p:cNvSpPr>
          <p:nvPr>
            <p:ph type="sldImg"/>
          </p:nvPr>
        </p:nvSpPr>
        <p:spPr>
          <a:xfrm>
            <a:off x="1106488" y="812800"/>
            <a:ext cx="5345112" cy="4008438"/>
          </a:xfrm>
          <a:solidFill>
            <a:srgbClr val="FFFFFF"/>
          </a:solidFill>
          <a:ln>
            <a:solidFill>
              <a:srgbClr val="000000"/>
            </a:solidFill>
            <a:miter lim="800000"/>
          </a:ln>
        </p:spPr>
      </p:sp>
      <p:sp>
        <p:nvSpPr>
          <p:cNvPr id="51204" name="Rectangle 2"/>
          <p:cNvSpPr>
            <a:spLocks noGrp="1" noChangeArrowheads="1"/>
          </p:cNvSpPr>
          <p:nvPr>
            <p:ph type="body" idx="1"/>
          </p:nvPr>
        </p:nvSpPr>
        <p:spPr>
          <a:xfrm>
            <a:off x="755650" y="5078413"/>
            <a:ext cx="6048375" cy="4721225"/>
          </a:xfrm>
          <a:noFill/>
          <a:ln/>
        </p:spPr>
        <p:txBody>
          <a:bodyPr wrap="none" anchor="ctr"/>
          <a:lstStyle/>
          <a:p>
            <a:endParaRPr lang="fr-FR" smtClean="0"/>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52226" name="Rectangle 6"/>
          <p:cNvSpPr>
            <a:spLocks noGrp="1" noChangeArrowheads="1"/>
          </p:cNvSpPr>
          <p:nvPr>
            <p:ph type="sldNum" sz="quarter"/>
          </p:nvPr>
        </p:nvSpPr>
        <p:spPr>
          <a:noFill/>
        </p:spPr>
        <p:txBody>
          <a:bodyPr/>
          <a:lstStyle/>
          <a:p>
            <a:fld id="{5B4D7150-23F1-410A-989C-A3C875D4945E}" type="slidenum">
              <a:rPr lang="fi-FI" smtClean="0"/>
              <a:pPr/>
              <a:t>23</a:t>
            </a:fld>
            <a:endParaRPr lang="fi-FI" smtClean="0"/>
          </a:p>
        </p:txBody>
      </p:sp>
      <p:sp>
        <p:nvSpPr>
          <p:cNvPr id="52227" name="Rectangle 1"/>
          <p:cNvSpPr>
            <a:spLocks noGrp="1" noRot="1" noChangeAspect="1" noChangeArrowheads="1" noTextEdit="1"/>
          </p:cNvSpPr>
          <p:nvPr>
            <p:ph type="sldImg"/>
          </p:nvPr>
        </p:nvSpPr>
        <p:spPr>
          <a:xfrm>
            <a:off x="1106488" y="812800"/>
            <a:ext cx="5345112" cy="4008438"/>
          </a:xfrm>
          <a:solidFill>
            <a:srgbClr val="FFFFFF"/>
          </a:solidFill>
          <a:ln>
            <a:solidFill>
              <a:srgbClr val="000000"/>
            </a:solidFill>
            <a:miter lim="800000"/>
          </a:ln>
        </p:spPr>
      </p:sp>
      <p:sp>
        <p:nvSpPr>
          <p:cNvPr id="52228" name="Rectangle 2"/>
          <p:cNvSpPr>
            <a:spLocks noGrp="1" noChangeArrowheads="1"/>
          </p:cNvSpPr>
          <p:nvPr>
            <p:ph type="body" idx="1"/>
          </p:nvPr>
        </p:nvSpPr>
        <p:spPr>
          <a:xfrm>
            <a:off x="755650" y="5078413"/>
            <a:ext cx="6048375" cy="4721225"/>
          </a:xfrm>
          <a:noFill/>
          <a:ln/>
        </p:spPr>
        <p:txBody>
          <a:bodyPr wrap="none" anchor="ctr"/>
          <a:lstStyle/>
          <a:p>
            <a:endParaRPr lang="fr-FR" smtClean="0"/>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Espace réservé de l'image des diapositives 1"/>
          <p:cNvSpPr>
            <a:spLocks noGrp="1" noRot="1" noChangeAspect="1" noTextEdit="1"/>
          </p:cNvSpPr>
          <p:nvPr>
            <p:ph type="sldImg"/>
          </p:nvPr>
        </p:nvSpPr>
        <p:spPr/>
      </p:sp>
      <p:sp>
        <p:nvSpPr>
          <p:cNvPr id="53251" name="Espace réservé des commentaires 2"/>
          <p:cNvSpPr>
            <a:spLocks noGrp="1"/>
          </p:cNvSpPr>
          <p:nvPr>
            <p:ph type="body" idx="1"/>
          </p:nvPr>
        </p:nvSpPr>
        <p:spPr>
          <a:noFill/>
          <a:ln/>
        </p:spPr>
        <p:txBody>
          <a:bodyPr/>
          <a:lstStyle/>
          <a:p>
            <a:endParaRPr lang="fr-FR" smtClean="0"/>
          </a:p>
        </p:txBody>
      </p:sp>
      <p:sp>
        <p:nvSpPr>
          <p:cNvPr id="53252" name="Espace réservé du numéro de diapositive 3"/>
          <p:cNvSpPr>
            <a:spLocks noGrp="1"/>
          </p:cNvSpPr>
          <p:nvPr>
            <p:ph type="sldNum" sz="quarter"/>
          </p:nvPr>
        </p:nvSpPr>
        <p:spPr>
          <a:noFill/>
        </p:spPr>
        <p:txBody>
          <a:bodyPr/>
          <a:lstStyle/>
          <a:p>
            <a:fld id="{BE77D062-BBDB-4EFF-92E5-33C9FE02790E}" type="slidenum">
              <a:rPr lang="fi-FI" smtClean="0"/>
              <a:pPr/>
              <a:t>24</a:t>
            </a:fld>
            <a:endParaRPr lang="fi-FI" smtClean="0"/>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Espace réservé de l'image des diapositives 1"/>
          <p:cNvSpPr>
            <a:spLocks noGrp="1" noRot="1" noChangeAspect="1" noTextEdit="1"/>
          </p:cNvSpPr>
          <p:nvPr>
            <p:ph type="sldImg"/>
          </p:nvPr>
        </p:nvSpPr>
        <p:spPr/>
      </p:sp>
      <p:sp>
        <p:nvSpPr>
          <p:cNvPr id="54275" name="Espace réservé des commentaires 2"/>
          <p:cNvSpPr>
            <a:spLocks noGrp="1"/>
          </p:cNvSpPr>
          <p:nvPr>
            <p:ph type="body" idx="1"/>
          </p:nvPr>
        </p:nvSpPr>
        <p:spPr>
          <a:noFill/>
          <a:ln/>
        </p:spPr>
        <p:txBody>
          <a:bodyPr/>
          <a:lstStyle/>
          <a:p>
            <a:endParaRPr lang="fr-FR" smtClean="0"/>
          </a:p>
        </p:txBody>
      </p:sp>
      <p:sp>
        <p:nvSpPr>
          <p:cNvPr id="54276" name="Espace réservé du numéro de diapositive 3"/>
          <p:cNvSpPr>
            <a:spLocks noGrp="1"/>
          </p:cNvSpPr>
          <p:nvPr>
            <p:ph type="sldNum" sz="quarter"/>
          </p:nvPr>
        </p:nvSpPr>
        <p:spPr>
          <a:noFill/>
        </p:spPr>
        <p:txBody>
          <a:bodyPr/>
          <a:lstStyle/>
          <a:p>
            <a:fld id="{99226274-E942-40F7-BD1E-F251C977AD48}" type="slidenum">
              <a:rPr lang="fi-FI" smtClean="0"/>
              <a:pPr/>
              <a:t>25</a:t>
            </a:fld>
            <a:endParaRPr lang="fi-FI" smtClean="0"/>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Espace réservé de l'image des diapositives 1"/>
          <p:cNvSpPr>
            <a:spLocks noGrp="1" noRot="1" noChangeAspect="1" noTextEdit="1"/>
          </p:cNvSpPr>
          <p:nvPr>
            <p:ph type="sldImg"/>
          </p:nvPr>
        </p:nvSpPr>
        <p:spPr/>
      </p:sp>
      <p:sp>
        <p:nvSpPr>
          <p:cNvPr id="54275" name="Espace réservé des commentaires 2"/>
          <p:cNvSpPr>
            <a:spLocks noGrp="1"/>
          </p:cNvSpPr>
          <p:nvPr>
            <p:ph type="body" idx="1"/>
          </p:nvPr>
        </p:nvSpPr>
        <p:spPr>
          <a:noFill/>
          <a:ln/>
        </p:spPr>
        <p:txBody>
          <a:bodyPr/>
          <a:lstStyle/>
          <a:p>
            <a:endParaRPr lang="fr-FR" smtClean="0"/>
          </a:p>
        </p:txBody>
      </p:sp>
      <p:sp>
        <p:nvSpPr>
          <p:cNvPr id="54276" name="Espace réservé du numéro de diapositive 3"/>
          <p:cNvSpPr>
            <a:spLocks noGrp="1"/>
          </p:cNvSpPr>
          <p:nvPr>
            <p:ph type="sldNum" sz="quarter"/>
          </p:nvPr>
        </p:nvSpPr>
        <p:spPr>
          <a:noFill/>
        </p:spPr>
        <p:txBody>
          <a:bodyPr/>
          <a:lstStyle/>
          <a:p>
            <a:fld id="{99226274-E942-40F7-BD1E-F251C977AD48}" type="slidenum">
              <a:rPr lang="fi-FI" smtClean="0"/>
              <a:pPr/>
              <a:t>26</a:t>
            </a:fld>
            <a:endParaRPr lang="fi-FI" smtClean="0"/>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Espace réservé de l'image des diapositives 1"/>
          <p:cNvSpPr>
            <a:spLocks noGrp="1" noRot="1" noChangeAspect="1" noTextEdit="1"/>
          </p:cNvSpPr>
          <p:nvPr>
            <p:ph type="sldImg"/>
          </p:nvPr>
        </p:nvSpPr>
        <p:spPr/>
      </p:sp>
      <p:sp>
        <p:nvSpPr>
          <p:cNvPr id="55299" name="Espace réservé des commentaires 2"/>
          <p:cNvSpPr>
            <a:spLocks noGrp="1"/>
          </p:cNvSpPr>
          <p:nvPr>
            <p:ph type="body" idx="1"/>
          </p:nvPr>
        </p:nvSpPr>
        <p:spPr>
          <a:noFill/>
          <a:ln/>
        </p:spPr>
        <p:txBody>
          <a:bodyPr/>
          <a:lstStyle/>
          <a:p>
            <a:endParaRPr lang="fr-FR" smtClean="0"/>
          </a:p>
        </p:txBody>
      </p:sp>
      <p:sp>
        <p:nvSpPr>
          <p:cNvPr id="55300" name="Espace réservé du numéro de diapositive 3"/>
          <p:cNvSpPr>
            <a:spLocks noGrp="1"/>
          </p:cNvSpPr>
          <p:nvPr>
            <p:ph type="sldNum" sz="quarter"/>
          </p:nvPr>
        </p:nvSpPr>
        <p:spPr>
          <a:noFill/>
        </p:spPr>
        <p:txBody>
          <a:bodyPr/>
          <a:lstStyle/>
          <a:p>
            <a:fld id="{40CC6724-395A-4675-8C2A-20F16B41102E}" type="slidenum">
              <a:rPr lang="fi-FI" smtClean="0"/>
              <a:pPr/>
              <a:t>27</a:t>
            </a:fld>
            <a:endParaRPr lang="fi-FI"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755650" y="2347913"/>
            <a:ext cx="8569325" cy="1620837"/>
          </a:xfrm>
        </p:spPr>
        <p:txBody>
          <a:bodyPr/>
          <a:lstStyle/>
          <a:p>
            <a:r>
              <a:rPr lang="fr-FR" smtClean="0"/>
              <a:t>Cliquez pour modifier le style du titre</a:t>
            </a:r>
            <a:endParaRPr lang="fr-FR"/>
          </a:p>
        </p:txBody>
      </p:sp>
      <p:sp>
        <p:nvSpPr>
          <p:cNvPr id="3" name="Sous-titre 2"/>
          <p:cNvSpPr>
            <a:spLocks noGrp="1"/>
          </p:cNvSpPr>
          <p:nvPr>
            <p:ph type="subTitle" idx="1"/>
          </p:nvPr>
        </p:nvSpPr>
        <p:spPr>
          <a:xfrm>
            <a:off x="1512888" y="4283075"/>
            <a:ext cx="7056437" cy="1931988"/>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fr-FR" smtClean="0"/>
              <a:t>Cliquez pour modifier le style des sous-titres du masque</a:t>
            </a:r>
            <a:endParaRPr lang="fr-FR"/>
          </a:p>
        </p:txBody>
      </p:sp>
      <p:sp>
        <p:nvSpPr>
          <p:cNvPr id="4" name="Rectangle 3"/>
          <p:cNvSpPr>
            <a:spLocks noGrp="1" noChangeArrowheads="1"/>
          </p:cNvSpPr>
          <p:nvPr>
            <p:ph type="dt" idx="10"/>
          </p:nvPr>
        </p:nvSpPr>
        <p:spPr>
          <a:ln/>
        </p:spPr>
        <p:txBody>
          <a:bodyPr/>
          <a:lstStyle>
            <a:lvl1pPr>
              <a:defRPr/>
            </a:lvl1pPr>
          </a:lstStyle>
          <a:p>
            <a:pPr>
              <a:defRPr/>
            </a:pPr>
            <a:endParaRPr lang="fi-FI"/>
          </a:p>
        </p:txBody>
      </p:sp>
      <p:sp>
        <p:nvSpPr>
          <p:cNvPr id="5" name="Rectangle 4"/>
          <p:cNvSpPr>
            <a:spLocks noGrp="1" noChangeArrowheads="1"/>
          </p:cNvSpPr>
          <p:nvPr>
            <p:ph type="ftr" idx="11"/>
          </p:nvPr>
        </p:nvSpPr>
        <p:spPr>
          <a:ln/>
        </p:spPr>
        <p:txBody>
          <a:bodyPr/>
          <a:lstStyle>
            <a:lvl1pPr>
              <a:defRPr/>
            </a:lvl1pPr>
          </a:lstStyle>
          <a:p>
            <a:pPr>
              <a:defRPr/>
            </a:pPr>
            <a:endParaRPr lang="fi-FI"/>
          </a:p>
        </p:txBody>
      </p:sp>
      <p:sp>
        <p:nvSpPr>
          <p:cNvPr id="6" name="Rectangle 5"/>
          <p:cNvSpPr>
            <a:spLocks noGrp="1" noChangeArrowheads="1"/>
          </p:cNvSpPr>
          <p:nvPr>
            <p:ph type="sldNum" idx="12"/>
          </p:nvPr>
        </p:nvSpPr>
        <p:spPr>
          <a:ln/>
        </p:spPr>
        <p:txBody>
          <a:bodyPr/>
          <a:lstStyle>
            <a:lvl1pPr>
              <a:defRPr/>
            </a:lvl1pPr>
          </a:lstStyle>
          <a:p>
            <a:pPr>
              <a:defRPr/>
            </a:pPr>
            <a:fld id="{803D2E88-A0B4-460F-949F-3D2087DA9872}" type="slidenum">
              <a:rPr lang="fi-FI"/>
              <a:pPr>
                <a:defRPr/>
              </a:pPr>
              <a:t>‹N°›</a:t>
            </a:fld>
            <a:endParaRPr lang="fi-FI"/>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idx="1"/>
          </p:nvPr>
        </p:nvSpPr>
        <p:spPr/>
        <p:txBody>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Rectangle 3"/>
          <p:cNvSpPr>
            <a:spLocks noGrp="1" noChangeArrowheads="1"/>
          </p:cNvSpPr>
          <p:nvPr>
            <p:ph type="dt" idx="10"/>
          </p:nvPr>
        </p:nvSpPr>
        <p:spPr>
          <a:ln/>
        </p:spPr>
        <p:txBody>
          <a:bodyPr/>
          <a:lstStyle>
            <a:lvl1pPr>
              <a:defRPr/>
            </a:lvl1pPr>
          </a:lstStyle>
          <a:p>
            <a:pPr>
              <a:defRPr/>
            </a:pPr>
            <a:endParaRPr lang="fi-FI"/>
          </a:p>
        </p:txBody>
      </p:sp>
      <p:sp>
        <p:nvSpPr>
          <p:cNvPr id="5" name="Rectangle 4"/>
          <p:cNvSpPr>
            <a:spLocks noGrp="1" noChangeArrowheads="1"/>
          </p:cNvSpPr>
          <p:nvPr>
            <p:ph type="ftr" idx="11"/>
          </p:nvPr>
        </p:nvSpPr>
        <p:spPr>
          <a:ln/>
        </p:spPr>
        <p:txBody>
          <a:bodyPr/>
          <a:lstStyle>
            <a:lvl1pPr>
              <a:defRPr/>
            </a:lvl1pPr>
          </a:lstStyle>
          <a:p>
            <a:pPr>
              <a:defRPr/>
            </a:pPr>
            <a:endParaRPr lang="fi-FI"/>
          </a:p>
        </p:txBody>
      </p:sp>
      <p:sp>
        <p:nvSpPr>
          <p:cNvPr id="6" name="Rectangle 5"/>
          <p:cNvSpPr>
            <a:spLocks noGrp="1" noChangeArrowheads="1"/>
          </p:cNvSpPr>
          <p:nvPr>
            <p:ph type="sldNum" idx="12"/>
          </p:nvPr>
        </p:nvSpPr>
        <p:spPr>
          <a:ln/>
        </p:spPr>
        <p:txBody>
          <a:bodyPr/>
          <a:lstStyle>
            <a:lvl1pPr>
              <a:defRPr/>
            </a:lvl1pPr>
          </a:lstStyle>
          <a:p>
            <a:pPr>
              <a:defRPr/>
            </a:pPr>
            <a:fld id="{AD97017D-FF40-4070-86C4-7F3EA4D49BD1}" type="slidenum">
              <a:rPr lang="fi-FI"/>
              <a:pPr>
                <a:defRPr/>
              </a:pPr>
              <a:t>‹N°›</a:t>
            </a:fld>
            <a:endParaRPr lang="fi-FI"/>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796925" y="4857750"/>
            <a:ext cx="8567738" cy="1501775"/>
          </a:xfrm>
        </p:spPr>
        <p:txBody>
          <a:bodyPr anchor="t"/>
          <a:lstStyle>
            <a:lvl1pPr algn="l">
              <a:defRPr sz="4000" b="1" cap="all"/>
            </a:lvl1pPr>
          </a:lstStyle>
          <a:p>
            <a:r>
              <a:rPr lang="fr-FR" smtClean="0"/>
              <a:t>Cliquez pour modifier le style du titre</a:t>
            </a:r>
            <a:endParaRPr lang="fr-FR"/>
          </a:p>
        </p:txBody>
      </p:sp>
      <p:sp>
        <p:nvSpPr>
          <p:cNvPr id="3" name="Espace réservé du texte 2"/>
          <p:cNvSpPr>
            <a:spLocks noGrp="1"/>
          </p:cNvSpPr>
          <p:nvPr>
            <p:ph type="body" idx="1"/>
          </p:nvPr>
        </p:nvSpPr>
        <p:spPr>
          <a:xfrm>
            <a:off x="796925" y="3203575"/>
            <a:ext cx="8567738" cy="1654175"/>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fr-FR" smtClean="0"/>
              <a:t>Cliquez pour modifier les styles du texte du masque</a:t>
            </a:r>
          </a:p>
        </p:txBody>
      </p:sp>
      <p:sp>
        <p:nvSpPr>
          <p:cNvPr id="4" name="Rectangle 3"/>
          <p:cNvSpPr>
            <a:spLocks noGrp="1" noChangeArrowheads="1"/>
          </p:cNvSpPr>
          <p:nvPr>
            <p:ph type="dt" idx="10"/>
          </p:nvPr>
        </p:nvSpPr>
        <p:spPr>
          <a:ln/>
        </p:spPr>
        <p:txBody>
          <a:bodyPr/>
          <a:lstStyle>
            <a:lvl1pPr>
              <a:defRPr/>
            </a:lvl1pPr>
          </a:lstStyle>
          <a:p>
            <a:pPr>
              <a:defRPr/>
            </a:pPr>
            <a:endParaRPr lang="fi-FI"/>
          </a:p>
        </p:txBody>
      </p:sp>
      <p:sp>
        <p:nvSpPr>
          <p:cNvPr id="5" name="Rectangle 4"/>
          <p:cNvSpPr>
            <a:spLocks noGrp="1" noChangeArrowheads="1"/>
          </p:cNvSpPr>
          <p:nvPr>
            <p:ph type="ftr" idx="11"/>
          </p:nvPr>
        </p:nvSpPr>
        <p:spPr>
          <a:ln/>
        </p:spPr>
        <p:txBody>
          <a:bodyPr/>
          <a:lstStyle>
            <a:lvl1pPr>
              <a:defRPr/>
            </a:lvl1pPr>
          </a:lstStyle>
          <a:p>
            <a:pPr>
              <a:defRPr/>
            </a:pPr>
            <a:endParaRPr lang="fi-FI"/>
          </a:p>
        </p:txBody>
      </p:sp>
      <p:sp>
        <p:nvSpPr>
          <p:cNvPr id="6" name="Rectangle 5"/>
          <p:cNvSpPr>
            <a:spLocks noGrp="1" noChangeArrowheads="1"/>
          </p:cNvSpPr>
          <p:nvPr>
            <p:ph type="sldNum" idx="12"/>
          </p:nvPr>
        </p:nvSpPr>
        <p:spPr>
          <a:ln/>
        </p:spPr>
        <p:txBody>
          <a:bodyPr/>
          <a:lstStyle>
            <a:lvl1pPr>
              <a:defRPr/>
            </a:lvl1pPr>
          </a:lstStyle>
          <a:p>
            <a:pPr>
              <a:defRPr/>
            </a:pPr>
            <a:fld id="{2431D9F0-F861-412E-9198-5AE5F4788817}" type="slidenum">
              <a:rPr lang="fi-FI"/>
              <a:pPr>
                <a:defRPr/>
              </a:pPr>
              <a:t>‹N°›</a:t>
            </a:fld>
            <a:endParaRPr lang="fi-FI"/>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sz="half" idx="1"/>
          </p:nvPr>
        </p:nvSpPr>
        <p:spPr>
          <a:xfrm>
            <a:off x="503238" y="1768475"/>
            <a:ext cx="4457700" cy="49879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5113338" y="1768475"/>
            <a:ext cx="4459287" cy="49879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Rectangle 3"/>
          <p:cNvSpPr>
            <a:spLocks noGrp="1" noChangeArrowheads="1"/>
          </p:cNvSpPr>
          <p:nvPr>
            <p:ph type="dt" idx="10"/>
          </p:nvPr>
        </p:nvSpPr>
        <p:spPr>
          <a:ln/>
        </p:spPr>
        <p:txBody>
          <a:bodyPr/>
          <a:lstStyle>
            <a:lvl1pPr>
              <a:defRPr/>
            </a:lvl1pPr>
          </a:lstStyle>
          <a:p>
            <a:pPr>
              <a:defRPr/>
            </a:pPr>
            <a:endParaRPr lang="fi-FI"/>
          </a:p>
        </p:txBody>
      </p:sp>
      <p:sp>
        <p:nvSpPr>
          <p:cNvPr id="6" name="Rectangle 4"/>
          <p:cNvSpPr>
            <a:spLocks noGrp="1" noChangeArrowheads="1"/>
          </p:cNvSpPr>
          <p:nvPr>
            <p:ph type="ftr" idx="11"/>
          </p:nvPr>
        </p:nvSpPr>
        <p:spPr>
          <a:ln/>
        </p:spPr>
        <p:txBody>
          <a:bodyPr/>
          <a:lstStyle>
            <a:lvl1pPr>
              <a:defRPr/>
            </a:lvl1pPr>
          </a:lstStyle>
          <a:p>
            <a:pPr>
              <a:defRPr/>
            </a:pPr>
            <a:endParaRPr lang="fi-FI"/>
          </a:p>
        </p:txBody>
      </p:sp>
      <p:sp>
        <p:nvSpPr>
          <p:cNvPr id="7" name="Rectangle 5"/>
          <p:cNvSpPr>
            <a:spLocks noGrp="1" noChangeArrowheads="1"/>
          </p:cNvSpPr>
          <p:nvPr>
            <p:ph type="sldNum" idx="12"/>
          </p:nvPr>
        </p:nvSpPr>
        <p:spPr>
          <a:ln/>
        </p:spPr>
        <p:txBody>
          <a:bodyPr/>
          <a:lstStyle>
            <a:lvl1pPr>
              <a:defRPr/>
            </a:lvl1pPr>
          </a:lstStyle>
          <a:p>
            <a:pPr>
              <a:defRPr/>
            </a:pPr>
            <a:fld id="{5D6AF95E-2DC6-4F6A-B980-A50410DBA9C7}" type="slidenum">
              <a:rPr lang="fi-FI"/>
              <a:pPr>
                <a:defRPr/>
              </a:pPr>
              <a:t>‹N°›</a:t>
            </a:fld>
            <a:endParaRPr lang="fi-FI"/>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504825" y="303213"/>
            <a:ext cx="9072563" cy="1258887"/>
          </a:xfrm>
        </p:spPr>
        <p:txBody>
          <a:bodyPr/>
          <a:lstStyle>
            <a:lvl1pPr>
              <a:defRPr/>
            </a:lvl1pPr>
          </a:lstStyle>
          <a:p>
            <a:r>
              <a:rPr lang="fr-FR" smtClean="0"/>
              <a:t>Cliquez pour modifier le style du titre</a:t>
            </a:r>
            <a:endParaRPr lang="fr-FR"/>
          </a:p>
        </p:txBody>
      </p:sp>
      <p:sp>
        <p:nvSpPr>
          <p:cNvPr id="3" name="Espace réservé du texte 2"/>
          <p:cNvSpPr>
            <a:spLocks noGrp="1"/>
          </p:cNvSpPr>
          <p:nvPr>
            <p:ph type="body" idx="1"/>
          </p:nvPr>
        </p:nvSpPr>
        <p:spPr>
          <a:xfrm>
            <a:off x="504825" y="1692275"/>
            <a:ext cx="4452938" cy="704850"/>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Cliquez pour modifier les styles du texte du masque</a:t>
            </a:r>
          </a:p>
        </p:txBody>
      </p:sp>
      <p:sp>
        <p:nvSpPr>
          <p:cNvPr id="4" name="Espace réservé du contenu 3"/>
          <p:cNvSpPr>
            <a:spLocks noGrp="1"/>
          </p:cNvSpPr>
          <p:nvPr>
            <p:ph sz="half" idx="2"/>
          </p:nvPr>
        </p:nvSpPr>
        <p:spPr>
          <a:xfrm>
            <a:off x="504825" y="2397125"/>
            <a:ext cx="4452938" cy="435610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5121275" y="1692275"/>
            <a:ext cx="4456113" cy="704850"/>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Cliquez pour modifier les styles du texte du masque</a:t>
            </a:r>
          </a:p>
        </p:txBody>
      </p:sp>
      <p:sp>
        <p:nvSpPr>
          <p:cNvPr id="6" name="Espace réservé du contenu 5"/>
          <p:cNvSpPr>
            <a:spLocks noGrp="1"/>
          </p:cNvSpPr>
          <p:nvPr>
            <p:ph sz="quarter" idx="4"/>
          </p:nvPr>
        </p:nvSpPr>
        <p:spPr>
          <a:xfrm>
            <a:off x="5121275" y="2397125"/>
            <a:ext cx="4456113" cy="435610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Rectangle 3"/>
          <p:cNvSpPr>
            <a:spLocks noGrp="1" noChangeArrowheads="1"/>
          </p:cNvSpPr>
          <p:nvPr>
            <p:ph type="dt" idx="10"/>
          </p:nvPr>
        </p:nvSpPr>
        <p:spPr>
          <a:ln/>
        </p:spPr>
        <p:txBody>
          <a:bodyPr/>
          <a:lstStyle>
            <a:lvl1pPr>
              <a:defRPr/>
            </a:lvl1pPr>
          </a:lstStyle>
          <a:p>
            <a:pPr>
              <a:defRPr/>
            </a:pPr>
            <a:endParaRPr lang="fi-FI"/>
          </a:p>
        </p:txBody>
      </p:sp>
      <p:sp>
        <p:nvSpPr>
          <p:cNvPr id="8" name="Rectangle 4"/>
          <p:cNvSpPr>
            <a:spLocks noGrp="1" noChangeArrowheads="1"/>
          </p:cNvSpPr>
          <p:nvPr>
            <p:ph type="ftr" idx="11"/>
          </p:nvPr>
        </p:nvSpPr>
        <p:spPr>
          <a:ln/>
        </p:spPr>
        <p:txBody>
          <a:bodyPr/>
          <a:lstStyle>
            <a:lvl1pPr>
              <a:defRPr/>
            </a:lvl1pPr>
          </a:lstStyle>
          <a:p>
            <a:pPr>
              <a:defRPr/>
            </a:pPr>
            <a:endParaRPr lang="fi-FI"/>
          </a:p>
        </p:txBody>
      </p:sp>
      <p:sp>
        <p:nvSpPr>
          <p:cNvPr id="9" name="Rectangle 5"/>
          <p:cNvSpPr>
            <a:spLocks noGrp="1" noChangeArrowheads="1"/>
          </p:cNvSpPr>
          <p:nvPr>
            <p:ph type="sldNum" idx="12"/>
          </p:nvPr>
        </p:nvSpPr>
        <p:spPr>
          <a:ln/>
        </p:spPr>
        <p:txBody>
          <a:bodyPr/>
          <a:lstStyle>
            <a:lvl1pPr>
              <a:defRPr/>
            </a:lvl1pPr>
          </a:lstStyle>
          <a:p>
            <a:pPr>
              <a:defRPr/>
            </a:pPr>
            <a:fld id="{3C296387-5EFA-457C-90BE-92F319F47460}" type="slidenum">
              <a:rPr lang="fi-FI"/>
              <a:pPr>
                <a:defRPr/>
              </a:pPr>
              <a:t>‹N°›</a:t>
            </a:fld>
            <a:endParaRPr lang="fi-FI"/>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Rectangle 3"/>
          <p:cNvSpPr>
            <a:spLocks noGrp="1" noChangeArrowheads="1"/>
          </p:cNvSpPr>
          <p:nvPr>
            <p:ph type="dt" idx="10"/>
          </p:nvPr>
        </p:nvSpPr>
        <p:spPr>
          <a:ln/>
        </p:spPr>
        <p:txBody>
          <a:bodyPr/>
          <a:lstStyle>
            <a:lvl1pPr>
              <a:defRPr/>
            </a:lvl1pPr>
          </a:lstStyle>
          <a:p>
            <a:pPr>
              <a:defRPr/>
            </a:pPr>
            <a:endParaRPr lang="fi-FI"/>
          </a:p>
        </p:txBody>
      </p:sp>
      <p:sp>
        <p:nvSpPr>
          <p:cNvPr id="4" name="Rectangle 4"/>
          <p:cNvSpPr>
            <a:spLocks noGrp="1" noChangeArrowheads="1"/>
          </p:cNvSpPr>
          <p:nvPr>
            <p:ph type="ftr" idx="11"/>
          </p:nvPr>
        </p:nvSpPr>
        <p:spPr>
          <a:ln/>
        </p:spPr>
        <p:txBody>
          <a:bodyPr/>
          <a:lstStyle>
            <a:lvl1pPr>
              <a:defRPr/>
            </a:lvl1pPr>
          </a:lstStyle>
          <a:p>
            <a:pPr>
              <a:defRPr/>
            </a:pPr>
            <a:endParaRPr lang="fi-FI"/>
          </a:p>
        </p:txBody>
      </p:sp>
      <p:sp>
        <p:nvSpPr>
          <p:cNvPr id="5" name="Rectangle 5"/>
          <p:cNvSpPr>
            <a:spLocks noGrp="1" noChangeArrowheads="1"/>
          </p:cNvSpPr>
          <p:nvPr>
            <p:ph type="sldNum" idx="12"/>
          </p:nvPr>
        </p:nvSpPr>
        <p:spPr>
          <a:ln/>
        </p:spPr>
        <p:txBody>
          <a:bodyPr/>
          <a:lstStyle>
            <a:lvl1pPr>
              <a:defRPr/>
            </a:lvl1pPr>
          </a:lstStyle>
          <a:p>
            <a:pPr>
              <a:defRPr/>
            </a:pPr>
            <a:fld id="{81364A3A-831F-4555-A402-70F743E168F1}" type="slidenum">
              <a:rPr lang="fi-FI"/>
              <a:pPr>
                <a:defRPr/>
              </a:pPr>
              <a:t>‹N°›</a:t>
            </a:fld>
            <a:endParaRPr lang="fi-FI"/>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Rectangle 3"/>
          <p:cNvSpPr>
            <a:spLocks noGrp="1" noChangeArrowheads="1"/>
          </p:cNvSpPr>
          <p:nvPr>
            <p:ph type="dt" idx="10"/>
          </p:nvPr>
        </p:nvSpPr>
        <p:spPr>
          <a:ln/>
        </p:spPr>
        <p:txBody>
          <a:bodyPr/>
          <a:lstStyle>
            <a:lvl1pPr>
              <a:defRPr/>
            </a:lvl1pPr>
          </a:lstStyle>
          <a:p>
            <a:pPr>
              <a:defRPr/>
            </a:pPr>
            <a:endParaRPr lang="fi-FI"/>
          </a:p>
        </p:txBody>
      </p:sp>
      <p:sp>
        <p:nvSpPr>
          <p:cNvPr id="3" name="Rectangle 4"/>
          <p:cNvSpPr>
            <a:spLocks noGrp="1" noChangeArrowheads="1"/>
          </p:cNvSpPr>
          <p:nvPr>
            <p:ph type="ftr" idx="11"/>
          </p:nvPr>
        </p:nvSpPr>
        <p:spPr>
          <a:ln/>
        </p:spPr>
        <p:txBody>
          <a:bodyPr/>
          <a:lstStyle>
            <a:lvl1pPr>
              <a:defRPr/>
            </a:lvl1pPr>
          </a:lstStyle>
          <a:p>
            <a:pPr>
              <a:defRPr/>
            </a:pPr>
            <a:endParaRPr lang="fi-FI"/>
          </a:p>
        </p:txBody>
      </p:sp>
      <p:sp>
        <p:nvSpPr>
          <p:cNvPr id="4" name="Rectangle 5"/>
          <p:cNvSpPr>
            <a:spLocks noGrp="1" noChangeArrowheads="1"/>
          </p:cNvSpPr>
          <p:nvPr>
            <p:ph type="sldNum" idx="12"/>
          </p:nvPr>
        </p:nvSpPr>
        <p:spPr>
          <a:ln/>
        </p:spPr>
        <p:txBody>
          <a:bodyPr/>
          <a:lstStyle>
            <a:lvl1pPr>
              <a:defRPr/>
            </a:lvl1pPr>
          </a:lstStyle>
          <a:p>
            <a:pPr>
              <a:defRPr/>
            </a:pPr>
            <a:fld id="{2487C92B-9E2F-4CAB-9DC8-71BA08DDE8B3}" type="slidenum">
              <a:rPr lang="fi-FI"/>
              <a:pPr>
                <a:defRPr/>
              </a:pPr>
              <a:t>‹N°›</a:t>
            </a:fld>
            <a:endParaRPr lang="fi-FI"/>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504825" y="301625"/>
            <a:ext cx="3316288" cy="1279525"/>
          </a:xfrm>
        </p:spPr>
        <p:txBody>
          <a:bodyPr anchor="b"/>
          <a:lstStyle>
            <a:lvl1pPr algn="l">
              <a:defRPr sz="2000" b="1"/>
            </a:lvl1pPr>
          </a:lstStyle>
          <a:p>
            <a:r>
              <a:rPr lang="fr-FR" smtClean="0"/>
              <a:t>Cliquez pour modifier le style du titre</a:t>
            </a:r>
            <a:endParaRPr lang="fr-FR"/>
          </a:p>
        </p:txBody>
      </p:sp>
      <p:sp>
        <p:nvSpPr>
          <p:cNvPr id="3" name="Espace réservé du contenu 2"/>
          <p:cNvSpPr>
            <a:spLocks noGrp="1"/>
          </p:cNvSpPr>
          <p:nvPr>
            <p:ph idx="1"/>
          </p:nvPr>
        </p:nvSpPr>
        <p:spPr>
          <a:xfrm>
            <a:off x="3941763" y="301625"/>
            <a:ext cx="5635625" cy="645160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504825" y="1581150"/>
            <a:ext cx="3316288" cy="5172075"/>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Cliquez pour modifier les styles du texte du masque</a:t>
            </a:r>
          </a:p>
        </p:txBody>
      </p:sp>
      <p:sp>
        <p:nvSpPr>
          <p:cNvPr id="5" name="Rectangle 3"/>
          <p:cNvSpPr>
            <a:spLocks noGrp="1" noChangeArrowheads="1"/>
          </p:cNvSpPr>
          <p:nvPr>
            <p:ph type="dt" idx="10"/>
          </p:nvPr>
        </p:nvSpPr>
        <p:spPr>
          <a:ln/>
        </p:spPr>
        <p:txBody>
          <a:bodyPr/>
          <a:lstStyle>
            <a:lvl1pPr>
              <a:defRPr/>
            </a:lvl1pPr>
          </a:lstStyle>
          <a:p>
            <a:pPr>
              <a:defRPr/>
            </a:pPr>
            <a:endParaRPr lang="fi-FI"/>
          </a:p>
        </p:txBody>
      </p:sp>
      <p:sp>
        <p:nvSpPr>
          <p:cNvPr id="6" name="Rectangle 4"/>
          <p:cNvSpPr>
            <a:spLocks noGrp="1" noChangeArrowheads="1"/>
          </p:cNvSpPr>
          <p:nvPr>
            <p:ph type="ftr" idx="11"/>
          </p:nvPr>
        </p:nvSpPr>
        <p:spPr>
          <a:ln/>
        </p:spPr>
        <p:txBody>
          <a:bodyPr/>
          <a:lstStyle>
            <a:lvl1pPr>
              <a:defRPr/>
            </a:lvl1pPr>
          </a:lstStyle>
          <a:p>
            <a:pPr>
              <a:defRPr/>
            </a:pPr>
            <a:endParaRPr lang="fi-FI"/>
          </a:p>
        </p:txBody>
      </p:sp>
      <p:sp>
        <p:nvSpPr>
          <p:cNvPr id="7" name="Rectangle 5"/>
          <p:cNvSpPr>
            <a:spLocks noGrp="1" noChangeArrowheads="1"/>
          </p:cNvSpPr>
          <p:nvPr>
            <p:ph type="sldNum" idx="12"/>
          </p:nvPr>
        </p:nvSpPr>
        <p:spPr>
          <a:ln/>
        </p:spPr>
        <p:txBody>
          <a:bodyPr/>
          <a:lstStyle>
            <a:lvl1pPr>
              <a:defRPr/>
            </a:lvl1pPr>
          </a:lstStyle>
          <a:p>
            <a:pPr>
              <a:defRPr/>
            </a:pPr>
            <a:fld id="{6F00B993-DE92-433C-856B-C533D9A0D14F}" type="slidenum">
              <a:rPr lang="fi-FI"/>
              <a:pPr>
                <a:defRPr/>
              </a:pPr>
              <a:t>‹N°›</a:t>
            </a:fld>
            <a:endParaRPr lang="fi-FI"/>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976438" y="5291138"/>
            <a:ext cx="6048375" cy="625475"/>
          </a:xfrm>
        </p:spPr>
        <p:txBody>
          <a:bodyPr anchor="b"/>
          <a:lstStyle>
            <a:lvl1pPr algn="l">
              <a:defRPr sz="2000" b="1"/>
            </a:lvl1pPr>
          </a:lstStyle>
          <a:p>
            <a:r>
              <a:rPr lang="fr-FR" smtClean="0"/>
              <a:t>Cliquez pour modifier le style du titre</a:t>
            </a:r>
            <a:endParaRPr lang="fr-FR"/>
          </a:p>
        </p:txBody>
      </p:sp>
      <p:sp>
        <p:nvSpPr>
          <p:cNvPr id="3" name="Espace réservé pour une image  2"/>
          <p:cNvSpPr>
            <a:spLocks noGrp="1"/>
          </p:cNvSpPr>
          <p:nvPr>
            <p:ph type="pic" idx="1"/>
          </p:nvPr>
        </p:nvSpPr>
        <p:spPr>
          <a:xfrm>
            <a:off x="1976438" y="674688"/>
            <a:ext cx="6048375" cy="453707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fr-FR" noProof="0" smtClean="0"/>
          </a:p>
        </p:txBody>
      </p:sp>
      <p:sp>
        <p:nvSpPr>
          <p:cNvPr id="4" name="Espace réservé du texte 3"/>
          <p:cNvSpPr>
            <a:spLocks noGrp="1"/>
          </p:cNvSpPr>
          <p:nvPr>
            <p:ph type="body" sz="half" idx="2"/>
          </p:nvPr>
        </p:nvSpPr>
        <p:spPr>
          <a:xfrm>
            <a:off x="1976438" y="5916613"/>
            <a:ext cx="6048375" cy="88741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Cliquez pour modifier les styles du texte du masque</a:t>
            </a:r>
          </a:p>
        </p:txBody>
      </p:sp>
      <p:sp>
        <p:nvSpPr>
          <p:cNvPr id="5" name="Rectangle 3"/>
          <p:cNvSpPr>
            <a:spLocks noGrp="1" noChangeArrowheads="1"/>
          </p:cNvSpPr>
          <p:nvPr>
            <p:ph type="dt" idx="10"/>
          </p:nvPr>
        </p:nvSpPr>
        <p:spPr>
          <a:ln/>
        </p:spPr>
        <p:txBody>
          <a:bodyPr/>
          <a:lstStyle>
            <a:lvl1pPr>
              <a:defRPr/>
            </a:lvl1pPr>
          </a:lstStyle>
          <a:p>
            <a:pPr>
              <a:defRPr/>
            </a:pPr>
            <a:endParaRPr lang="fi-FI"/>
          </a:p>
        </p:txBody>
      </p:sp>
      <p:sp>
        <p:nvSpPr>
          <p:cNvPr id="6" name="Rectangle 4"/>
          <p:cNvSpPr>
            <a:spLocks noGrp="1" noChangeArrowheads="1"/>
          </p:cNvSpPr>
          <p:nvPr>
            <p:ph type="ftr" idx="11"/>
          </p:nvPr>
        </p:nvSpPr>
        <p:spPr>
          <a:ln/>
        </p:spPr>
        <p:txBody>
          <a:bodyPr/>
          <a:lstStyle>
            <a:lvl1pPr>
              <a:defRPr/>
            </a:lvl1pPr>
          </a:lstStyle>
          <a:p>
            <a:pPr>
              <a:defRPr/>
            </a:pPr>
            <a:endParaRPr lang="fi-FI"/>
          </a:p>
        </p:txBody>
      </p:sp>
      <p:sp>
        <p:nvSpPr>
          <p:cNvPr id="7" name="Rectangle 5"/>
          <p:cNvSpPr>
            <a:spLocks noGrp="1" noChangeArrowheads="1"/>
          </p:cNvSpPr>
          <p:nvPr>
            <p:ph type="sldNum" idx="12"/>
          </p:nvPr>
        </p:nvSpPr>
        <p:spPr>
          <a:ln/>
        </p:spPr>
        <p:txBody>
          <a:bodyPr/>
          <a:lstStyle>
            <a:lvl1pPr>
              <a:defRPr/>
            </a:lvl1pPr>
          </a:lstStyle>
          <a:p>
            <a:pPr>
              <a:defRPr/>
            </a:pPr>
            <a:fld id="{9F4A5B14-60F6-4386-9E95-E9A162E54BAF}" type="slidenum">
              <a:rPr lang="fi-FI"/>
              <a:pPr>
                <a:defRPr/>
              </a:pPr>
              <a:t>‹N°›</a:t>
            </a:fld>
            <a:endParaRPr lang="fi-FI"/>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Rectangle 3"/>
          <p:cNvSpPr>
            <a:spLocks noGrp="1" noChangeArrowheads="1"/>
          </p:cNvSpPr>
          <p:nvPr>
            <p:ph type="dt" idx="10"/>
          </p:nvPr>
        </p:nvSpPr>
        <p:spPr>
          <a:ln/>
        </p:spPr>
        <p:txBody>
          <a:bodyPr/>
          <a:lstStyle>
            <a:lvl1pPr>
              <a:defRPr/>
            </a:lvl1pPr>
          </a:lstStyle>
          <a:p>
            <a:pPr>
              <a:defRPr/>
            </a:pPr>
            <a:endParaRPr lang="fi-FI"/>
          </a:p>
        </p:txBody>
      </p:sp>
      <p:sp>
        <p:nvSpPr>
          <p:cNvPr id="5" name="Rectangle 4"/>
          <p:cNvSpPr>
            <a:spLocks noGrp="1" noChangeArrowheads="1"/>
          </p:cNvSpPr>
          <p:nvPr>
            <p:ph type="ftr" idx="11"/>
          </p:nvPr>
        </p:nvSpPr>
        <p:spPr>
          <a:ln/>
        </p:spPr>
        <p:txBody>
          <a:bodyPr/>
          <a:lstStyle>
            <a:lvl1pPr>
              <a:defRPr/>
            </a:lvl1pPr>
          </a:lstStyle>
          <a:p>
            <a:pPr>
              <a:defRPr/>
            </a:pPr>
            <a:endParaRPr lang="fi-FI"/>
          </a:p>
        </p:txBody>
      </p:sp>
      <p:sp>
        <p:nvSpPr>
          <p:cNvPr id="6" name="Rectangle 5"/>
          <p:cNvSpPr>
            <a:spLocks noGrp="1" noChangeArrowheads="1"/>
          </p:cNvSpPr>
          <p:nvPr>
            <p:ph type="sldNum" idx="12"/>
          </p:nvPr>
        </p:nvSpPr>
        <p:spPr>
          <a:ln/>
        </p:spPr>
        <p:txBody>
          <a:bodyPr/>
          <a:lstStyle>
            <a:lvl1pPr>
              <a:defRPr/>
            </a:lvl1pPr>
          </a:lstStyle>
          <a:p>
            <a:pPr>
              <a:defRPr/>
            </a:pPr>
            <a:fld id="{5D5D4006-DBE0-4A2E-A5A1-5EC1C74C396F}" type="slidenum">
              <a:rPr lang="fi-FI"/>
              <a:pPr>
                <a:defRPr/>
              </a:pPr>
              <a:t>‹N°›</a:t>
            </a:fld>
            <a:endParaRPr lang="fi-FI"/>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7297738" y="0"/>
            <a:ext cx="2274887" cy="6756400"/>
          </a:xfrm>
        </p:spPr>
        <p:txBody>
          <a:bodyPr vert="eaVert"/>
          <a:lstStyle/>
          <a:p>
            <a:r>
              <a:rPr lang="fr-FR" smtClean="0"/>
              <a:t>Cliquez pour modifier le style du titre</a:t>
            </a:r>
            <a:endParaRPr lang="fr-FR"/>
          </a:p>
        </p:txBody>
      </p:sp>
      <p:sp>
        <p:nvSpPr>
          <p:cNvPr id="3" name="Espace réservé du texte vertical 2"/>
          <p:cNvSpPr>
            <a:spLocks noGrp="1"/>
          </p:cNvSpPr>
          <p:nvPr>
            <p:ph type="body" orient="vert" idx="1"/>
          </p:nvPr>
        </p:nvSpPr>
        <p:spPr>
          <a:xfrm>
            <a:off x="468313" y="0"/>
            <a:ext cx="6677025" cy="6756400"/>
          </a:xfrm>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Rectangle 3"/>
          <p:cNvSpPr>
            <a:spLocks noGrp="1" noChangeArrowheads="1"/>
          </p:cNvSpPr>
          <p:nvPr>
            <p:ph type="dt" idx="10"/>
          </p:nvPr>
        </p:nvSpPr>
        <p:spPr>
          <a:ln/>
        </p:spPr>
        <p:txBody>
          <a:bodyPr/>
          <a:lstStyle>
            <a:lvl1pPr>
              <a:defRPr/>
            </a:lvl1pPr>
          </a:lstStyle>
          <a:p>
            <a:pPr>
              <a:defRPr/>
            </a:pPr>
            <a:endParaRPr lang="fi-FI"/>
          </a:p>
        </p:txBody>
      </p:sp>
      <p:sp>
        <p:nvSpPr>
          <p:cNvPr id="5" name="Rectangle 4"/>
          <p:cNvSpPr>
            <a:spLocks noGrp="1" noChangeArrowheads="1"/>
          </p:cNvSpPr>
          <p:nvPr>
            <p:ph type="ftr" idx="11"/>
          </p:nvPr>
        </p:nvSpPr>
        <p:spPr>
          <a:ln/>
        </p:spPr>
        <p:txBody>
          <a:bodyPr/>
          <a:lstStyle>
            <a:lvl1pPr>
              <a:defRPr/>
            </a:lvl1pPr>
          </a:lstStyle>
          <a:p>
            <a:pPr>
              <a:defRPr/>
            </a:pPr>
            <a:endParaRPr lang="fi-FI"/>
          </a:p>
        </p:txBody>
      </p:sp>
      <p:sp>
        <p:nvSpPr>
          <p:cNvPr id="6" name="Rectangle 5"/>
          <p:cNvSpPr>
            <a:spLocks noGrp="1" noChangeArrowheads="1"/>
          </p:cNvSpPr>
          <p:nvPr>
            <p:ph type="sldNum" idx="12"/>
          </p:nvPr>
        </p:nvSpPr>
        <p:spPr>
          <a:ln/>
        </p:spPr>
        <p:txBody>
          <a:bodyPr/>
          <a:lstStyle>
            <a:lvl1pPr>
              <a:defRPr/>
            </a:lvl1pPr>
          </a:lstStyle>
          <a:p>
            <a:pPr>
              <a:defRPr/>
            </a:pPr>
            <a:fld id="{CFD085E3-AB3D-45EB-9A18-C74C66E29917}" type="slidenum">
              <a:rPr lang="fi-FI"/>
              <a:pPr>
                <a:defRPr/>
              </a:pPr>
              <a:t>‹N°›</a:t>
            </a:fld>
            <a:endParaRPr lang="fi-FI"/>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clipArtAndTx" preserve="1">
  <p:cSld name="Titre. Image de la bibliothèque et texte">
    <p:spTree>
      <p:nvGrpSpPr>
        <p:cNvPr id="1" name=""/>
        <p:cNvGrpSpPr/>
        <p:nvPr/>
      </p:nvGrpSpPr>
      <p:grpSpPr>
        <a:xfrm>
          <a:off x="0" y="0"/>
          <a:ext cx="0" cy="0"/>
          <a:chOff x="0" y="0"/>
          <a:chExt cx="0" cy="0"/>
        </a:xfrm>
      </p:grpSpPr>
      <p:sp>
        <p:nvSpPr>
          <p:cNvPr id="2" name="Titre 1"/>
          <p:cNvSpPr>
            <a:spLocks noGrp="1"/>
          </p:cNvSpPr>
          <p:nvPr>
            <p:ph type="title"/>
          </p:nvPr>
        </p:nvSpPr>
        <p:spPr>
          <a:xfrm>
            <a:off x="468313" y="0"/>
            <a:ext cx="9069387" cy="1260475"/>
          </a:xfrm>
        </p:spPr>
        <p:txBody>
          <a:bodyPr/>
          <a:lstStyle/>
          <a:p>
            <a:r>
              <a:rPr lang="fr-FR" smtClean="0"/>
              <a:t>Cliquez pour modifier le style du titre</a:t>
            </a:r>
            <a:endParaRPr lang="fr-FR"/>
          </a:p>
        </p:txBody>
      </p:sp>
      <p:sp>
        <p:nvSpPr>
          <p:cNvPr id="3" name="Espace réservé de l'image de la bibliothèque 2"/>
          <p:cNvSpPr>
            <a:spLocks noGrp="1"/>
          </p:cNvSpPr>
          <p:nvPr>
            <p:ph type="clipArt" sz="half" idx="1"/>
          </p:nvPr>
        </p:nvSpPr>
        <p:spPr>
          <a:xfrm>
            <a:off x="503238" y="1768475"/>
            <a:ext cx="4457700" cy="4987925"/>
          </a:xfrm>
        </p:spPr>
        <p:txBody>
          <a:bodyPr/>
          <a:lstStyle/>
          <a:p>
            <a:pPr lvl="0"/>
            <a:endParaRPr lang="fr-FR" noProof="0" smtClean="0"/>
          </a:p>
        </p:txBody>
      </p:sp>
      <p:sp>
        <p:nvSpPr>
          <p:cNvPr id="4" name="Espace réservé du texte 3"/>
          <p:cNvSpPr>
            <a:spLocks noGrp="1"/>
          </p:cNvSpPr>
          <p:nvPr>
            <p:ph type="body" sz="half" idx="2"/>
          </p:nvPr>
        </p:nvSpPr>
        <p:spPr>
          <a:xfrm>
            <a:off x="5113338" y="1768475"/>
            <a:ext cx="4459287" cy="4987925"/>
          </a:xfrm>
        </p:spPr>
        <p:txBody>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Rectangle 3"/>
          <p:cNvSpPr>
            <a:spLocks noGrp="1" noChangeArrowheads="1"/>
          </p:cNvSpPr>
          <p:nvPr>
            <p:ph type="dt" idx="10"/>
          </p:nvPr>
        </p:nvSpPr>
        <p:spPr>
          <a:ln/>
        </p:spPr>
        <p:txBody>
          <a:bodyPr/>
          <a:lstStyle>
            <a:lvl1pPr>
              <a:defRPr/>
            </a:lvl1pPr>
          </a:lstStyle>
          <a:p>
            <a:pPr>
              <a:defRPr/>
            </a:pPr>
            <a:endParaRPr lang="fi-FI"/>
          </a:p>
        </p:txBody>
      </p:sp>
      <p:sp>
        <p:nvSpPr>
          <p:cNvPr id="6" name="Rectangle 4"/>
          <p:cNvSpPr>
            <a:spLocks noGrp="1" noChangeArrowheads="1"/>
          </p:cNvSpPr>
          <p:nvPr>
            <p:ph type="ftr" idx="11"/>
          </p:nvPr>
        </p:nvSpPr>
        <p:spPr>
          <a:ln/>
        </p:spPr>
        <p:txBody>
          <a:bodyPr/>
          <a:lstStyle>
            <a:lvl1pPr>
              <a:defRPr/>
            </a:lvl1pPr>
          </a:lstStyle>
          <a:p>
            <a:pPr>
              <a:defRPr/>
            </a:pPr>
            <a:endParaRPr lang="fi-FI"/>
          </a:p>
        </p:txBody>
      </p:sp>
      <p:sp>
        <p:nvSpPr>
          <p:cNvPr id="7" name="Rectangle 5"/>
          <p:cNvSpPr>
            <a:spLocks noGrp="1" noChangeArrowheads="1"/>
          </p:cNvSpPr>
          <p:nvPr>
            <p:ph type="sldNum" idx="12"/>
          </p:nvPr>
        </p:nvSpPr>
        <p:spPr>
          <a:ln/>
        </p:spPr>
        <p:txBody>
          <a:bodyPr/>
          <a:lstStyle>
            <a:lvl1pPr>
              <a:defRPr/>
            </a:lvl1pPr>
          </a:lstStyle>
          <a:p>
            <a:pPr>
              <a:defRPr/>
            </a:pPr>
            <a:fld id="{801AFC44-E7B2-48E4-805C-C926766F28D9}" type="slidenum">
              <a:rPr lang="fi-FI"/>
              <a:pPr>
                <a:defRPr/>
              </a:pPr>
              <a:t>‹N°›</a:t>
            </a:fld>
            <a:endParaRPr lang="fi-FI"/>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xAndObj" preserve="1">
  <p:cSld name="Titre. Texte et contenu">
    <p:spTree>
      <p:nvGrpSpPr>
        <p:cNvPr id="1" name=""/>
        <p:cNvGrpSpPr/>
        <p:nvPr/>
      </p:nvGrpSpPr>
      <p:grpSpPr>
        <a:xfrm>
          <a:off x="0" y="0"/>
          <a:ext cx="0" cy="0"/>
          <a:chOff x="0" y="0"/>
          <a:chExt cx="0" cy="0"/>
        </a:xfrm>
      </p:grpSpPr>
      <p:sp>
        <p:nvSpPr>
          <p:cNvPr id="2" name="Titre 1"/>
          <p:cNvSpPr>
            <a:spLocks noGrp="1"/>
          </p:cNvSpPr>
          <p:nvPr>
            <p:ph type="title"/>
          </p:nvPr>
        </p:nvSpPr>
        <p:spPr>
          <a:xfrm>
            <a:off x="468313" y="0"/>
            <a:ext cx="9069387" cy="1260475"/>
          </a:xfrm>
        </p:spPr>
        <p:txBody>
          <a:bodyPr/>
          <a:lstStyle/>
          <a:p>
            <a:r>
              <a:rPr lang="fr-FR" smtClean="0"/>
              <a:t>Cliquez pour modifier le style du titre</a:t>
            </a:r>
            <a:endParaRPr lang="fr-FR"/>
          </a:p>
        </p:txBody>
      </p:sp>
      <p:sp>
        <p:nvSpPr>
          <p:cNvPr id="3" name="Espace réservé du texte 2"/>
          <p:cNvSpPr>
            <a:spLocks noGrp="1"/>
          </p:cNvSpPr>
          <p:nvPr>
            <p:ph type="body" sz="half" idx="1"/>
          </p:nvPr>
        </p:nvSpPr>
        <p:spPr>
          <a:xfrm>
            <a:off x="503238" y="1768475"/>
            <a:ext cx="4457700" cy="4987925"/>
          </a:xfrm>
        </p:spPr>
        <p:txBody>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5113338" y="1768475"/>
            <a:ext cx="4459287" cy="4987925"/>
          </a:xfrm>
        </p:spPr>
        <p:txBody>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Rectangle 3"/>
          <p:cNvSpPr>
            <a:spLocks noGrp="1" noChangeArrowheads="1"/>
          </p:cNvSpPr>
          <p:nvPr>
            <p:ph type="dt" idx="10"/>
          </p:nvPr>
        </p:nvSpPr>
        <p:spPr>
          <a:ln/>
        </p:spPr>
        <p:txBody>
          <a:bodyPr/>
          <a:lstStyle>
            <a:lvl1pPr>
              <a:defRPr/>
            </a:lvl1pPr>
          </a:lstStyle>
          <a:p>
            <a:pPr>
              <a:defRPr/>
            </a:pPr>
            <a:endParaRPr lang="fi-FI"/>
          </a:p>
        </p:txBody>
      </p:sp>
      <p:sp>
        <p:nvSpPr>
          <p:cNvPr id="6" name="Rectangle 4"/>
          <p:cNvSpPr>
            <a:spLocks noGrp="1" noChangeArrowheads="1"/>
          </p:cNvSpPr>
          <p:nvPr>
            <p:ph type="ftr" idx="11"/>
          </p:nvPr>
        </p:nvSpPr>
        <p:spPr>
          <a:ln/>
        </p:spPr>
        <p:txBody>
          <a:bodyPr/>
          <a:lstStyle>
            <a:lvl1pPr>
              <a:defRPr/>
            </a:lvl1pPr>
          </a:lstStyle>
          <a:p>
            <a:pPr>
              <a:defRPr/>
            </a:pPr>
            <a:endParaRPr lang="fi-FI"/>
          </a:p>
        </p:txBody>
      </p:sp>
      <p:sp>
        <p:nvSpPr>
          <p:cNvPr id="7" name="Rectangle 5"/>
          <p:cNvSpPr>
            <a:spLocks noGrp="1" noChangeArrowheads="1"/>
          </p:cNvSpPr>
          <p:nvPr>
            <p:ph type="sldNum" idx="12"/>
          </p:nvPr>
        </p:nvSpPr>
        <p:spPr>
          <a:ln/>
        </p:spPr>
        <p:txBody>
          <a:bodyPr/>
          <a:lstStyle>
            <a:lvl1pPr>
              <a:defRPr/>
            </a:lvl1pPr>
          </a:lstStyle>
          <a:p>
            <a:pPr>
              <a:defRPr/>
            </a:pPr>
            <a:fld id="{1995EF7F-88BC-4CDF-86D6-C592911886B0}" type="slidenum">
              <a:rPr lang="fi-FI"/>
              <a:pPr>
                <a:defRPr/>
              </a:pPr>
              <a:t>‹N°›</a:t>
            </a:fld>
            <a:endParaRPr lang="fi-FI"/>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xAndClipArt" preserve="1">
  <p:cSld name="Titre. Texte et image de la bibliothèque">
    <p:spTree>
      <p:nvGrpSpPr>
        <p:cNvPr id="1" name=""/>
        <p:cNvGrpSpPr/>
        <p:nvPr/>
      </p:nvGrpSpPr>
      <p:grpSpPr>
        <a:xfrm>
          <a:off x="0" y="0"/>
          <a:ext cx="0" cy="0"/>
          <a:chOff x="0" y="0"/>
          <a:chExt cx="0" cy="0"/>
        </a:xfrm>
      </p:grpSpPr>
      <p:sp>
        <p:nvSpPr>
          <p:cNvPr id="2" name="Titre 1"/>
          <p:cNvSpPr>
            <a:spLocks noGrp="1"/>
          </p:cNvSpPr>
          <p:nvPr>
            <p:ph type="title"/>
          </p:nvPr>
        </p:nvSpPr>
        <p:spPr>
          <a:xfrm>
            <a:off x="468313" y="0"/>
            <a:ext cx="9069387" cy="1260475"/>
          </a:xfrm>
        </p:spPr>
        <p:txBody>
          <a:bodyPr/>
          <a:lstStyle/>
          <a:p>
            <a:r>
              <a:rPr lang="fr-FR" smtClean="0"/>
              <a:t>Cliquez pour modifier le style du titre</a:t>
            </a:r>
            <a:endParaRPr lang="fr-FR"/>
          </a:p>
        </p:txBody>
      </p:sp>
      <p:sp>
        <p:nvSpPr>
          <p:cNvPr id="3" name="Espace réservé du texte 2"/>
          <p:cNvSpPr>
            <a:spLocks noGrp="1"/>
          </p:cNvSpPr>
          <p:nvPr>
            <p:ph type="body" sz="half" idx="1"/>
          </p:nvPr>
        </p:nvSpPr>
        <p:spPr>
          <a:xfrm>
            <a:off x="503238" y="1768475"/>
            <a:ext cx="4457700" cy="4987925"/>
          </a:xfrm>
        </p:spPr>
        <p:txBody>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image de la bibliothèque 3"/>
          <p:cNvSpPr>
            <a:spLocks noGrp="1"/>
          </p:cNvSpPr>
          <p:nvPr>
            <p:ph type="clipArt" sz="half" idx="2"/>
          </p:nvPr>
        </p:nvSpPr>
        <p:spPr>
          <a:xfrm>
            <a:off x="5113338" y="1768475"/>
            <a:ext cx="4459287" cy="4987925"/>
          </a:xfrm>
        </p:spPr>
        <p:txBody>
          <a:bodyPr/>
          <a:lstStyle/>
          <a:p>
            <a:pPr lvl="0"/>
            <a:endParaRPr lang="fr-FR" noProof="0" smtClean="0"/>
          </a:p>
        </p:txBody>
      </p:sp>
      <p:sp>
        <p:nvSpPr>
          <p:cNvPr id="5" name="Rectangle 3"/>
          <p:cNvSpPr>
            <a:spLocks noGrp="1" noChangeArrowheads="1"/>
          </p:cNvSpPr>
          <p:nvPr>
            <p:ph type="dt" idx="10"/>
          </p:nvPr>
        </p:nvSpPr>
        <p:spPr>
          <a:ln/>
        </p:spPr>
        <p:txBody>
          <a:bodyPr/>
          <a:lstStyle>
            <a:lvl1pPr>
              <a:defRPr/>
            </a:lvl1pPr>
          </a:lstStyle>
          <a:p>
            <a:pPr>
              <a:defRPr/>
            </a:pPr>
            <a:endParaRPr lang="fi-FI"/>
          </a:p>
        </p:txBody>
      </p:sp>
      <p:sp>
        <p:nvSpPr>
          <p:cNvPr id="6" name="Rectangle 4"/>
          <p:cNvSpPr>
            <a:spLocks noGrp="1" noChangeArrowheads="1"/>
          </p:cNvSpPr>
          <p:nvPr>
            <p:ph type="ftr" idx="11"/>
          </p:nvPr>
        </p:nvSpPr>
        <p:spPr>
          <a:ln/>
        </p:spPr>
        <p:txBody>
          <a:bodyPr/>
          <a:lstStyle>
            <a:lvl1pPr>
              <a:defRPr/>
            </a:lvl1pPr>
          </a:lstStyle>
          <a:p>
            <a:pPr>
              <a:defRPr/>
            </a:pPr>
            <a:endParaRPr lang="fi-FI"/>
          </a:p>
        </p:txBody>
      </p:sp>
      <p:sp>
        <p:nvSpPr>
          <p:cNvPr id="7" name="Rectangle 5"/>
          <p:cNvSpPr>
            <a:spLocks noGrp="1" noChangeArrowheads="1"/>
          </p:cNvSpPr>
          <p:nvPr>
            <p:ph type="sldNum" idx="12"/>
          </p:nvPr>
        </p:nvSpPr>
        <p:spPr>
          <a:ln/>
        </p:spPr>
        <p:txBody>
          <a:bodyPr/>
          <a:lstStyle>
            <a:lvl1pPr>
              <a:defRPr/>
            </a:lvl1pPr>
          </a:lstStyle>
          <a:p>
            <a:pPr>
              <a:defRPr/>
            </a:pPr>
            <a:fld id="{B030AA29-C5B6-4C9B-B8D6-465C1E0A05BB}" type="slidenum">
              <a:rPr lang="fi-FI"/>
              <a:pPr>
                <a:defRPr/>
              </a:pPr>
              <a:t>‹N°›</a:t>
            </a:fld>
            <a:endParaRPr lang="fi-FI"/>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6" cstate="print"/>
          <a:srcRect/>
          <a:tile tx="0" ty="0" sx="100000" sy="100000" flip="none" algn="tl"/>
        </a:blipFill>
        <a:effectLst/>
      </p:bgPr>
    </p:bg>
    <p:spTree>
      <p:nvGrpSpPr>
        <p:cNvPr id="1" name=""/>
        <p:cNvGrpSpPr/>
        <p:nvPr/>
      </p:nvGrpSpPr>
      <p:grpSpPr>
        <a:xfrm>
          <a:off x="0" y="0"/>
          <a:ext cx="0" cy="0"/>
          <a:chOff x="0" y="0"/>
          <a:chExt cx="0" cy="0"/>
        </a:xfrm>
      </p:grpSpPr>
      <p:sp>
        <p:nvSpPr>
          <p:cNvPr id="1026" name="Rectangle 1"/>
          <p:cNvSpPr>
            <a:spLocks noGrp="1" noChangeArrowheads="1"/>
          </p:cNvSpPr>
          <p:nvPr>
            <p:ph type="title"/>
          </p:nvPr>
        </p:nvSpPr>
        <p:spPr bwMode="auto">
          <a:xfrm>
            <a:off x="468313" y="0"/>
            <a:ext cx="9069387" cy="1260475"/>
          </a:xfrm>
          <a:prstGeom prst="rect">
            <a:avLst/>
          </a:prstGeom>
          <a:noFill/>
          <a:ln w="9525">
            <a:noFill/>
            <a:round/>
            <a:headEnd/>
            <a:tailEnd/>
          </a:ln>
        </p:spPr>
        <p:txBody>
          <a:bodyPr vert="horz" wrap="square" lIns="0" tIns="0" rIns="0" bIns="0" numCol="1" anchor="ctr" anchorCtr="0" compatLnSpc="1">
            <a:prstTxWarp prst="textNoShape">
              <a:avLst/>
            </a:prstTxWarp>
          </a:bodyPr>
          <a:lstStyle/>
          <a:p>
            <a:pPr lvl="0"/>
            <a:r>
              <a:rPr lang="en-GB" smtClean="0"/>
              <a:t>Muokkaa otsikon tekstimuotoa napsauttamalla</a:t>
            </a:r>
          </a:p>
        </p:txBody>
      </p:sp>
      <p:sp>
        <p:nvSpPr>
          <p:cNvPr id="1027" name="Rectangle 2"/>
          <p:cNvSpPr>
            <a:spLocks noGrp="1" noChangeArrowheads="1"/>
          </p:cNvSpPr>
          <p:nvPr>
            <p:ph type="body" idx="1"/>
          </p:nvPr>
        </p:nvSpPr>
        <p:spPr bwMode="auto">
          <a:xfrm>
            <a:off x="503238" y="1768475"/>
            <a:ext cx="9069387" cy="4987925"/>
          </a:xfrm>
          <a:prstGeom prst="rect">
            <a:avLst/>
          </a:prstGeom>
          <a:noFill/>
          <a:ln w="9525">
            <a:noFill/>
            <a:round/>
            <a:headEnd/>
            <a:tailEnd/>
          </a:ln>
        </p:spPr>
        <p:txBody>
          <a:bodyPr vert="horz" wrap="square" lIns="0" tIns="0" rIns="0" bIns="0" numCol="1" anchor="t" anchorCtr="0" compatLnSpc="1">
            <a:prstTxWarp prst="textNoShape">
              <a:avLst/>
            </a:prstTxWarp>
          </a:bodyPr>
          <a:lstStyle/>
          <a:p>
            <a:pPr lvl="0"/>
            <a:r>
              <a:rPr lang="en-GB" smtClean="0"/>
              <a:t>Muokkaa jäsennyksen tekstimuotoa napsauttamalla</a:t>
            </a:r>
          </a:p>
          <a:p>
            <a:pPr lvl="1"/>
            <a:r>
              <a:rPr lang="en-GB" smtClean="0"/>
              <a:t>Toinen jäsennystaso</a:t>
            </a:r>
          </a:p>
          <a:p>
            <a:pPr lvl="2"/>
            <a:r>
              <a:rPr lang="en-GB" smtClean="0"/>
              <a:t>Kolmas jäsennystaso</a:t>
            </a:r>
          </a:p>
          <a:p>
            <a:pPr lvl="3"/>
            <a:r>
              <a:rPr lang="en-GB" smtClean="0"/>
              <a:t>Neljäs jäsennystaso</a:t>
            </a:r>
          </a:p>
          <a:p>
            <a:pPr lvl="4"/>
            <a:r>
              <a:rPr lang="en-GB" smtClean="0"/>
              <a:t>Viides jäsennystaso</a:t>
            </a:r>
          </a:p>
          <a:p>
            <a:pPr lvl="4"/>
            <a:r>
              <a:rPr lang="en-GB" smtClean="0"/>
              <a:t>Kuudes jäsennystaso</a:t>
            </a:r>
          </a:p>
          <a:p>
            <a:pPr lvl="4"/>
            <a:r>
              <a:rPr lang="en-GB" smtClean="0"/>
              <a:t>Seitsemäs jäsennystaso</a:t>
            </a:r>
          </a:p>
          <a:p>
            <a:pPr lvl="4"/>
            <a:r>
              <a:rPr lang="en-GB" smtClean="0"/>
              <a:t>Kahdeksas jäsennystaso</a:t>
            </a:r>
          </a:p>
          <a:p>
            <a:pPr lvl="4"/>
            <a:r>
              <a:rPr lang="en-GB" smtClean="0"/>
              <a:t>Yhdeksäs jäsennystaso</a:t>
            </a:r>
          </a:p>
        </p:txBody>
      </p:sp>
      <p:sp>
        <p:nvSpPr>
          <p:cNvPr id="2" name="Rectangle 3"/>
          <p:cNvSpPr>
            <a:spLocks noGrp="1" noChangeArrowheads="1"/>
          </p:cNvSpPr>
          <p:nvPr>
            <p:ph type="dt"/>
          </p:nvPr>
        </p:nvSpPr>
        <p:spPr bwMode="auto">
          <a:xfrm>
            <a:off x="503238" y="6886575"/>
            <a:ext cx="2346325" cy="519113"/>
          </a:xfrm>
          <a:prstGeom prst="rect">
            <a:avLst/>
          </a:prstGeom>
          <a:noFill/>
          <a:ln w="9525">
            <a:noFill/>
            <a:round/>
            <a:headEnd/>
            <a:tailEnd/>
          </a:ln>
          <a:effectLst/>
        </p:spPr>
        <p:txBody>
          <a:bodyPr vert="horz" wrap="square" lIns="0" tIns="0" rIns="0" bIns="0" numCol="1" anchor="t" anchorCtr="0" compatLnSpc="1">
            <a:prstTxWarp prst="textNoShape">
              <a:avLst/>
            </a:prstTxWarp>
          </a:bodyPr>
          <a:lstStyle>
            <a:lvl1pPr>
              <a:lnSpc>
                <a:spcPct val="102000"/>
              </a:lnSpc>
              <a:tabLst>
                <a:tab pos="723900" algn="l"/>
                <a:tab pos="1447800" algn="l"/>
                <a:tab pos="2171700" algn="l"/>
              </a:tabLst>
              <a:defRPr sz="1400">
                <a:solidFill>
                  <a:srgbClr val="000000"/>
                </a:solidFill>
                <a:latin typeface="Times New Roman" pitchFamily="16" charset="0"/>
                <a:ea typeface="+mn-ea"/>
                <a:cs typeface="+mn-cs"/>
              </a:defRPr>
            </a:lvl1pPr>
          </a:lstStyle>
          <a:p>
            <a:pPr>
              <a:defRPr/>
            </a:pPr>
            <a:endParaRPr lang="fi-FI"/>
          </a:p>
        </p:txBody>
      </p:sp>
      <p:sp>
        <p:nvSpPr>
          <p:cNvPr id="1028" name="Rectangle 4"/>
          <p:cNvSpPr>
            <a:spLocks noGrp="1" noChangeArrowheads="1"/>
          </p:cNvSpPr>
          <p:nvPr>
            <p:ph type="ftr"/>
          </p:nvPr>
        </p:nvSpPr>
        <p:spPr bwMode="auto">
          <a:xfrm>
            <a:off x="3448050" y="6886575"/>
            <a:ext cx="3194050" cy="519113"/>
          </a:xfrm>
          <a:prstGeom prst="rect">
            <a:avLst/>
          </a:prstGeom>
          <a:noFill/>
          <a:ln w="9525">
            <a:noFill/>
            <a:round/>
            <a:headEnd/>
            <a:tailEnd/>
          </a:ln>
          <a:effectLst/>
        </p:spPr>
        <p:txBody>
          <a:bodyPr vert="horz" wrap="square" lIns="0" tIns="0" rIns="0" bIns="0" numCol="1" anchor="t" anchorCtr="0" compatLnSpc="1">
            <a:prstTxWarp prst="textNoShape">
              <a:avLst/>
            </a:prstTxWarp>
          </a:bodyPr>
          <a:lstStyle>
            <a:lvl1pPr algn="ctr">
              <a:lnSpc>
                <a:spcPct val="102000"/>
              </a:lnSpc>
              <a:tabLst>
                <a:tab pos="723900" algn="l"/>
                <a:tab pos="1447800" algn="l"/>
                <a:tab pos="2171700" algn="l"/>
                <a:tab pos="2895600" algn="l"/>
              </a:tabLst>
              <a:defRPr sz="1400">
                <a:solidFill>
                  <a:srgbClr val="000000"/>
                </a:solidFill>
                <a:latin typeface="Times New Roman" pitchFamily="16" charset="0"/>
                <a:ea typeface="+mn-ea"/>
                <a:cs typeface="+mn-cs"/>
              </a:defRPr>
            </a:lvl1pPr>
          </a:lstStyle>
          <a:p>
            <a:pPr>
              <a:defRPr/>
            </a:pPr>
            <a:endParaRPr lang="fi-FI"/>
          </a:p>
        </p:txBody>
      </p:sp>
      <p:sp>
        <p:nvSpPr>
          <p:cNvPr id="1029" name="Rectangle 5"/>
          <p:cNvSpPr>
            <a:spLocks noGrp="1" noChangeArrowheads="1"/>
          </p:cNvSpPr>
          <p:nvPr>
            <p:ph type="sldNum"/>
          </p:nvPr>
        </p:nvSpPr>
        <p:spPr bwMode="auto">
          <a:xfrm>
            <a:off x="7226300" y="6886575"/>
            <a:ext cx="2346325" cy="519113"/>
          </a:xfrm>
          <a:prstGeom prst="rect">
            <a:avLst/>
          </a:prstGeom>
          <a:noFill/>
          <a:ln w="9525">
            <a:noFill/>
            <a:round/>
            <a:headEnd/>
            <a:tailEnd/>
          </a:ln>
          <a:effectLst/>
        </p:spPr>
        <p:txBody>
          <a:bodyPr vert="horz" wrap="square" lIns="0" tIns="0" rIns="0" bIns="0" numCol="1" anchor="t" anchorCtr="0" compatLnSpc="1">
            <a:prstTxWarp prst="textNoShape">
              <a:avLst/>
            </a:prstTxWarp>
          </a:bodyPr>
          <a:lstStyle>
            <a:lvl1pPr algn="r">
              <a:lnSpc>
                <a:spcPct val="102000"/>
              </a:lnSpc>
              <a:tabLst>
                <a:tab pos="723900" algn="l"/>
                <a:tab pos="1447800" algn="l"/>
                <a:tab pos="2171700" algn="l"/>
              </a:tabLst>
              <a:defRPr sz="1400">
                <a:solidFill>
                  <a:srgbClr val="000000"/>
                </a:solidFill>
                <a:latin typeface="Times New Roman" pitchFamily="16" charset="0"/>
                <a:ea typeface="+mn-ea"/>
                <a:cs typeface="+mn-cs"/>
              </a:defRPr>
            </a:lvl1pPr>
          </a:lstStyle>
          <a:p>
            <a:pPr>
              <a:defRPr/>
            </a:pPr>
            <a:fld id="{FAEE462E-1D91-41CA-8CB7-53EC2E440A06}" type="slidenum">
              <a:rPr lang="fi-FI"/>
              <a:pPr>
                <a:defRPr/>
              </a:pPr>
              <a:t>‹N°›</a:t>
            </a:fld>
            <a:endParaRPr lang="fi-FI"/>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Lst>
  <p:txStyles>
    <p:titleStyle>
      <a:lvl1pPr algn="ctr" defTabSz="449263" rtl="0" eaLnBrk="0" fontAlgn="base" hangingPunct="0">
        <a:lnSpc>
          <a:spcPct val="104000"/>
        </a:lnSpc>
        <a:spcBef>
          <a:spcPct val="0"/>
        </a:spcBef>
        <a:spcAft>
          <a:spcPct val="0"/>
        </a:spcAft>
        <a:buClr>
          <a:srgbClr val="000000"/>
        </a:buClr>
        <a:buSzPct val="45000"/>
        <a:buFont typeface="Wingdings" charset="2"/>
        <a:defRPr sz="4400" b="1">
          <a:solidFill>
            <a:srgbClr val="FFFFFF"/>
          </a:solidFill>
          <a:latin typeface="+mj-lt"/>
          <a:ea typeface="+mj-ea"/>
          <a:cs typeface="+mj-cs"/>
        </a:defRPr>
      </a:lvl1pPr>
      <a:lvl2pPr algn="ctr" defTabSz="449263" rtl="0" eaLnBrk="0" fontAlgn="base" hangingPunct="0">
        <a:lnSpc>
          <a:spcPct val="104000"/>
        </a:lnSpc>
        <a:spcBef>
          <a:spcPct val="0"/>
        </a:spcBef>
        <a:spcAft>
          <a:spcPct val="0"/>
        </a:spcAft>
        <a:buClr>
          <a:srgbClr val="000000"/>
        </a:buClr>
        <a:buSzPct val="45000"/>
        <a:buFont typeface="Wingdings" charset="2"/>
        <a:defRPr sz="4400" b="1">
          <a:solidFill>
            <a:srgbClr val="FFFFFF"/>
          </a:solidFill>
          <a:latin typeface="Arial" charset="0"/>
          <a:ea typeface="DejaVu Sans" charset="0"/>
          <a:cs typeface="DejaVu Sans" charset="0"/>
        </a:defRPr>
      </a:lvl2pPr>
      <a:lvl3pPr algn="ctr" defTabSz="449263" rtl="0" eaLnBrk="0" fontAlgn="base" hangingPunct="0">
        <a:lnSpc>
          <a:spcPct val="104000"/>
        </a:lnSpc>
        <a:spcBef>
          <a:spcPct val="0"/>
        </a:spcBef>
        <a:spcAft>
          <a:spcPct val="0"/>
        </a:spcAft>
        <a:buClr>
          <a:srgbClr val="000000"/>
        </a:buClr>
        <a:buSzPct val="45000"/>
        <a:buFont typeface="Wingdings" charset="2"/>
        <a:defRPr sz="4400" b="1">
          <a:solidFill>
            <a:srgbClr val="FFFFFF"/>
          </a:solidFill>
          <a:latin typeface="Arial" charset="0"/>
          <a:ea typeface="DejaVu Sans" charset="0"/>
          <a:cs typeface="DejaVu Sans" charset="0"/>
        </a:defRPr>
      </a:lvl3pPr>
      <a:lvl4pPr algn="ctr" defTabSz="449263" rtl="0" eaLnBrk="0" fontAlgn="base" hangingPunct="0">
        <a:lnSpc>
          <a:spcPct val="104000"/>
        </a:lnSpc>
        <a:spcBef>
          <a:spcPct val="0"/>
        </a:spcBef>
        <a:spcAft>
          <a:spcPct val="0"/>
        </a:spcAft>
        <a:buClr>
          <a:srgbClr val="000000"/>
        </a:buClr>
        <a:buSzPct val="45000"/>
        <a:buFont typeface="Wingdings" charset="2"/>
        <a:defRPr sz="4400" b="1">
          <a:solidFill>
            <a:srgbClr val="FFFFFF"/>
          </a:solidFill>
          <a:latin typeface="Arial" charset="0"/>
          <a:ea typeface="DejaVu Sans" charset="0"/>
          <a:cs typeface="DejaVu Sans" charset="0"/>
        </a:defRPr>
      </a:lvl4pPr>
      <a:lvl5pPr algn="ctr" defTabSz="449263" rtl="0" eaLnBrk="0" fontAlgn="base" hangingPunct="0">
        <a:lnSpc>
          <a:spcPct val="104000"/>
        </a:lnSpc>
        <a:spcBef>
          <a:spcPct val="0"/>
        </a:spcBef>
        <a:spcAft>
          <a:spcPct val="0"/>
        </a:spcAft>
        <a:buClr>
          <a:srgbClr val="000000"/>
        </a:buClr>
        <a:buSzPct val="45000"/>
        <a:buFont typeface="Wingdings" charset="2"/>
        <a:defRPr sz="4400" b="1">
          <a:solidFill>
            <a:srgbClr val="FFFFFF"/>
          </a:solidFill>
          <a:latin typeface="Arial" charset="0"/>
          <a:ea typeface="DejaVu Sans" charset="0"/>
          <a:cs typeface="DejaVu Sans" charset="0"/>
        </a:defRPr>
      </a:lvl5pPr>
      <a:lvl6pPr marL="1536700" indent="-215900" algn="ctr" defTabSz="449263" rtl="0" fontAlgn="base" hangingPunct="0">
        <a:lnSpc>
          <a:spcPct val="104000"/>
        </a:lnSpc>
        <a:spcBef>
          <a:spcPct val="0"/>
        </a:spcBef>
        <a:spcAft>
          <a:spcPct val="0"/>
        </a:spcAft>
        <a:buClr>
          <a:srgbClr val="000000"/>
        </a:buClr>
        <a:buSzPct val="45000"/>
        <a:buFont typeface="Wingdings" charset="2"/>
        <a:defRPr sz="4400" b="1">
          <a:solidFill>
            <a:srgbClr val="FFFFFF"/>
          </a:solidFill>
          <a:latin typeface="Arial" charset="0"/>
          <a:ea typeface="DejaVu Sans" charset="0"/>
          <a:cs typeface="DejaVu Sans" charset="0"/>
        </a:defRPr>
      </a:lvl6pPr>
      <a:lvl7pPr marL="1993900" indent="-215900" algn="ctr" defTabSz="449263" rtl="0" fontAlgn="base" hangingPunct="0">
        <a:lnSpc>
          <a:spcPct val="104000"/>
        </a:lnSpc>
        <a:spcBef>
          <a:spcPct val="0"/>
        </a:spcBef>
        <a:spcAft>
          <a:spcPct val="0"/>
        </a:spcAft>
        <a:buClr>
          <a:srgbClr val="000000"/>
        </a:buClr>
        <a:buSzPct val="45000"/>
        <a:buFont typeface="Wingdings" charset="2"/>
        <a:defRPr sz="4400" b="1">
          <a:solidFill>
            <a:srgbClr val="FFFFFF"/>
          </a:solidFill>
          <a:latin typeface="Arial" charset="0"/>
          <a:ea typeface="DejaVu Sans" charset="0"/>
          <a:cs typeface="DejaVu Sans" charset="0"/>
        </a:defRPr>
      </a:lvl7pPr>
      <a:lvl8pPr marL="2451100" indent="-215900" algn="ctr" defTabSz="449263" rtl="0" fontAlgn="base" hangingPunct="0">
        <a:lnSpc>
          <a:spcPct val="104000"/>
        </a:lnSpc>
        <a:spcBef>
          <a:spcPct val="0"/>
        </a:spcBef>
        <a:spcAft>
          <a:spcPct val="0"/>
        </a:spcAft>
        <a:buClr>
          <a:srgbClr val="000000"/>
        </a:buClr>
        <a:buSzPct val="45000"/>
        <a:buFont typeface="Wingdings" charset="2"/>
        <a:defRPr sz="4400" b="1">
          <a:solidFill>
            <a:srgbClr val="FFFFFF"/>
          </a:solidFill>
          <a:latin typeface="Arial" charset="0"/>
          <a:ea typeface="DejaVu Sans" charset="0"/>
          <a:cs typeface="DejaVu Sans" charset="0"/>
        </a:defRPr>
      </a:lvl8pPr>
      <a:lvl9pPr marL="2908300" indent="-215900" algn="ctr" defTabSz="449263" rtl="0" fontAlgn="base" hangingPunct="0">
        <a:lnSpc>
          <a:spcPct val="104000"/>
        </a:lnSpc>
        <a:spcBef>
          <a:spcPct val="0"/>
        </a:spcBef>
        <a:spcAft>
          <a:spcPct val="0"/>
        </a:spcAft>
        <a:buClr>
          <a:srgbClr val="000000"/>
        </a:buClr>
        <a:buSzPct val="45000"/>
        <a:buFont typeface="Wingdings" charset="2"/>
        <a:defRPr sz="4400" b="1">
          <a:solidFill>
            <a:srgbClr val="FFFFFF"/>
          </a:solidFill>
          <a:latin typeface="Arial" charset="0"/>
          <a:ea typeface="DejaVu Sans" charset="0"/>
          <a:cs typeface="DejaVu Sans" charset="0"/>
        </a:defRPr>
      </a:lvl9pPr>
    </p:titleStyle>
    <p:bodyStyle>
      <a:lvl1pPr marL="431800" indent="-323850" algn="l" defTabSz="449263" rtl="0" eaLnBrk="0" fontAlgn="base" hangingPunct="0">
        <a:lnSpc>
          <a:spcPct val="104000"/>
        </a:lnSpc>
        <a:spcBef>
          <a:spcPct val="0"/>
        </a:spcBef>
        <a:spcAft>
          <a:spcPts val="1425"/>
        </a:spcAft>
        <a:buClr>
          <a:srgbClr val="0066CC"/>
        </a:buClr>
        <a:buSzPct val="45000"/>
        <a:buFont typeface="Wingdings" charset="2"/>
        <a:buChar char=""/>
        <a:defRPr sz="3200">
          <a:solidFill>
            <a:srgbClr val="000000"/>
          </a:solidFill>
          <a:latin typeface="+mn-lt"/>
          <a:ea typeface="+mn-ea"/>
          <a:cs typeface="+mn-cs"/>
        </a:defRPr>
      </a:lvl1pPr>
      <a:lvl2pPr marL="863600" indent="-287338" algn="l" defTabSz="449263" rtl="0" eaLnBrk="0" fontAlgn="base" hangingPunct="0">
        <a:lnSpc>
          <a:spcPct val="104000"/>
        </a:lnSpc>
        <a:spcBef>
          <a:spcPct val="0"/>
        </a:spcBef>
        <a:spcAft>
          <a:spcPts val="1138"/>
        </a:spcAft>
        <a:buClr>
          <a:srgbClr val="0066CC"/>
        </a:buClr>
        <a:buSzPct val="45000"/>
        <a:buFont typeface="Wingdings" charset="2"/>
        <a:buChar char=""/>
        <a:defRPr sz="2800">
          <a:solidFill>
            <a:srgbClr val="000000"/>
          </a:solidFill>
          <a:latin typeface="+mn-lt"/>
          <a:ea typeface="+mn-ea"/>
          <a:cs typeface="+mn-cs"/>
        </a:defRPr>
      </a:lvl2pPr>
      <a:lvl3pPr marL="1295400" indent="-215900" algn="l" defTabSz="449263" rtl="0" eaLnBrk="0" fontAlgn="base" hangingPunct="0">
        <a:lnSpc>
          <a:spcPct val="104000"/>
        </a:lnSpc>
        <a:spcBef>
          <a:spcPct val="0"/>
        </a:spcBef>
        <a:spcAft>
          <a:spcPts val="850"/>
        </a:spcAft>
        <a:buClr>
          <a:srgbClr val="0066CC"/>
        </a:buClr>
        <a:buSzPct val="45000"/>
        <a:buFont typeface="Wingdings" charset="2"/>
        <a:buChar char=""/>
        <a:defRPr sz="2400">
          <a:solidFill>
            <a:srgbClr val="000000"/>
          </a:solidFill>
          <a:latin typeface="+mn-lt"/>
          <a:ea typeface="+mn-ea"/>
          <a:cs typeface="+mn-cs"/>
        </a:defRPr>
      </a:lvl3pPr>
      <a:lvl4pPr marL="1727200" indent="-215900" algn="l" defTabSz="449263" rtl="0" eaLnBrk="0" fontAlgn="base" hangingPunct="0">
        <a:lnSpc>
          <a:spcPct val="104000"/>
        </a:lnSpc>
        <a:spcBef>
          <a:spcPct val="0"/>
        </a:spcBef>
        <a:spcAft>
          <a:spcPts val="575"/>
        </a:spcAft>
        <a:buClr>
          <a:srgbClr val="0066CC"/>
        </a:buClr>
        <a:buSzPct val="45000"/>
        <a:buFont typeface="Wingdings" charset="2"/>
        <a:buChar char=""/>
        <a:defRPr sz="2000">
          <a:solidFill>
            <a:srgbClr val="000000"/>
          </a:solidFill>
          <a:latin typeface="+mn-lt"/>
          <a:ea typeface="+mn-ea"/>
          <a:cs typeface="+mn-cs"/>
        </a:defRPr>
      </a:lvl4pPr>
      <a:lvl5pPr marL="2159000" indent="-215900" algn="l" defTabSz="449263" rtl="0" eaLnBrk="0" fontAlgn="base" hangingPunct="0">
        <a:lnSpc>
          <a:spcPct val="104000"/>
        </a:lnSpc>
        <a:spcBef>
          <a:spcPct val="0"/>
        </a:spcBef>
        <a:spcAft>
          <a:spcPts val="288"/>
        </a:spcAft>
        <a:buClr>
          <a:srgbClr val="0066CC"/>
        </a:buClr>
        <a:buSzPct val="45000"/>
        <a:buFont typeface="Wingdings" charset="2"/>
        <a:buChar char=""/>
        <a:defRPr sz="2000">
          <a:solidFill>
            <a:srgbClr val="000000"/>
          </a:solidFill>
          <a:latin typeface="+mn-lt"/>
          <a:ea typeface="+mn-ea"/>
          <a:cs typeface="+mn-cs"/>
        </a:defRPr>
      </a:lvl5pPr>
      <a:lvl6pPr marL="2616200" indent="-215900" algn="l" defTabSz="449263" rtl="0" fontAlgn="base" hangingPunct="0">
        <a:lnSpc>
          <a:spcPct val="104000"/>
        </a:lnSpc>
        <a:spcBef>
          <a:spcPct val="0"/>
        </a:spcBef>
        <a:spcAft>
          <a:spcPts val="288"/>
        </a:spcAft>
        <a:buClr>
          <a:srgbClr val="0066CC"/>
        </a:buClr>
        <a:buSzPct val="45000"/>
        <a:buFont typeface="Wingdings" charset="2"/>
        <a:buChar char=""/>
        <a:defRPr sz="2000">
          <a:solidFill>
            <a:srgbClr val="000000"/>
          </a:solidFill>
          <a:latin typeface="+mn-lt"/>
          <a:ea typeface="+mn-ea"/>
          <a:cs typeface="+mn-cs"/>
        </a:defRPr>
      </a:lvl6pPr>
      <a:lvl7pPr marL="3073400" indent="-215900" algn="l" defTabSz="449263" rtl="0" fontAlgn="base" hangingPunct="0">
        <a:lnSpc>
          <a:spcPct val="104000"/>
        </a:lnSpc>
        <a:spcBef>
          <a:spcPct val="0"/>
        </a:spcBef>
        <a:spcAft>
          <a:spcPts val="288"/>
        </a:spcAft>
        <a:buClr>
          <a:srgbClr val="0066CC"/>
        </a:buClr>
        <a:buSzPct val="45000"/>
        <a:buFont typeface="Wingdings" charset="2"/>
        <a:buChar char=""/>
        <a:defRPr sz="2000">
          <a:solidFill>
            <a:srgbClr val="000000"/>
          </a:solidFill>
          <a:latin typeface="+mn-lt"/>
          <a:ea typeface="+mn-ea"/>
          <a:cs typeface="+mn-cs"/>
        </a:defRPr>
      </a:lvl7pPr>
      <a:lvl8pPr marL="3530600" indent="-215900" algn="l" defTabSz="449263" rtl="0" fontAlgn="base" hangingPunct="0">
        <a:lnSpc>
          <a:spcPct val="104000"/>
        </a:lnSpc>
        <a:spcBef>
          <a:spcPct val="0"/>
        </a:spcBef>
        <a:spcAft>
          <a:spcPts val="288"/>
        </a:spcAft>
        <a:buClr>
          <a:srgbClr val="0066CC"/>
        </a:buClr>
        <a:buSzPct val="45000"/>
        <a:buFont typeface="Wingdings" charset="2"/>
        <a:buChar char=""/>
        <a:defRPr sz="2000">
          <a:solidFill>
            <a:srgbClr val="000000"/>
          </a:solidFill>
          <a:latin typeface="+mn-lt"/>
          <a:ea typeface="+mn-ea"/>
          <a:cs typeface="+mn-cs"/>
        </a:defRPr>
      </a:lvl8pPr>
      <a:lvl9pPr marL="3987800" indent="-215900" algn="l" defTabSz="449263" rtl="0" fontAlgn="base" hangingPunct="0">
        <a:lnSpc>
          <a:spcPct val="104000"/>
        </a:lnSpc>
        <a:spcBef>
          <a:spcPct val="0"/>
        </a:spcBef>
        <a:spcAft>
          <a:spcPts val="288"/>
        </a:spcAft>
        <a:buClr>
          <a:srgbClr val="0066CC"/>
        </a:buClr>
        <a:buSzPct val="45000"/>
        <a:buFont typeface="Wingdings" charset="2"/>
        <a:buChar char=""/>
        <a:defRPr sz="2000">
          <a:solidFill>
            <a:srgbClr val="000000"/>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3" Type="http://schemas.openxmlformats.org/officeDocument/2006/relationships/audio" Target="../media/audio2.wav"/><Relationship Id="rId2" Type="http://schemas.openxmlformats.org/officeDocument/2006/relationships/notesSlide" Target="../notesSlides/notesSlide2.xml"/><Relationship Id="rId1" Type="http://schemas.openxmlformats.org/officeDocument/2006/relationships/slideLayout" Target="../slideLayouts/slideLayout12.xml"/><Relationship Id="rId4" Type="http://schemas.openxmlformats.org/officeDocument/2006/relationships/image" Target="../media/image3.jpeg"/></Relationships>
</file>

<file path=ppt/slides/_rels/slide3.xml.rels><?xml version="1.0" encoding="UTF-8" standalone="yes"?>
<Relationships xmlns="http://schemas.openxmlformats.org/package/2006/relationships"><Relationship Id="rId3" Type="http://schemas.openxmlformats.org/officeDocument/2006/relationships/audio" Target="../media/audio3.wav"/><Relationship Id="rId2" Type="http://schemas.openxmlformats.org/officeDocument/2006/relationships/notesSlide" Target="../notesSlides/notesSlide3.xml"/><Relationship Id="rId1" Type="http://schemas.openxmlformats.org/officeDocument/2006/relationships/slideLayout" Target="../slideLayouts/slideLayout12.xml"/><Relationship Id="rId4" Type="http://schemas.openxmlformats.org/officeDocument/2006/relationships/image" Target="../media/image4.jpeg"/></Relationships>
</file>

<file path=ppt/slides/_rels/slide4.xml.rels><?xml version="1.0" encoding="UTF-8" standalone="yes"?>
<Relationships xmlns="http://schemas.openxmlformats.org/package/2006/relationships"><Relationship Id="rId3" Type="http://schemas.openxmlformats.org/officeDocument/2006/relationships/audio" Target="../media/audio2.wav"/><Relationship Id="rId2" Type="http://schemas.openxmlformats.org/officeDocument/2006/relationships/notesSlide" Target="../notesSlides/notesSlide4.xml"/><Relationship Id="rId1" Type="http://schemas.openxmlformats.org/officeDocument/2006/relationships/slideLayout" Target="../slideLayouts/slideLayout12.xml"/><Relationship Id="rId4" Type="http://schemas.openxmlformats.org/officeDocument/2006/relationships/image" Target="../media/image5.jpeg"/></Relationships>
</file>

<file path=ppt/slides/_rels/slide5.xml.rels><?xml version="1.0" encoding="UTF-8" standalone="yes"?>
<Relationships xmlns="http://schemas.openxmlformats.org/package/2006/relationships"><Relationship Id="rId3" Type="http://schemas.openxmlformats.org/officeDocument/2006/relationships/audio" Target="../media/audio4.wav"/><Relationship Id="rId2" Type="http://schemas.openxmlformats.org/officeDocument/2006/relationships/notesSlide" Target="../notesSlides/notesSlide5.xml"/><Relationship Id="rId1" Type="http://schemas.openxmlformats.org/officeDocument/2006/relationships/slideLayout" Target="../slideLayouts/slideLayout12.xml"/><Relationship Id="rId4" Type="http://schemas.openxmlformats.org/officeDocument/2006/relationships/image" Target="../media/image6.jpeg"/></Relationships>
</file>

<file path=ppt/slides/_rels/slide6.xml.rels><?xml version="1.0" encoding="UTF-8" standalone="yes"?>
<Relationships xmlns="http://schemas.openxmlformats.org/package/2006/relationships"><Relationship Id="rId3" Type="http://schemas.openxmlformats.org/officeDocument/2006/relationships/audio" Target="../media/audio5.wav"/><Relationship Id="rId2" Type="http://schemas.openxmlformats.org/officeDocument/2006/relationships/notesSlide" Target="../notesSlides/notesSlide6.xml"/><Relationship Id="rId1" Type="http://schemas.openxmlformats.org/officeDocument/2006/relationships/slideLayout" Target="../slideLayouts/slideLayout12.xml"/><Relationship Id="rId4" Type="http://schemas.openxmlformats.org/officeDocument/2006/relationships/image" Target="../media/image7.jpeg"/></Relationships>
</file>

<file path=ppt/slides/_rels/slide7.xml.rels><?xml version="1.0" encoding="UTF-8" standalone="yes"?>
<Relationships xmlns="http://schemas.openxmlformats.org/package/2006/relationships"><Relationship Id="rId3" Type="http://schemas.openxmlformats.org/officeDocument/2006/relationships/audio" Target="../media/audio6.wav"/><Relationship Id="rId2" Type="http://schemas.openxmlformats.org/officeDocument/2006/relationships/notesSlide" Target="../notesSlides/notesSlide7.xml"/><Relationship Id="rId1" Type="http://schemas.openxmlformats.org/officeDocument/2006/relationships/slideLayout" Target="../slideLayouts/slideLayout12.xml"/><Relationship Id="rId4" Type="http://schemas.openxmlformats.org/officeDocument/2006/relationships/image" Target="../media/image8.jpeg"/></Relationships>
</file>

<file path=ppt/slides/_rels/slide8.xml.rels><?xml version="1.0" encoding="UTF-8" standalone="yes"?>
<Relationships xmlns="http://schemas.openxmlformats.org/package/2006/relationships"><Relationship Id="rId3" Type="http://schemas.openxmlformats.org/officeDocument/2006/relationships/audio" Target="../media/audio7.wav"/><Relationship Id="rId2" Type="http://schemas.openxmlformats.org/officeDocument/2006/relationships/notesSlide" Target="../notesSlides/notesSlide8.xml"/><Relationship Id="rId1" Type="http://schemas.openxmlformats.org/officeDocument/2006/relationships/slideLayout" Target="../slideLayouts/slideLayout12.xml"/><Relationship Id="rId4" Type="http://schemas.openxmlformats.org/officeDocument/2006/relationships/image" Target="../media/image9.jpeg"/></Relationships>
</file>

<file path=ppt/slides/_rels/slide9.xml.rels><?xml version="1.0" encoding="UTF-8" standalone="yes"?>
<Relationships xmlns="http://schemas.openxmlformats.org/package/2006/relationships"><Relationship Id="rId3" Type="http://schemas.openxmlformats.org/officeDocument/2006/relationships/audio" Target="../media/audio7.wav"/><Relationship Id="rId2" Type="http://schemas.openxmlformats.org/officeDocument/2006/relationships/notesSlide" Target="../notesSlides/notesSlide9.xml"/><Relationship Id="rId1" Type="http://schemas.openxmlformats.org/officeDocument/2006/relationships/slideLayout" Target="../slideLayouts/slideLayout12.xml"/><Relationship Id="rId4" Type="http://schemas.openxmlformats.org/officeDocument/2006/relationships/image" Target="../media/image10.jpeg"/></Relationships>
</file>

<file path=ppt/slides/_rels/slide10.xml.rels><?xml version="1.0" encoding="UTF-8" standalone="yes"?>
<Relationships xmlns="http://schemas.openxmlformats.org/package/2006/relationships"><Relationship Id="rId3" Type="http://schemas.openxmlformats.org/officeDocument/2006/relationships/audio" Target="../media/audio8.wav"/><Relationship Id="rId2" Type="http://schemas.openxmlformats.org/officeDocument/2006/relationships/notesSlide" Target="../notesSlides/notesSlide10.xml"/><Relationship Id="rId1" Type="http://schemas.openxmlformats.org/officeDocument/2006/relationships/slideLayout" Target="../slideLayouts/slideLayout12.xml"/><Relationship Id="rId4" Type="http://schemas.openxmlformats.org/officeDocument/2006/relationships/image" Target="../media/image11.jpeg"/></Relationships>
</file>

<file path=ppt/slides/_rels/slide11.xml.rels><?xml version="1.0" encoding="UTF-8" standalone="yes"?>
<Relationships xmlns="http://schemas.openxmlformats.org/package/2006/relationships"><Relationship Id="rId3" Type="http://schemas.openxmlformats.org/officeDocument/2006/relationships/audio" Target="../media/audio9.wav"/><Relationship Id="rId2" Type="http://schemas.openxmlformats.org/officeDocument/2006/relationships/notesSlide" Target="../notesSlides/notesSlide11.xml"/><Relationship Id="rId1" Type="http://schemas.openxmlformats.org/officeDocument/2006/relationships/slideLayout" Target="../slideLayouts/slideLayout12.xml"/><Relationship Id="rId4" Type="http://schemas.openxmlformats.org/officeDocument/2006/relationships/image" Target="../media/image12.jpeg"/></Relationships>
</file>

<file path=ppt/slides/_rels/slide12.xml.rels><?xml version="1.0" encoding="UTF-8" standalone="yes"?>
<Relationships xmlns="http://schemas.openxmlformats.org/package/2006/relationships"><Relationship Id="rId3" Type="http://schemas.openxmlformats.org/officeDocument/2006/relationships/audio" Target="../media/audio10.wav"/><Relationship Id="rId2" Type="http://schemas.openxmlformats.org/officeDocument/2006/relationships/notesSlide" Target="../notesSlides/notesSlide12.xml"/><Relationship Id="rId1" Type="http://schemas.openxmlformats.org/officeDocument/2006/relationships/slideLayout" Target="../slideLayouts/slideLayout12.xml"/><Relationship Id="rId4" Type="http://schemas.openxmlformats.org/officeDocument/2006/relationships/image" Target="../media/image13.jpeg"/></Relationships>
</file>

<file path=ppt/slides/_rels/slide13.xml.rels><?xml version="1.0" encoding="UTF-8" standalone="yes"?>
<Relationships xmlns="http://schemas.openxmlformats.org/package/2006/relationships"><Relationship Id="rId3" Type="http://schemas.openxmlformats.org/officeDocument/2006/relationships/audio" Target="../media/audio11.wav"/><Relationship Id="rId2" Type="http://schemas.openxmlformats.org/officeDocument/2006/relationships/notesSlide" Target="../notesSlides/notesSlide13.xml"/><Relationship Id="rId1" Type="http://schemas.openxmlformats.org/officeDocument/2006/relationships/slideLayout" Target="../slideLayouts/slideLayout12.xml"/><Relationship Id="rId5" Type="http://schemas.openxmlformats.org/officeDocument/2006/relationships/image" Target="../media/image15.jpeg"/><Relationship Id="rId4" Type="http://schemas.openxmlformats.org/officeDocument/2006/relationships/image" Target="../media/image14.jpeg"/></Relationships>
</file>

<file path=ppt/slides/_rels/slide14.xml.rels><?xml version="1.0" encoding="UTF-8" standalone="yes"?>
<Relationships xmlns="http://schemas.openxmlformats.org/package/2006/relationships"><Relationship Id="rId3" Type="http://schemas.openxmlformats.org/officeDocument/2006/relationships/audio" Target="../media/audio12.wav"/><Relationship Id="rId2" Type="http://schemas.openxmlformats.org/officeDocument/2006/relationships/notesSlide" Target="../notesSlides/notesSlide14.xml"/><Relationship Id="rId1" Type="http://schemas.openxmlformats.org/officeDocument/2006/relationships/slideLayout" Target="../slideLayouts/slideLayout12.xml"/><Relationship Id="rId4" Type="http://schemas.openxmlformats.org/officeDocument/2006/relationships/image" Target="../media/image16.jpeg"/></Relationships>
</file>

<file path=ppt/slides/_rels/slide15.xml.rels><?xml version="1.0" encoding="UTF-8" standalone="yes"?>
<Relationships xmlns="http://schemas.openxmlformats.org/package/2006/relationships"><Relationship Id="rId3" Type="http://schemas.openxmlformats.org/officeDocument/2006/relationships/audio" Target="../media/audio13.wav"/><Relationship Id="rId2" Type="http://schemas.openxmlformats.org/officeDocument/2006/relationships/notesSlide" Target="../notesSlides/notesSlide15.xml"/><Relationship Id="rId1" Type="http://schemas.openxmlformats.org/officeDocument/2006/relationships/slideLayout" Target="../slideLayouts/slideLayout12.xml"/><Relationship Id="rId4" Type="http://schemas.openxmlformats.org/officeDocument/2006/relationships/image" Target="../media/image17.jpeg"/></Relationships>
</file>

<file path=ppt/slides/_rels/slide16.xml.rels><?xml version="1.0" encoding="UTF-8" standalone="yes"?>
<Relationships xmlns="http://schemas.openxmlformats.org/package/2006/relationships"><Relationship Id="rId3" Type="http://schemas.openxmlformats.org/officeDocument/2006/relationships/audio" Target="../media/audio14.wav"/><Relationship Id="rId2" Type="http://schemas.openxmlformats.org/officeDocument/2006/relationships/notesSlide" Target="../notesSlides/notesSlide16.xml"/><Relationship Id="rId1" Type="http://schemas.openxmlformats.org/officeDocument/2006/relationships/slideLayout" Target="../slideLayouts/slideLayout12.xml"/><Relationship Id="rId4" Type="http://schemas.openxmlformats.org/officeDocument/2006/relationships/image" Target="../media/image18.jpeg"/></Relationships>
</file>

<file path=ppt/slides/_rels/slide17.xml.rels><?xml version="1.0" encoding="UTF-8" standalone="yes"?>
<Relationships xmlns="http://schemas.openxmlformats.org/package/2006/relationships"><Relationship Id="rId3" Type="http://schemas.openxmlformats.org/officeDocument/2006/relationships/audio" Target="../media/audio15.wav"/><Relationship Id="rId2" Type="http://schemas.openxmlformats.org/officeDocument/2006/relationships/notesSlide" Target="../notesSlides/notesSlide17.xml"/><Relationship Id="rId1" Type="http://schemas.openxmlformats.org/officeDocument/2006/relationships/slideLayout" Target="../slideLayouts/slideLayout12.xml"/><Relationship Id="rId4" Type="http://schemas.openxmlformats.org/officeDocument/2006/relationships/image" Target="../media/image19.jpeg"/></Relationships>
</file>

<file path=ppt/slides/_rels/slide18.xml.rels><?xml version="1.0" encoding="UTF-8" standalone="yes"?>
<Relationships xmlns="http://schemas.openxmlformats.org/package/2006/relationships"><Relationship Id="rId3" Type="http://schemas.openxmlformats.org/officeDocument/2006/relationships/audio" Target="../media/audio16.wav"/><Relationship Id="rId2" Type="http://schemas.openxmlformats.org/officeDocument/2006/relationships/notesSlide" Target="../notesSlides/notesSlide18.xml"/><Relationship Id="rId1" Type="http://schemas.openxmlformats.org/officeDocument/2006/relationships/slideLayout" Target="../slideLayouts/slideLayout12.xml"/><Relationship Id="rId4" Type="http://schemas.openxmlformats.org/officeDocument/2006/relationships/image" Target="../media/image20.jpeg"/></Relationships>
</file>

<file path=ppt/slides/_rels/slide19.xml.rels><?xml version="1.0" encoding="UTF-8" standalone="yes"?>
<Relationships xmlns="http://schemas.openxmlformats.org/package/2006/relationships"><Relationship Id="rId3" Type="http://schemas.openxmlformats.org/officeDocument/2006/relationships/audio" Target="../media/audio17.wav"/><Relationship Id="rId2" Type="http://schemas.openxmlformats.org/officeDocument/2006/relationships/notesSlide" Target="../notesSlides/notesSlide19.xml"/><Relationship Id="rId1" Type="http://schemas.openxmlformats.org/officeDocument/2006/relationships/slideLayout" Target="../slideLayouts/slideLayout12.xml"/><Relationship Id="rId4" Type="http://schemas.openxmlformats.org/officeDocument/2006/relationships/image" Target="../media/image21.jpeg"/></Relationships>
</file>

<file path=ppt/slides/_rels/slide20.xml.rels><?xml version="1.0" encoding="UTF-8" standalone="yes"?>
<Relationships xmlns="http://schemas.openxmlformats.org/package/2006/relationships"><Relationship Id="rId3" Type="http://schemas.openxmlformats.org/officeDocument/2006/relationships/audio" Target="../media/audio18.wav"/><Relationship Id="rId2" Type="http://schemas.openxmlformats.org/officeDocument/2006/relationships/notesSlide" Target="../notesSlides/notesSlide20.xml"/><Relationship Id="rId1" Type="http://schemas.openxmlformats.org/officeDocument/2006/relationships/slideLayout" Target="../slideLayouts/slideLayout12.xml"/><Relationship Id="rId4" Type="http://schemas.openxmlformats.org/officeDocument/2006/relationships/image" Target="../media/image22.jpeg"/></Relationships>
</file>

<file path=ppt/slides/_rels/slide21.xml.rels><?xml version="1.0" encoding="UTF-8" standalone="yes"?>
<Relationships xmlns="http://schemas.openxmlformats.org/package/2006/relationships"><Relationship Id="rId3" Type="http://schemas.openxmlformats.org/officeDocument/2006/relationships/audio" Target="../media/audio19.wav"/><Relationship Id="rId2" Type="http://schemas.openxmlformats.org/officeDocument/2006/relationships/notesSlide" Target="../notesSlides/notesSlide21.xml"/><Relationship Id="rId1" Type="http://schemas.openxmlformats.org/officeDocument/2006/relationships/slideLayout" Target="../slideLayouts/slideLayout12.xml"/><Relationship Id="rId4" Type="http://schemas.openxmlformats.org/officeDocument/2006/relationships/image" Target="../media/image23.jpeg"/></Relationships>
</file>

<file path=ppt/slides/_rels/slide22.xml.rels><?xml version="1.0" encoding="UTF-8" standalone="yes"?>
<Relationships xmlns="http://schemas.openxmlformats.org/package/2006/relationships"><Relationship Id="rId3" Type="http://schemas.openxmlformats.org/officeDocument/2006/relationships/notesSlide" Target="../notesSlides/notesSlide22.xml"/><Relationship Id="rId2" Type="http://schemas.openxmlformats.org/officeDocument/2006/relationships/slideLayout" Target="../slideLayouts/slideLayout13.xml"/><Relationship Id="rId1" Type="http://schemas.openxmlformats.org/officeDocument/2006/relationships/video" Target="file:///C:\Users\Sandrine\Desktop\mov00941.avi" TargetMode="External"/><Relationship Id="rId5" Type="http://schemas.openxmlformats.org/officeDocument/2006/relationships/image" Target="../media/image24.jpeg"/><Relationship Id="rId4" Type="http://schemas.openxmlformats.org/officeDocument/2006/relationships/audio" Target="../media/audio20.wav"/></Relationships>
</file>

<file path=ppt/slides/_rels/slide23.xml.rels><?xml version="1.0" encoding="UTF-8" standalone="yes"?>
<Relationships xmlns="http://schemas.openxmlformats.org/package/2006/relationships"><Relationship Id="rId3" Type="http://schemas.openxmlformats.org/officeDocument/2006/relationships/audio" Target="../media/audio21.wav"/><Relationship Id="rId2" Type="http://schemas.openxmlformats.org/officeDocument/2006/relationships/notesSlide" Target="../notesSlides/notesSlide23.xml"/><Relationship Id="rId1" Type="http://schemas.openxmlformats.org/officeDocument/2006/relationships/slideLayout" Target="../slideLayouts/slideLayout14.xml"/><Relationship Id="rId4" Type="http://schemas.openxmlformats.org/officeDocument/2006/relationships/image" Target="../media/image25.jpeg"/></Relationships>
</file>

<file path=ppt/slides/_rels/slide24.xml.rels><?xml version="1.0" encoding="UTF-8" standalone="yes"?>
<Relationships xmlns="http://schemas.openxmlformats.org/package/2006/relationships"><Relationship Id="rId3" Type="http://schemas.openxmlformats.org/officeDocument/2006/relationships/audio" Target="../media/audio22.wav"/><Relationship Id="rId2" Type="http://schemas.openxmlformats.org/officeDocument/2006/relationships/notesSlide" Target="../notesSlides/notesSlide24.xml"/><Relationship Id="rId1" Type="http://schemas.openxmlformats.org/officeDocument/2006/relationships/slideLayout" Target="../slideLayouts/slideLayout4.xml"/><Relationship Id="rId4" Type="http://schemas.openxmlformats.org/officeDocument/2006/relationships/image" Target="../media/image26.jpeg"/></Relationships>
</file>

<file path=ppt/slides/_rels/slide25.xml.rels><?xml version="1.0" encoding="UTF-8" standalone="yes"?>
<Relationships xmlns="http://schemas.openxmlformats.org/package/2006/relationships"><Relationship Id="rId8" Type="http://schemas.openxmlformats.org/officeDocument/2006/relationships/image" Target="../media/image31.jpeg"/><Relationship Id="rId3" Type="http://schemas.openxmlformats.org/officeDocument/2006/relationships/audio" Target="../media/audio23.wav"/><Relationship Id="rId7" Type="http://schemas.openxmlformats.org/officeDocument/2006/relationships/image" Target="../media/image30.jpeg"/><Relationship Id="rId12" Type="http://schemas.openxmlformats.org/officeDocument/2006/relationships/image" Target="../media/image35.jpeg"/><Relationship Id="rId2" Type="http://schemas.openxmlformats.org/officeDocument/2006/relationships/notesSlide" Target="../notesSlides/notesSlide25.xml"/><Relationship Id="rId1" Type="http://schemas.openxmlformats.org/officeDocument/2006/relationships/slideLayout" Target="../slideLayouts/slideLayout2.xml"/><Relationship Id="rId6" Type="http://schemas.openxmlformats.org/officeDocument/2006/relationships/image" Target="../media/image29.jpeg"/><Relationship Id="rId11" Type="http://schemas.openxmlformats.org/officeDocument/2006/relationships/image" Target="../media/image34.jpeg"/><Relationship Id="rId5" Type="http://schemas.openxmlformats.org/officeDocument/2006/relationships/image" Target="../media/image28.jpeg"/><Relationship Id="rId10" Type="http://schemas.openxmlformats.org/officeDocument/2006/relationships/image" Target="../media/image33.jpeg"/><Relationship Id="rId4" Type="http://schemas.openxmlformats.org/officeDocument/2006/relationships/image" Target="../media/image27.jpeg"/><Relationship Id="rId9" Type="http://schemas.openxmlformats.org/officeDocument/2006/relationships/image" Target="../media/image32.jpeg"/></Relationships>
</file>

<file path=ppt/slides/_rels/slide26.xml.rels><?xml version="1.0" encoding="UTF-8" standalone="yes"?>
<Relationships xmlns="http://schemas.openxmlformats.org/package/2006/relationships"><Relationship Id="rId8" Type="http://schemas.openxmlformats.org/officeDocument/2006/relationships/image" Target="../media/image32.jpeg"/><Relationship Id="rId3" Type="http://schemas.openxmlformats.org/officeDocument/2006/relationships/image" Target="../media/image27.jpeg"/><Relationship Id="rId7" Type="http://schemas.openxmlformats.org/officeDocument/2006/relationships/image" Target="../media/image31.jpeg"/><Relationship Id="rId2" Type="http://schemas.openxmlformats.org/officeDocument/2006/relationships/notesSlide" Target="../notesSlides/notesSlide26.xml"/><Relationship Id="rId1" Type="http://schemas.openxmlformats.org/officeDocument/2006/relationships/slideLayout" Target="../slideLayouts/slideLayout2.xml"/><Relationship Id="rId6" Type="http://schemas.openxmlformats.org/officeDocument/2006/relationships/image" Target="../media/image30.jpeg"/><Relationship Id="rId11" Type="http://schemas.openxmlformats.org/officeDocument/2006/relationships/image" Target="../media/image35.jpeg"/><Relationship Id="rId5" Type="http://schemas.openxmlformats.org/officeDocument/2006/relationships/image" Target="../media/image29.jpeg"/><Relationship Id="rId10" Type="http://schemas.openxmlformats.org/officeDocument/2006/relationships/image" Target="../media/image34.jpeg"/><Relationship Id="rId4" Type="http://schemas.openxmlformats.org/officeDocument/2006/relationships/image" Target="../media/image28.jpeg"/><Relationship Id="rId9" Type="http://schemas.openxmlformats.org/officeDocument/2006/relationships/image" Target="../media/image33.jpeg"/></Relationships>
</file>

<file path=ppt/slides/_rels/slide27.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notesSlide" Target="../notesSlides/notesSlide27.xml"/><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1"/>
          <p:cNvSpPr>
            <a:spLocks noGrp="1" noChangeArrowheads="1"/>
          </p:cNvSpPr>
          <p:nvPr>
            <p:ph type="title"/>
          </p:nvPr>
        </p:nvSpPr>
        <p:spPr>
          <a:xfrm>
            <a:off x="468313" y="0"/>
            <a:ext cx="9070975" cy="1262063"/>
          </a:xfrm>
        </p:spPr>
        <p:txBody>
          <a:bodyPr/>
          <a:lstStyle/>
          <a:p>
            <a:pPr eaLnBrk="1">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pPr>
            <a:r>
              <a:rPr lang="fi-FI" dirty="0" smtClean="0"/>
              <a:t>CROSS </a:t>
            </a:r>
            <a:r>
              <a:rPr lang="fi-FI" smtClean="0"/>
              <a:t>DE L’ETOILE </a:t>
            </a:r>
            <a:r>
              <a:rPr lang="fi-FI" dirty="0" smtClean="0"/>
              <a:t>2010</a:t>
            </a:r>
          </a:p>
        </p:txBody>
      </p:sp>
      <p:sp>
        <p:nvSpPr>
          <p:cNvPr id="2051" name="Rectangle 2"/>
          <p:cNvSpPr>
            <a:spLocks noGrp="1" noChangeArrowheads="1"/>
          </p:cNvSpPr>
          <p:nvPr>
            <p:ph type="body" idx="1"/>
          </p:nvPr>
        </p:nvSpPr>
        <p:spPr>
          <a:xfrm>
            <a:off x="6469063" y="2493963"/>
            <a:ext cx="3108325" cy="3000375"/>
          </a:xfrm>
        </p:spPr>
        <p:txBody>
          <a:bodyPr/>
          <a:lstStyle/>
          <a:p>
            <a:pPr eaLnBrk="1">
              <a:tabLst>
                <a:tab pos="723900" algn="l"/>
                <a:tab pos="1447800" algn="l"/>
                <a:tab pos="2171700" algn="l"/>
                <a:tab pos="2895600" algn="l"/>
                <a:tab pos="3619500" algn="l"/>
                <a:tab pos="4343400" algn="l"/>
              </a:tabLst>
            </a:pPr>
            <a:r>
              <a:rPr lang="fi-FI" smtClean="0"/>
              <a:t>L'Equipe des bénévoles de l'ASM Vieux Port sur le parcours</a:t>
            </a:r>
          </a:p>
        </p:txBody>
      </p:sp>
      <p:pic>
        <p:nvPicPr>
          <p:cNvPr id="2052" name="Image 4" descr="Image12.jpg"/>
          <p:cNvPicPr>
            <a:picLocks noChangeAspect="1"/>
          </p:cNvPicPr>
          <p:nvPr/>
        </p:nvPicPr>
        <p:blipFill>
          <a:blip r:embed="rId4" cstate="print"/>
          <a:srcRect/>
          <a:stretch>
            <a:fillRect/>
          </a:stretch>
        </p:blipFill>
        <p:spPr bwMode="auto">
          <a:xfrm>
            <a:off x="254000" y="2279650"/>
            <a:ext cx="6376988" cy="4786313"/>
          </a:xfrm>
          <a:prstGeom prst="rect">
            <a:avLst/>
          </a:prstGeom>
          <a:noFill/>
          <a:ln w="9525">
            <a:noFill/>
            <a:miter lim="800000"/>
            <a:headEnd/>
            <a:tailEnd/>
          </a:ln>
        </p:spPr>
      </p:pic>
    </p:spTree>
  </p:cSld>
  <p:clrMapOvr>
    <a:masterClrMapping/>
  </p:clrMapOvr>
  <p:transition spd="slow" advTm="8000">
    <p:diamond/>
    <p:sndAc>
      <p:stSnd>
        <p:snd r:embed="rId3" name="goldfinger.wav"/>
      </p:stSnd>
    </p:sndAc>
  </p:transition>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1"/>
          <p:cNvSpPr>
            <a:spLocks noGrp="1" noChangeArrowheads="1"/>
          </p:cNvSpPr>
          <p:nvPr>
            <p:ph type="title"/>
          </p:nvPr>
        </p:nvSpPr>
        <p:spPr>
          <a:xfrm>
            <a:off x="468313" y="44450"/>
            <a:ext cx="9070975" cy="1171575"/>
          </a:xfrm>
        </p:spPr>
        <p:txBody>
          <a:bodyPr/>
          <a:lstStyle/>
          <a:p>
            <a:pPr eaLnBrk="1">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pPr>
            <a:r>
              <a:rPr lang="fi-FI" smtClean="0"/>
              <a:t>L'heure d'Eté</a:t>
            </a:r>
          </a:p>
        </p:txBody>
      </p:sp>
      <p:sp>
        <p:nvSpPr>
          <p:cNvPr id="3075" name="Rectangle 3"/>
          <p:cNvSpPr>
            <a:spLocks noGrp="1" noChangeArrowheads="1"/>
          </p:cNvSpPr>
          <p:nvPr>
            <p:ph type="body" idx="1"/>
          </p:nvPr>
        </p:nvSpPr>
        <p:spPr>
          <a:xfrm>
            <a:off x="2325688" y="1922463"/>
            <a:ext cx="5429250" cy="571500"/>
          </a:xfrm>
        </p:spPr>
        <p:txBody>
          <a:bodyPr/>
          <a:lstStyle/>
          <a:p>
            <a:pPr eaLnBrk="1">
              <a:tabLst>
                <a:tab pos="723900" algn="l"/>
                <a:tab pos="1447800" algn="l"/>
                <a:tab pos="2171700" algn="l"/>
                <a:tab pos="2895600" algn="l"/>
                <a:tab pos="3619500" algn="l"/>
                <a:tab pos="4343400" algn="l"/>
              </a:tabLst>
            </a:pPr>
            <a:r>
              <a:rPr lang="fi-FI" smtClean="0"/>
              <a:t>On passe à l'heure d'été !</a:t>
            </a:r>
          </a:p>
        </p:txBody>
      </p:sp>
      <p:pic>
        <p:nvPicPr>
          <p:cNvPr id="3076" name="Image 4" descr="Image2.jpg"/>
          <p:cNvPicPr>
            <a:picLocks noChangeAspect="1"/>
          </p:cNvPicPr>
          <p:nvPr/>
        </p:nvPicPr>
        <p:blipFill>
          <a:blip r:embed="rId4" cstate="print"/>
          <a:srcRect/>
          <a:stretch>
            <a:fillRect/>
          </a:stretch>
        </p:blipFill>
        <p:spPr bwMode="auto">
          <a:xfrm>
            <a:off x="1825625" y="2573338"/>
            <a:ext cx="6643688" cy="4986337"/>
          </a:xfrm>
          <a:prstGeom prst="rect">
            <a:avLst/>
          </a:prstGeom>
          <a:noFill/>
          <a:ln w="9525">
            <a:noFill/>
            <a:miter lim="800000"/>
            <a:headEnd/>
            <a:tailEnd/>
          </a:ln>
        </p:spPr>
      </p:pic>
    </p:spTree>
  </p:cSld>
  <p:clrMapOvr>
    <a:masterClrMapping/>
  </p:clrMapOvr>
  <p:transition spd="slow" advTm="8000">
    <p:wheel spokes="8"/>
    <p:sndAc>
      <p:stSnd>
        <p:snd r:embed="rId3" name="cigales10s.wav"/>
      </p:stSnd>
    </p:sndAc>
  </p:transition>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1"/>
          <p:cNvSpPr>
            <a:spLocks noGrp="1" noChangeArrowheads="1"/>
          </p:cNvSpPr>
          <p:nvPr>
            <p:ph type="title"/>
          </p:nvPr>
        </p:nvSpPr>
        <p:spPr>
          <a:xfrm>
            <a:off x="468313" y="44450"/>
            <a:ext cx="9070975" cy="1171575"/>
          </a:xfrm>
        </p:spPr>
        <p:txBody>
          <a:bodyPr/>
          <a:lstStyle/>
          <a:p>
            <a:pPr eaLnBrk="1">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pPr>
            <a:r>
              <a:rPr lang="fi-FI" smtClean="0"/>
              <a:t>Un sourire dans la nuit</a:t>
            </a:r>
          </a:p>
        </p:txBody>
      </p:sp>
      <p:sp>
        <p:nvSpPr>
          <p:cNvPr id="4099" name="Rectangle 3"/>
          <p:cNvSpPr>
            <a:spLocks noGrp="1" noChangeArrowheads="1"/>
          </p:cNvSpPr>
          <p:nvPr>
            <p:ph type="body" idx="1"/>
          </p:nvPr>
        </p:nvSpPr>
        <p:spPr>
          <a:xfrm>
            <a:off x="6897688" y="2708275"/>
            <a:ext cx="2751137" cy="1714500"/>
          </a:xfrm>
        </p:spPr>
        <p:txBody>
          <a:bodyPr/>
          <a:lstStyle/>
          <a:p>
            <a:pPr eaLnBrk="1">
              <a:tabLst>
                <a:tab pos="723900" algn="l"/>
                <a:tab pos="1447800" algn="l"/>
                <a:tab pos="2171700" algn="l"/>
                <a:tab pos="2895600" algn="l"/>
                <a:tab pos="3619500" algn="l"/>
                <a:tab pos="4343400" algn="l"/>
              </a:tabLst>
            </a:pPr>
            <a:r>
              <a:rPr lang="fi-FI" smtClean="0"/>
              <a:t>Michel et le panneau du 2°km</a:t>
            </a:r>
          </a:p>
        </p:txBody>
      </p:sp>
      <p:pic>
        <p:nvPicPr>
          <p:cNvPr id="4100" name="Image 4" descr="Image3.jpg"/>
          <p:cNvPicPr>
            <a:picLocks noChangeAspect="1"/>
          </p:cNvPicPr>
          <p:nvPr/>
        </p:nvPicPr>
        <p:blipFill>
          <a:blip r:embed="rId4" cstate="print"/>
          <a:srcRect/>
          <a:stretch>
            <a:fillRect/>
          </a:stretch>
        </p:blipFill>
        <p:spPr bwMode="auto">
          <a:xfrm>
            <a:off x="182563" y="2279650"/>
            <a:ext cx="6757987" cy="5072063"/>
          </a:xfrm>
          <a:prstGeom prst="rect">
            <a:avLst/>
          </a:prstGeom>
          <a:noFill/>
          <a:ln w="9525">
            <a:noFill/>
            <a:miter lim="800000"/>
            <a:headEnd/>
            <a:tailEnd/>
          </a:ln>
        </p:spPr>
      </p:pic>
    </p:spTree>
  </p:cSld>
  <p:clrMapOvr>
    <a:masterClrMapping/>
  </p:clrMapOvr>
  <p:transition spd="slow" advTm="10000">
    <p:wheel spokes="8"/>
    <p:sndAc>
      <p:stSnd>
        <p:snd r:embed="rId3" name="mystery planet.wav"/>
      </p:stSnd>
    </p:sndAc>
  </p:transition>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1"/>
          <p:cNvSpPr>
            <a:spLocks noGrp="1" noChangeArrowheads="1"/>
          </p:cNvSpPr>
          <p:nvPr>
            <p:ph type="title"/>
          </p:nvPr>
        </p:nvSpPr>
        <p:spPr>
          <a:xfrm>
            <a:off x="468313" y="44450"/>
            <a:ext cx="9070975" cy="1171575"/>
          </a:xfrm>
        </p:spPr>
        <p:txBody>
          <a:bodyPr/>
          <a:lstStyle/>
          <a:p>
            <a:pPr eaLnBrk="1">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pPr>
            <a:r>
              <a:rPr lang="fi-FI" smtClean="0"/>
              <a:t>Premier ravito</a:t>
            </a:r>
          </a:p>
        </p:txBody>
      </p:sp>
      <p:sp>
        <p:nvSpPr>
          <p:cNvPr id="5123" name="Rectangle 3"/>
          <p:cNvSpPr>
            <a:spLocks noGrp="1" noChangeArrowheads="1"/>
          </p:cNvSpPr>
          <p:nvPr>
            <p:ph type="body" idx="1"/>
          </p:nvPr>
        </p:nvSpPr>
        <p:spPr>
          <a:xfrm>
            <a:off x="5969000" y="2565400"/>
            <a:ext cx="3608388" cy="4102100"/>
          </a:xfrm>
        </p:spPr>
        <p:txBody>
          <a:bodyPr/>
          <a:lstStyle/>
          <a:p>
            <a:pPr eaLnBrk="1">
              <a:tabLst>
                <a:tab pos="723900" algn="l"/>
                <a:tab pos="1447800" algn="l"/>
                <a:tab pos="2171700" algn="l"/>
                <a:tab pos="2895600" algn="l"/>
                <a:tab pos="3619500" algn="l"/>
                <a:tab pos="4343400" algn="l"/>
              </a:tabLst>
            </a:pPr>
            <a:r>
              <a:rPr lang="fi-FI" smtClean="0"/>
              <a:t>Nous déposons le matériel pour le premier ravito</a:t>
            </a:r>
          </a:p>
        </p:txBody>
      </p:sp>
      <p:pic>
        <p:nvPicPr>
          <p:cNvPr id="5124" name="Image 4" descr="Image4.jpg"/>
          <p:cNvPicPr>
            <a:picLocks noChangeAspect="1"/>
          </p:cNvPicPr>
          <p:nvPr/>
        </p:nvPicPr>
        <p:blipFill>
          <a:blip r:embed="rId4" cstate="print"/>
          <a:srcRect/>
          <a:stretch>
            <a:fillRect/>
          </a:stretch>
        </p:blipFill>
        <p:spPr bwMode="auto">
          <a:xfrm>
            <a:off x="182563" y="2351088"/>
            <a:ext cx="6088062" cy="4572000"/>
          </a:xfrm>
          <a:prstGeom prst="rect">
            <a:avLst/>
          </a:prstGeom>
          <a:noFill/>
          <a:ln w="9525">
            <a:noFill/>
            <a:miter lim="800000"/>
            <a:headEnd/>
            <a:tailEnd/>
          </a:ln>
        </p:spPr>
      </p:pic>
    </p:spTree>
  </p:cSld>
  <p:clrMapOvr>
    <a:masterClrMapping/>
  </p:clrMapOvr>
  <p:transition spd="slow" advTm="8000">
    <p:wheel spokes="8"/>
    <p:sndAc>
      <p:stSnd>
        <p:snd r:embed="rId3" name="cigales10s.wav"/>
      </p:stSnd>
    </p:sndAc>
  </p:transition>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1"/>
          <p:cNvSpPr>
            <a:spLocks noGrp="1" noChangeArrowheads="1"/>
          </p:cNvSpPr>
          <p:nvPr>
            <p:ph type="title"/>
          </p:nvPr>
        </p:nvSpPr>
        <p:spPr>
          <a:xfrm>
            <a:off x="468313" y="44450"/>
            <a:ext cx="9070975" cy="1171575"/>
          </a:xfrm>
        </p:spPr>
        <p:txBody>
          <a:bodyPr/>
          <a:lstStyle/>
          <a:p>
            <a:pPr eaLnBrk="1">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pPr>
            <a:r>
              <a:rPr lang="fi-FI" smtClean="0"/>
              <a:t>Le jour se lève...</a:t>
            </a:r>
          </a:p>
        </p:txBody>
      </p:sp>
      <p:sp>
        <p:nvSpPr>
          <p:cNvPr id="6147" name="Rectangle 3"/>
          <p:cNvSpPr>
            <a:spLocks noGrp="1" noChangeArrowheads="1"/>
          </p:cNvSpPr>
          <p:nvPr>
            <p:ph type="body" idx="1"/>
          </p:nvPr>
        </p:nvSpPr>
        <p:spPr>
          <a:xfrm>
            <a:off x="6540500" y="2493963"/>
            <a:ext cx="3036888" cy="4173537"/>
          </a:xfrm>
        </p:spPr>
        <p:txBody>
          <a:bodyPr/>
          <a:lstStyle/>
          <a:p>
            <a:pPr eaLnBrk="1">
              <a:tabLst>
                <a:tab pos="723900" algn="l"/>
                <a:tab pos="1447800" algn="l"/>
                <a:tab pos="2171700" algn="l"/>
                <a:tab pos="2895600" algn="l"/>
                <a:tab pos="3619500" algn="l"/>
                <a:tab pos="4343400" algn="l"/>
              </a:tabLst>
            </a:pPr>
            <a:r>
              <a:rPr lang="fi-FI" smtClean="0"/>
              <a:t>Regarde, le jour se lève...</a:t>
            </a:r>
          </a:p>
        </p:txBody>
      </p:sp>
      <p:pic>
        <p:nvPicPr>
          <p:cNvPr id="6148" name="Image 4" descr="Image5.jpg"/>
          <p:cNvPicPr>
            <a:picLocks noChangeAspect="1"/>
          </p:cNvPicPr>
          <p:nvPr/>
        </p:nvPicPr>
        <p:blipFill>
          <a:blip r:embed="rId4" cstate="print"/>
          <a:srcRect/>
          <a:stretch>
            <a:fillRect/>
          </a:stretch>
        </p:blipFill>
        <p:spPr bwMode="auto">
          <a:xfrm>
            <a:off x="182563" y="2208213"/>
            <a:ext cx="6472237" cy="4857750"/>
          </a:xfrm>
          <a:prstGeom prst="rect">
            <a:avLst/>
          </a:prstGeom>
          <a:noFill/>
          <a:ln w="9525">
            <a:noFill/>
            <a:miter lim="800000"/>
            <a:headEnd/>
            <a:tailEnd/>
          </a:ln>
        </p:spPr>
      </p:pic>
    </p:spTree>
  </p:cSld>
  <p:clrMapOvr>
    <a:masterClrMapping/>
  </p:clrMapOvr>
  <p:transition spd="slow" advTm="20000">
    <p:wheel spokes="8"/>
    <p:sndAc>
      <p:stSnd>
        <p:snd r:embed="rId3" name="Le jour s'est leve.wav"/>
      </p:stSnd>
    </p:sndAc>
  </p:transition>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1"/>
          <p:cNvSpPr>
            <a:spLocks noGrp="1" noChangeArrowheads="1"/>
          </p:cNvSpPr>
          <p:nvPr>
            <p:ph type="title"/>
          </p:nvPr>
        </p:nvSpPr>
        <p:spPr>
          <a:xfrm>
            <a:off x="468313" y="44450"/>
            <a:ext cx="9070975" cy="1171575"/>
          </a:xfrm>
        </p:spPr>
        <p:txBody>
          <a:bodyPr/>
          <a:lstStyle/>
          <a:p>
            <a:pPr eaLnBrk="1"/>
            <a:endParaRPr lang="fr-FR" smtClean="0"/>
          </a:p>
        </p:txBody>
      </p:sp>
      <p:sp>
        <p:nvSpPr>
          <p:cNvPr id="7171" name="Rectangle 3"/>
          <p:cNvSpPr>
            <a:spLocks noGrp="1" noChangeArrowheads="1"/>
          </p:cNvSpPr>
          <p:nvPr>
            <p:ph type="body" idx="1"/>
          </p:nvPr>
        </p:nvSpPr>
        <p:spPr>
          <a:xfrm>
            <a:off x="6326188" y="2351088"/>
            <a:ext cx="3251200" cy="4316412"/>
          </a:xfrm>
        </p:spPr>
        <p:txBody>
          <a:bodyPr/>
          <a:lstStyle/>
          <a:p>
            <a:pPr eaLnBrk="1"/>
            <a:r>
              <a:rPr lang="fi-FI" smtClean="0"/>
              <a:t>Michel dépose délicatement le panneau du 4°km</a:t>
            </a:r>
          </a:p>
        </p:txBody>
      </p:sp>
      <p:pic>
        <p:nvPicPr>
          <p:cNvPr id="7172" name="Image 4" descr="Image6.jpg"/>
          <p:cNvPicPr>
            <a:picLocks noChangeAspect="1"/>
          </p:cNvPicPr>
          <p:nvPr/>
        </p:nvPicPr>
        <p:blipFill>
          <a:blip r:embed="rId4" cstate="print"/>
          <a:srcRect/>
          <a:stretch>
            <a:fillRect/>
          </a:stretch>
        </p:blipFill>
        <p:spPr bwMode="auto">
          <a:xfrm>
            <a:off x="182563" y="2208213"/>
            <a:ext cx="6199187" cy="4643437"/>
          </a:xfrm>
          <a:prstGeom prst="rect">
            <a:avLst/>
          </a:prstGeom>
          <a:noFill/>
          <a:ln w="9525">
            <a:noFill/>
            <a:miter lim="800000"/>
            <a:headEnd/>
            <a:tailEnd/>
          </a:ln>
        </p:spPr>
      </p:pic>
    </p:spTree>
  </p:cSld>
  <p:clrMapOvr>
    <a:masterClrMapping/>
  </p:clrMapOvr>
  <p:transition spd="slow" advTm="6000">
    <p:wheel spokes="8"/>
    <p:sndAc>
      <p:stSnd>
        <p:snd r:embed="rId3" name="Michel au 4.wav"/>
      </p:stSnd>
    </p:sndAc>
  </p:transition>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1"/>
          <p:cNvSpPr>
            <a:spLocks noGrp="1" noChangeArrowheads="1"/>
          </p:cNvSpPr>
          <p:nvPr>
            <p:ph type="title"/>
          </p:nvPr>
        </p:nvSpPr>
        <p:spPr>
          <a:xfrm>
            <a:off x="468313" y="44450"/>
            <a:ext cx="9070975" cy="1171575"/>
          </a:xfrm>
        </p:spPr>
        <p:txBody>
          <a:bodyPr/>
          <a:lstStyle/>
          <a:p>
            <a:pPr eaLnBrk="1"/>
            <a:endParaRPr lang="fr-FR" smtClean="0"/>
          </a:p>
        </p:txBody>
      </p:sp>
      <p:sp>
        <p:nvSpPr>
          <p:cNvPr id="8195" name="Rectangle 3"/>
          <p:cNvSpPr>
            <a:spLocks noGrp="1" noChangeArrowheads="1"/>
          </p:cNvSpPr>
          <p:nvPr>
            <p:ph type="body" idx="1"/>
          </p:nvPr>
        </p:nvSpPr>
        <p:spPr>
          <a:xfrm>
            <a:off x="6183313" y="2565400"/>
            <a:ext cx="3643312" cy="4102100"/>
          </a:xfrm>
        </p:spPr>
        <p:txBody>
          <a:bodyPr/>
          <a:lstStyle/>
          <a:p>
            <a:pPr eaLnBrk="1"/>
            <a:r>
              <a:rPr lang="fi-FI" smtClean="0"/>
              <a:t>... puis le panneau du 5°...</a:t>
            </a:r>
          </a:p>
        </p:txBody>
      </p:sp>
      <p:pic>
        <p:nvPicPr>
          <p:cNvPr id="8196" name="Image 4" descr="Image7.jpg"/>
          <p:cNvPicPr>
            <a:picLocks noChangeAspect="1"/>
          </p:cNvPicPr>
          <p:nvPr/>
        </p:nvPicPr>
        <p:blipFill>
          <a:blip r:embed="rId4" cstate="print"/>
          <a:srcRect/>
          <a:stretch>
            <a:fillRect/>
          </a:stretch>
        </p:blipFill>
        <p:spPr bwMode="auto">
          <a:xfrm>
            <a:off x="182563" y="2493963"/>
            <a:ext cx="6091237" cy="4572000"/>
          </a:xfrm>
          <a:prstGeom prst="rect">
            <a:avLst/>
          </a:prstGeom>
          <a:noFill/>
          <a:ln w="9525">
            <a:noFill/>
            <a:miter lim="800000"/>
            <a:headEnd/>
            <a:tailEnd/>
          </a:ln>
        </p:spPr>
      </p:pic>
    </p:spTree>
  </p:cSld>
  <p:clrMapOvr>
    <a:masterClrMapping/>
  </p:clrMapOvr>
  <p:transition spd="slow" advTm="6000">
    <p:wheel spokes="8"/>
    <p:sndAc>
      <p:stSnd>
        <p:snd r:embed="rId3" name="Mexican double.wav"/>
      </p:stSnd>
    </p:sndAc>
  </p:transition>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1"/>
          <p:cNvSpPr>
            <a:spLocks noGrp="1" noChangeArrowheads="1"/>
          </p:cNvSpPr>
          <p:nvPr>
            <p:ph type="title"/>
          </p:nvPr>
        </p:nvSpPr>
        <p:spPr>
          <a:xfrm>
            <a:off x="468313" y="44450"/>
            <a:ext cx="9070975" cy="1171575"/>
          </a:xfrm>
        </p:spPr>
        <p:txBody>
          <a:bodyPr/>
          <a:lstStyle/>
          <a:p>
            <a:pPr eaLnBrk="1"/>
            <a:endParaRPr lang="fr-FR" smtClean="0"/>
          </a:p>
        </p:txBody>
      </p:sp>
      <p:sp>
        <p:nvSpPr>
          <p:cNvPr id="9219" name="Rectangle 3"/>
          <p:cNvSpPr>
            <a:spLocks noGrp="1" noChangeArrowheads="1"/>
          </p:cNvSpPr>
          <p:nvPr>
            <p:ph type="body" idx="1"/>
          </p:nvPr>
        </p:nvSpPr>
        <p:spPr>
          <a:xfrm>
            <a:off x="5151438" y="1768475"/>
            <a:ext cx="4425950" cy="5748338"/>
          </a:xfrm>
        </p:spPr>
        <p:txBody>
          <a:bodyPr/>
          <a:lstStyle/>
          <a:p>
            <a:pPr eaLnBrk="1"/>
            <a:r>
              <a:rPr lang="fi-FI" smtClean="0"/>
              <a:t>... puis le panneau du 6°km. A ce km bien précis, il m'offre un cadeau bien particulier... en roulant les fenêtres ouvertes on ne sent finalement plus rien quelques minutes après...</a:t>
            </a:r>
          </a:p>
          <a:p>
            <a:pPr eaLnBrk="1"/>
            <a:endParaRPr lang="fi-FI" smtClean="0"/>
          </a:p>
        </p:txBody>
      </p:sp>
      <p:pic>
        <p:nvPicPr>
          <p:cNvPr id="9220" name="Image 4" descr="Image8.jpg"/>
          <p:cNvPicPr>
            <a:picLocks noChangeAspect="1"/>
          </p:cNvPicPr>
          <p:nvPr/>
        </p:nvPicPr>
        <p:blipFill>
          <a:blip r:embed="rId4" cstate="print"/>
          <a:srcRect/>
          <a:stretch>
            <a:fillRect/>
          </a:stretch>
        </p:blipFill>
        <p:spPr bwMode="auto">
          <a:xfrm>
            <a:off x="182563" y="2422525"/>
            <a:ext cx="5226050" cy="3929063"/>
          </a:xfrm>
          <a:prstGeom prst="rect">
            <a:avLst/>
          </a:prstGeom>
          <a:noFill/>
          <a:ln w="9525">
            <a:noFill/>
            <a:miter lim="800000"/>
            <a:headEnd/>
            <a:tailEnd/>
          </a:ln>
        </p:spPr>
      </p:pic>
    </p:spTree>
  </p:cSld>
  <p:clrMapOvr>
    <a:masterClrMapping/>
  </p:clrMapOvr>
  <p:transition spd="slow" advTm="12000">
    <p:wheel spokes="8"/>
    <p:sndAc>
      <p:stSnd>
        <p:snd r:embed="rId3" name="mexdbcigales.wav"/>
      </p:stSnd>
    </p:sndAc>
  </p:transition>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1"/>
          <p:cNvSpPr>
            <a:spLocks noGrp="1" noChangeArrowheads="1"/>
          </p:cNvSpPr>
          <p:nvPr>
            <p:ph type="title"/>
          </p:nvPr>
        </p:nvSpPr>
        <p:spPr>
          <a:xfrm>
            <a:off x="468313" y="44450"/>
            <a:ext cx="9070975" cy="1171575"/>
          </a:xfrm>
        </p:spPr>
        <p:txBody>
          <a:bodyPr/>
          <a:lstStyle/>
          <a:p>
            <a:pPr eaLnBrk="1"/>
            <a:endParaRPr lang="fr-FR" smtClean="0"/>
          </a:p>
        </p:txBody>
      </p:sp>
      <p:sp>
        <p:nvSpPr>
          <p:cNvPr id="10243" name="Rectangle 3"/>
          <p:cNvSpPr>
            <a:spLocks noGrp="1" noChangeArrowheads="1"/>
          </p:cNvSpPr>
          <p:nvPr>
            <p:ph type="body" idx="1"/>
          </p:nvPr>
        </p:nvSpPr>
        <p:spPr>
          <a:xfrm>
            <a:off x="5826125" y="2279650"/>
            <a:ext cx="4000500" cy="4387850"/>
          </a:xfrm>
        </p:spPr>
        <p:txBody>
          <a:bodyPr/>
          <a:lstStyle/>
          <a:p>
            <a:pPr eaLnBrk="1"/>
            <a:r>
              <a:rPr lang="fi-FI" smtClean="0"/>
              <a:t>... je confirme, nous sommes au 7°km, la victoire de l'OM la veille est dans tous les esprits, l'odeur dans le camion redevient respirable...</a:t>
            </a:r>
          </a:p>
        </p:txBody>
      </p:sp>
      <p:pic>
        <p:nvPicPr>
          <p:cNvPr id="10244" name="Image 4" descr="Image9.jpg"/>
          <p:cNvPicPr>
            <a:picLocks noChangeAspect="1"/>
          </p:cNvPicPr>
          <p:nvPr/>
        </p:nvPicPr>
        <p:blipFill>
          <a:blip r:embed="rId4" cstate="print"/>
          <a:srcRect/>
          <a:stretch>
            <a:fillRect/>
          </a:stretch>
        </p:blipFill>
        <p:spPr bwMode="auto">
          <a:xfrm>
            <a:off x="182563" y="2636838"/>
            <a:ext cx="5992812" cy="4500562"/>
          </a:xfrm>
          <a:prstGeom prst="rect">
            <a:avLst/>
          </a:prstGeom>
          <a:noFill/>
          <a:ln w="9525">
            <a:noFill/>
            <a:miter lim="800000"/>
            <a:headEnd/>
            <a:tailEnd/>
          </a:ln>
        </p:spPr>
      </p:pic>
    </p:spTree>
  </p:cSld>
  <p:clrMapOvr>
    <a:masterClrMapping/>
  </p:clrMapOvr>
  <p:transition spd="slow" advTm="12000">
    <p:wheel spokes="8"/>
    <p:sndAc>
      <p:stSnd>
        <p:snd r:embed="rId3" name="mexdbcigales.wav"/>
      </p:stSnd>
    </p:sndAc>
  </p:transition>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1"/>
          <p:cNvSpPr>
            <a:spLocks noGrp="1" noChangeArrowheads="1"/>
          </p:cNvSpPr>
          <p:nvPr>
            <p:ph type="title"/>
          </p:nvPr>
        </p:nvSpPr>
        <p:spPr>
          <a:xfrm>
            <a:off x="468313" y="44450"/>
            <a:ext cx="9070975" cy="1171575"/>
          </a:xfrm>
        </p:spPr>
        <p:txBody>
          <a:bodyPr/>
          <a:lstStyle/>
          <a:p>
            <a:pPr eaLnBrk="1"/>
            <a:endParaRPr lang="fr-FR" smtClean="0"/>
          </a:p>
        </p:txBody>
      </p:sp>
      <p:sp>
        <p:nvSpPr>
          <p:cNvPr id="11267" name="Rectangle 3"/>
          <p:cNvSpPr>
            <a:spLocks noGrp="1" noChangeArrowheads="1"/>
          </p:cNvSpPr>
          <p:nvPr>
            <p:ph type="body" idx="1"/>
          </p:nvPr>
        </p:nvSpPr>
        <p:spPr>
          <a:xfrm>
            <a:off x="5826125" y="2136775"/>
            <a:ext cx="4071938" cy="4857750"/>
          </a:xfrm>
        </p:spPr>
        <p:txBody>
          <a:bodyPr/>
          <a:lstStyle/>
          <a:p>
            <a:pPr eaLnBrk="1"/>
            <a:r>
              <a:rPr lang="fi-FI" sz="2800" smtClean="0"/>
              <a:t>... le téléphone sonne, nous redescendons prendre les bénévoles, les dispersons sur le parcours. </a:t>
            </a:r>
          </a:p>
          <a:p>
            <a:pPr eaLnBrk="1"/>
            <a:r>
              <a:rPr lang="fi-FI" sz="2800" smtClean="0"/>
              <a:t>La course démarre, les 221 engagés arrivent à bon port, petit moment de calme...</a:t>
            </a:r>
          </a:p>
        </p:txBody>
      </p:sp>
      <p:pic>
        <p:nvPicPr>
          <p:cNvPr id="11268" name="Image 5" descr="Image10.jpg"/>
          <p:cNvPicPr>
            <a:picLocks noChangeAspect="1"/>
          </p:cNvPicPr>
          <p:nvPr/>
        </p:nvPicPr>
        <p:blipFill>
          <a:blip r:embed="rId4" cstate="print"/>
          <a:srcRect/>
          <a:stretch>
            <a:fillRect/>
          </a:stretch>
        </p:blipFill>
        <p:spPr bwMode="auto">
          <a:xfrm>
            <a:off x="182563" y="2422525"/>
            <a:ext cx="5611812" cy="4214813"/>
          </a:xfrm>
          <a:prstGeom prst="rect">
            <a:avLst/>
          </a:prstGeom>
          <a:noFill/>
          <a:ln w="9525">
            <a:noFill/>
            <a:miter lim="800000"/>
            <a:headEnd/>
            <a:tailEnd/>
          </a:ln>
        </p:spPr>
      </p:pic>
    </p:spTree>
  </p:cSld>
  <p:clrMapOvr>
    <a:masterClrMapping/>
  </p:clrMapOvr>
  <p:transition spd="slow" advTm="10000">
    <p:wheel spokes="8"/>
    <p:sndAc>
      <p:stSnd>
        <p:snd r:embed="rId3" name="cigales 1puis216s.wav"/>
      </p:stSnd>
    </p:sndAc>
  </p:transition>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1"/>
          <p:cNvSpPr>
            <a:spLocks noGrp="1" noChangeArrowheads="1"/>
          </p:cNvSpPr>
          <p:nvPr>
            <p:ph type="title"/>
          </p:nvPr>
        </p:nvSpPr>
        <p:spPr>
          <a:xfrm>
            <a:off x="468313" y="44450"/>
            <a:ext cx="9070975" cy="1171575"/>
          </a:xfrm>
        </p:spPr>
        <p:txBody>
          <a:bodyPr/>
          <a:lstStyle/>
          <a:p>
            <a:pPr eaLnBrk="1"/>
            <a:endParaRPr lang="fr-FR" smtClean="0"/>
          </a:p>
        </p:txBody>
      </p:sp>
      <p:sp>
        <p:nvSpPr>
          <p:cNvPr id="12291" name="Rectangle 3"/>
          <p:cNvSpPr>
            <a:spLocks noGrp="1" noChangeArrowheads="1"/>
          </p:cNvSpPr>
          <p:nvPr>
            <p:ph type="body" idx="1"/>
          </p:nvPr>
        </p:nvSpPr>
        <p:spPr>
          <a:xfrm>
            <a:off x="5151438" y="1993900"/>
            <a:ext cx="4425950" cy="5072063"/>
          </a:xfrm>
        </p:spPr>
        <p:txBody>
          <a:bodyPr/>
          <a:lstStyle/>
          <a:p>
            <a:pPr eaLnBrk="1"/>
            <a:r>
              <a:rPr lang="fi-FI" sz="2400" smtClean="0"/>
              <a:t>... l'Etoile n'a pas bougé, un randonneur croisé sur le chemin m'explique qu'il fait habituellement la course mais qu'il est aujourd'hui blessé et vient en fait encourager son fils. Il apprécie beaucoup notre parcours ainsi que son organisation, je lui parle de l'effervescence de l'équipe organisatrice quand vient le jour de notre match à nous...</a:t>
            </a:r>
          </a:p>
        </p:txBody>
      </p:sp>
      <p:pic>
        <p:nvPicPr>
          <p:cNvPr id="12292" name="Image 4" descr="Image11.jpg"/>
          <p:cNvPicPr>
            <a:picLocks noChangeAspect="1"/>
          </p:cNvPicPr>
          <p:nvPr/>
        </p:nvPicPr>
        <p:blipFill>
          <a:blip r:embed="rId4" cstate="print"/>
          <a:srcRect/>
          <a:stretch>
            <a:fillRect/>
          </a:stretch>
        </p:blipFill>
        <p:spPr bwMode="auto">
          <a:xfrm>
            <a:off x="182563" y="2565400"/>
            <a:ext cx="5226050" cy="3929063"/>
          </a:xfrm>
          <a:prstGeom prst="rect">
            <a:avLst/>
          </a:prstGeom>
          <a:noFill/>
          <a:ln w="9525">
            <a:noFill/>
            <a:miter lim="800000"/>
            <a:headEnd/>
            <a:tailEnd/>
          </a:ln>
        </p:spPr>
      </p:pic>
    </p:spTree>
  </p:cSld>
  <p:clrMapOvr>
    <a:masterClrMapping/>
  </p:clrMapOvr>
  <p:transition spd="slow" advTm="12000">
    <p:wheel spokes="8"/>
    <p:sndAc>
      <p:stSnd>
        <p:snd r:embed="rId3" name="cigales plusieurs16s.wav"/>
      </p:stSnd>
    </p:sndAc>
  </p:transition>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1"/>
          <p:cNvSpPr>
            <a:spLocks noGrp="1" noChangeArrowheads="1"/>
          </p:cNvSpPr>
          <p:nvPr>
            <p:ph type="title"/>
          </p:nvPr>
        </p:nvSpPr>
        <p:spPr>
          <a:xfrm>
            <a:off x="468313" y="44450"/>
            <a:ext cx="9070975" cy="1171575"/>
          </a:xfrm>
        </p:spPr>
        <p:txBody>
          <a:bodyPr/>
          <a:lstStyle/>
          <a:p>
            <a:pPr eaLnBrk="1">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pPr>
            <a:r>
              <a:rPr lang="fi-FI" smtClean="0"/>
              <a:t>Vincent</a:t>
            </a:r>
          </a:p>
        </p:txBody>
      </p:sp>
      <p:sp>
        <p:nvSpPr>
          <p:cNvPr id="13315" name="Rectangle 3"/>
          <p:cNvSpPr>
            <a:spLocks noGrp="1" noChangeArrowheads="1"/>
          </p:cNvSpPr>
          <p:nvPr>
            <p:ph type="body" idx="1"/>
          </p:nvPr>
        </p:nvSpPr>
        <p:spPr>
          <a:xfrm>
            <a:off x="5683250" y="1768475"/>
            <a:ext cx="4214813" cy="4899025"/>
          </a:xfrm>
        </p:spPr>
        <p:txBody>
          <a:bodyPr/>
          <a:lstStyle/>
          <a:p>
            <a:pPr eaLnBrk="1">
              <a:tabLst>
                <a:tab pos="723900" algn="l"/>
                <a:tab pos="1447800" algn="l"/>
                <a:tab pos="2171700" algn="l"/>
                <a:tab pos="2895600" algn="l"/>
                <a:tab pos="3619500" algn="l"/>
                <a:tab pos="4343400" algn="l"/>
              </a:tabLst>
            </a:pPr>
            <a:r>
              <a:rPr lang="fi-FI" smtClean="0"/>
              <a:t>Il a assuré au point 1,9 km, orienté les coureurs à l'aller, dirigé par la suite les coureurs au retour en étant placé 1,5 km avant l'arrivée...</a:t>
            </a:r>
          </a:p>
          <a:p>
            <a:pPr eaLnBrk="1">
              <a:tabLst>
                <a:tab pos="723900" algn="l"/>
                <a:tab pos="1447800" algn="l"/>
                <a:tab pos="2171700" algn="l"/>
                <a:tab pos="2895600" algn="l"/>
                <a:tab pos="3619500" algn="l"/>
                <a:tab pos="4343400" algn="l"/>
              </a:tabLst>
            </a:pPr>
            <a:r>
              <a:rPr lang="fi-FI" smtClean="0"/>
              <a:t>Merci d'avoir rempli tes deux missions</a:t>
            </a:r>
          </a:p>
        </p:txBody>
      </p:sp>
      <p:pic>
        <p:nvPicPr>
          <p:cNvPr id="13316" name="Image 4" descr="Image12.jpg"/>
          <p:cNvPicPr>
            <a:picLocks noChangeAspect="1"/>
          </p:cNvPicPr>
          <p:nvPr/>
        </p:nvPicPr>
        <p:blipFill>
          <a:blip r:embed="rId4" cstate="print"/>
          <a:srcRect/>
          <a:stretch>
            <a:fillRect/>
          </a:stretch>
        </p:blipFill>
        <p:spPr bwMode="auto">
          <a:xfrm>
            <a:off x="325438" y="2351088"/>
            <a:ext cx="5607050" cy="4214812"/>
          </a:xfrm>
          <a:prstGeom prst="rect">
            <a:avLst/>
          </a:prstGeom>
          <a:noFill/>
          <a:ln w="9525">
            <a:noFill/>
            <a:miter lim="800000"/>
            <a:headEnd/>
            <a:tailEnd/>
          </a:ln>
        </p:spPr>
      </p:pic>
    </p:spTree>
  </p:cSld>
  <p:clrMapOvr>
    <a:masterClrMapping/>
  </p:clrMapOvr>
  <p:transition spd="slow" advTm="24000">
    <p:wheel spokes="8"/>
    <p:sndAc>
      <p:stSnd>
        <p:snd r:embed="rId3" name="Albator.wav"/>
      </p:stSnd>
    </p:sndAc>
  </p:transition>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1"/>
          <p:cNvSpPr>
            <a:spLocks noGrp="1" noChangeArrowheads="1"/>
          </p:cNvSpPr>
          <p:nvPr>
            <p:ph type="title"/>
          </p:nvPr>
        </p:nvSpPr>
        <p:spPr>
          <a:xfrm>
            <a:off x="468313" y="44450"/>
            <a:ext cx="9070975" cy="1171575"/>
          </a:xfrm>
        </p:spPr>
        <p:txBody>
          <a:bodyPr/>
          <a:lstStyle/>
          <a:p>
            <a:pPr eaLnBrk="1">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pPr>
            <a:r>
              <a:rPr lang="fi-FI" smtClean="0"/>
              <a:t>Steeve, Nicole et Gérard</a:t>
            </a:r>
          </a:p>
        </p:txBody>
      </p:sp>
      <p:sp>
        <p:nvSpPr>
          <p:cNvPr id="14339" name="Rectangle 3"/>
          <p:cNvSpPr>
            <a:spLocks noGrp="1" noChangeArrowheads="1"/>
          </p:cNvSpPr>
          <p:nvPr>
            <p:ph type="body" idx="1"/>
          </p:nvPr>
        </p:nvSpPr>
        <p:spPr>
          <a:xfrm>
            <a:off x="5151438" y="1768475"/>
            <a:ext cx="4425950" cy="4899025"/>
          </a:xfrm>
        </p:spPr>
        <p:txBody>
          <a:bodyPr/>
          <a:lstStyle/>
          <a:p>
            <a:pPr eaLnBrk="1">
              <a:tabLst>
                <a:tab pos="723900" algn="l"/>
                <a:tab pos="1447800" algn="l"/>
                <a:tab pos="2171700" algn="l"/>
                <a:tab pos="2895600" algn="l"/>
                <a:tab pos="3619500" algn="l"/>
                <a:tab pos="4343400" algn="l"/>
              </a:tabLst>
            </a:pPr>
            <a:r>
              <a:rPr lang="fi-FI" sz="2400" smtClean="0"/>
              <a:t>Ce sont les porteurs d'eau, ceux qui font gagner l'équipe  malgré le vent, ils ont désaltéré les coureurs, restitué le site propre en ramassant les gobelets emportés par le vent</a:t>
            </a:r>
          </a:p>
          <a:p>
            <a:pPr eaLnBrk="1">
              <a:tabLst>
                <a:tab pos="723900" algn="l"/>
                <a:tab pos="1447800" algn="l"/>
                <a:tab pos="2171700" algn="l"/>
                <a:tab pos="2895600" algn="l"/>
                <a:tab pos="3619500" algn="l"/>
                <a:tab pos="4343400" algn="l"/>
              </a:tabLst>
            </a:pPr>
            <a:r>
              <a:rPr lang="fi-FI" sz="2400" smtClean="0"/>
              <a:t>Steeve, you 're simply the Best !</a:t>
            </a:r>
          </a:p>
        </p:txBody>
      </p:sp>
      <p:pic>
        <p:nvPicPr>
          <p:cNvPr id="14340" name="Image 5" descr="Image13.jpg"/>
          <p:cNvPicPr>
            <a:picLocks noChangeAspect="1"/>
          </p:cNvPicPr>
          <p:nvPr/>
        </p:nvPicPr>
        <p:blipFill>
          <a:blip r:embed="rId4" cstate="print"/>
          <a:srcRect/>
          <a:stretch>
            <a:fillRect/>
          </a:stretch>
        </p:blipFill>
        <p:spPr bwMode="auto">
          <a:xfrm>
            <a:off x="468313" y="1279525"/>
            <a:ext cx="4000500" cy="3394075"/>
          </a:xfrm>
          <a:prstGeom prst="rect">
            <a:avLst/>
          </a:prstGeom>
          <a:noFill/>
          <a:ln w="9525">
            <a:noFill/>
            <a:miter lim="800000"/>
            <a:headEnd/>
            <a:tailEnd/>
          </a:ln>
        </p:spPr>
      </p:pic>
      <p:pic>
        <p:nvPicPr>
          <p:cNvPr id="14341" name="Image 6" descr="Image13-2.jpg"/>
          <p:cNvPicPr>
            <a:picLocks noChangeAspect="1"/>
          </p:cNvPicPr>
          <p:nvPr/>
        </p:nvPicPr>
        <p:blipFill>
          <a:blip r:embed="rId5" cstate="print"/>
          <a:srcRect/>
          <a:stretch>
            <a:fillRect/>
          </a:stretch>
        </p:blipFill>
        <p:spPr bwMode="auto">
          <a:xfrm>
            <a:off x="468313" y="4565650"/>
            <a:ext cx="4065587" cy="2994025"/>
          </a:xfrm>
          <a:prstGeom prst="rect">
            <a:avLst/>
          </a:prstGeom>
          <a:noFill/>
          <a:ln w="9525">
            <a:noFill/>
            <a:miter lim="800000"/>
            <a:headEnd/>
            <a:tailEnd/>
          </a:ln>
        </p:spPr>
      </p:pic>
    </p:spTree>
  </p:cSld>
  <p:clrMapOvr>
    <a:masterClrMapping/>
  </p:clrMapOvr>
  <p:transition spd="slow" advTm="21000">
    <p:wheel spokes="8"/>
    <p:sndAc>
      <p:stSnd>
        <p:snd r:embed="rId3" name="la montagne.wav"/>
      </p:stSnd>
    </p:sndAc>
  </p:transition>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1"/>
          <p:cNvSpPr>
            <a:spLocks noGrp="1" noChangeArrowheads="1"/>
          </p:cNvSpPr>
          <p:nvPr>
            <p:ph type="title"/>
          </p:nvPr>
        </p:nvSpPr>
        <p:spPr>
          <a:xfrm>
            <a:off x="468313" y="44450"/>
            <a:ext cx="9070975" cy="1171575"/>
          </a:xfrm>
        </p:spPr>
        <p:txBody>
          <a:bodyPr/>
          <a:lstStyle/>
          <a:p>
            <a:pPr eaLnBrk="1">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pPr>
            <a:r>
              <a:rPr lang="fi-FI" smtClean="0"/>
              <a:t>Yohann</a:t>
            </a:r>
          </a:p>
        </p:txBody>
      </p:sp>
      <p:sp>
        <p:nvSpPr>
          <p:cNvPr id="15363" name="Rectangle 3"/>
          <p:cNvSpPr>
            <a:spLocks noGrp="1" noChangeArrowheads="1"/>
          </p:cNvSpPr>
          <p:nvPr>
            <p:ph type="body" idx="1"/>
          </p:nvPr>
        </p:nvSpPr>
        <p:spPr>
          <a:xfrm>
            <a:off x="5611813" y="2493963"/>
            <a:ext cx="3965575" cy="4173537"/>
          </a:xfrm>
        </p:spPr>
        <p:txBody>
          <a:bodyPr/>
          <a:lstStyle/>
          <a:p>
            <a:pPr eaLnBrk="1">
              <a:tabLst>
                <a:tab pos="723900" algn="l"/>
                <a:tab pos="1447800" algn="l"/>
                <a:tab pos="2171700" algn="l"/>
                <a:tab pos="2895600" algn="l"/>
                <a:tab pos="3619500" algn="l"/>
                <a:tab pos="4343400" algn="l"/>
              </a:tabLst>
            </a:pPr>
            <a:r>
              <a:rPr lang="fi-FI" sz="2400" smtClean="0"/>
              <a:t>Il est le garant de la paix dans l'Etoile, tel le justicier, il a dirigé les coureurs vers le km 5 et même si deux blondes ont cherché à se perdre,  il a gardé son sang froid et sa bonne humeur</a:t>
            </a:r>
          </a:p>
          <a:p>
            <a:pPr eaLnBrk="1">
              <a:tabLst>
                <a:tab pos="723900" algn="l"/>
                <a:tab pos="1447800" algn="l"/>
                <a:tab pos="2171700" algn="l"/>
                <a:tab pos="2895600" algn="l"/>
                <a:tab pos="3619500" algn="l"/>
                <a:tab pos="4343400" algn="l"/>
              </a:tabLst>
            </a:pPr>
            <a:r>
              <a:rPr lang="fi-FI" sz="2400" smtClean="0"/>
              <a:t>Bravo Yohann </a:t>
            </a:r>
            <a:r>
              <a:rPr lang="fi-FI" sz="2200" smtClean="0"/>
              <a:t>!</a:t>
            </a:r>
          </a:p>
        </p:txBody>
      </p:sp>
      <p:pic>
        <p:nvPicPr>
          <p:cNvPr id="15364" name="Image 4" descr="Image14.jpg"/>
          <p:cNvPicPr>
            <a:picLocks noChangeAspect="1"/>
          </p:cNvPicPr>
          <p:nvPr/>
        </p:nvPicPr>
        <p:blipFill>
          <a:blip r:embed="rId4" cstate="print"/>
          <a:srcRect/>
          <a:stretch>
            <a:fillRect/>
          </a:stretch>
        </p:blipFill>
        <p:spPr bwMode="auto">
          <a:xfrm>
            <a:off x="182563" y="2636838"/>
            <a:ext cx="5511800" cy="4143375"/>
          </a:xfrm>
          <a:prstGeom prst="rect">
            <a:avLst/>
          </a:prstGeom>
          <a:noFill/>
          <a:ln w="9525">
            <a:noFill/>
            <a:miter lim="800000"/>
            <a:headEnd/>
            <a:tailEnd/>
          </a:ln>
        </p:spPr>
      </p:pic>
    </p:spTree>
  </p:cSld>
  <p:clrMapOvr>
    <a:masterClrMapping/>
  </p:clrMapOvr>
  <p:transition spd="slow" advTm="18000">
    <p:wheel spokes="8"/>
    <p:sndAc>
      <p:stSnd>
        <p:snd r:embed="rId3" name="Capitaine Flam.wav"/>
      </p:stSnd>
    </p:sndAc>
  </p:transition>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1"/>
          <p:cNvSpPr>
            <a:spLocks noGrp="1" noChangeArrowheads="1"/>
          </p:cNvSpPr>
          <p:nvPr>
            <p:ph type="title"/>
          </p:nvPr>
        </p:nvSpPr>
        <p:spPr>
          <a:xfrm>
            <a:off x="468313" y="44450"/>
            <a:ext cx="9070975" cy="1171575"/>
          </a:xfrm>
        </p:spPr>
        <p:txBody>
          <a:bodyPr/>
          <a:lstStyle/>
          <a:p>
            <a:pPr eaLnBrk="1">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pPr>
            <a:r>
              <a:rPr lang="fi-FI" smtClean="0"/>
              <a:t>Olivier</a:t>
            </a:r>
          </a:p>
        </p:txBody>
      </p:sp>
      <p:sp>
        <p:nvSpPr>
          <p:cNvPr id="16387" name="Rectangle 3"/>
          <p:cNvSpPr>
            <a:spLocks noGrp="1" noChangeArrowheads="1"/>
          </p:cNvSpPr>
          <p:nvPr>
            <p:ph type="body" idx="1"/>
          </p:nvPr>
        </p:nvSpPr>
        <p:spPr>
          <a:xfrm>
            <a:off x="5969000" y="2565400"/>
            <a:ext cx="3608388" cy="4102100"/>
          </a:xfrm>
        </p:spPr>
        <p:txBody>
          <a:bodyPr/>
          <a:lstStyle/>
          <a:p>
            <a:pPr eaLnBrk="1">
              <a:tabLst>
                <a:tab pos="723900" algn="l"/>
                <a:tab pos="1447800" algn="l"/>
                <a:tab pos="2171700" algn="l"/>
                <a:tab pos="2895600" algn="l"/>
                <a:tab pos="3619500" algn="l"/>
                <a:tab pos="4343400" algn="l"/>
              </a:tabLst>
            </a:pPr>
            <a:r>
              <a:rPr lang="fi-FI" sz="2400" smtClean="0"/>
              <a:t>Pendant que des supporters marseillais escaladent les panneaux de la Ville pour fêter la victoire de l'OM, il nous a aidé à enlever ceux de la colline pour finir la course plus tôt.</a:t>
            </a:r>
          </a:p>
          <a:p>
            <a:pPr eaLnBrk="1">
              <a:tabLst>
                <a:tab pos="723900" algn="l"/>
                <a:tab pos="1447800" algn="l"/>
                <a:tab pos="2171700" algn="l"/>
                <a:tab pos="2895600" algn="l"/>
                <a:tab pos="3619500" algn="l"/>
                <a:tab pos="4343400" algn="l"/>
              </a:tabLst>
            </a:pPr>
            <a:r>
              <a:rPr lang="fi-FI" sz="2400" smtClean="0"/>
              <a:t>Merci Olivier !</a:t>
            </a:r>
          </a:p>
        </p:txBody>
      </p:sp>
      <p:pic>
        <p:nvPicPr>
          <p:cNvPr id="16388" name="Image 4" descr="Image15.jpg"/>
          <p:cNvPicPr>
            <a:picLocks noChangeAspect="1"/>
          </p:cNvPicPr>
          <p:nvPr/>
        </p:nvPicPr>
        <p:blipFill>
          <a:blip r:embed="rId4" cstate="print"/>
          <a:srcRect/>
          <a:stretch>
            <a:fillRect/>
          </a:stretch>
        </p:blipFill>
        <p:spPr bwMode="auto">
          <a:xfrm>
            <a:off x="254000" y="2493963"/>
            <a:ext cx="5707063" cy="4286250"/>
          </a:xfrm>
          <a:prstGeom prst="rect">
            <a:avLst/>
          </a:prstGeom>
          <a:noFill/>
          <a:ln w="9525">
            <a:noFill/>
            <a:miter lim="800000"/>
            <a:headEnd/>
            <a:tailEnd/>
          </a:ln>
        </p:spPr>
      </p:pic>
    </p:spTree>
  </p:cSld>
  <p:clrMapOvr>
    <a:masterClrMapping/>
  </p:clrMapOvr>
  <p:transition spd="slow" advTm="23000">
    <p:wheel spokes="8"/>
    <p:sndAc>
      <p:stSnd>
        <p:snd r:embed="rId3" name="Tom Sawyer.wav"/>
      </p:stSnd>
    </p:sndAc>
  </p:transition>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1"/>
          <p:cNvSpPr>
            <a:spLocks noGrp="1" noChangeArrowheads="1"/>
          </p:cNvSpPr>
          <p:nvPr>
            <p:ph type="title"/>
          </p:nvPr>
        </p:nvSpPr>
        <p:spPr>
          <a:xfrm>
            <a:off x="468313" y="44450"/>
            <a:ext cx="9070975" cy="1171575"/>
          </a:xfrm>
        </p:spPr>
        <p:txBody>
          <a:bodyPr/>
          <a:lstStyle/>
          <a:p>
            <a:pPr eaLnBrk="1">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pPr>
            <a:r>
              <a:rPr lang="fi-FI" smtClean="0"/>
              <a:t>Jean Marc et Laurent</a:t>
            </a:r>
          </a:p>
        </p:txBody>
      </p:sp>
      <p:sp>
        <p:nvSpPr>
          <p:cNvPr id="17411" name="Rectangle 3"/>
          <p:cNvSpPr>
            <a:spLocks noGrp="1" noChangeArrowheads="1"/>
          </p:cNvSpPr>
          <p:nvPr>
            <p:ph type="body" idx="1"/>
          </p:nvPr>
        </p:nvSpPr>
        <p:spPr>
          <a:xfrm>
            <a:off x="6254750" y="2279650"/>
            <a:ext cx="3322638" cy="5072063"/>
          </a:xfrm>
        </p:spPr>
        <p:txBody>
          <a:bodyPr/>
          <a:lstStyle/>
          <a:p>
            <a:pPr eaLnBrk="1">
              <a:tabLst>
                <a:tab pos="723900" algn="l"/>
                <a:tab pos="1447800" algn="l"/>
                <a:tab pos="2171700" algn="l"/>
                <a:tab pos="2895600" algn="l"/>
                <a:tab pos="3619500" algn="l"/>
                <a:tab pos="4343400" algn="l"/>
              </a:tabLst>
            </a:pPr>
            <a:r>
              <a:rPr lang="fi-FI" sz="2200" smtClean="0"/>
              <a:t>Ce n'est peut-être pas le couple de l'année, mais ils font battre le coeur de l'ASM, à l'intersection de Palama, la course traverse la route où certaines voitures viennent se perdre aux beaux jours avant de regagner les collines.</a:t>
            </a:r>
          </a:p>
          <a:p>
            <a:pPr eaLnBrk="1">
              <a:tabLst>
                <a:tab pos="723900" algn="l"/>
                <a:tab pos="1447800" algn="l"/>
                <a:tab pos="2171700" algn="l"/>
                <a:tab pos="2895600" algn="l"/>
                <a:tab pos="3619500" algn="l"/>
                <a:tab pos="4343400" algn="l"/>
              </a:tabLst>
            </a:pPr>
            <a:endParaRPr lang="fi-FI" sz="2200" smtClean="0"/>
          </a:p>
          <a:p>
            <a:pPr eaLnBrk="1">
              <a:tabLst>
                <a:tab pos="723900" algn="l"/>
                <a:tab pos="1447800" algn="l"/>
                <a:tab pos="2171700" algn="l"/>
                <a:tab pos="2895600" algn="l"/>
                <a:tab pos="3619500" algn="l"/>
                <a:tab pos="4343400" algn="l"/>
              </a:tabLst>
            </a:pPr>
            <a:r>
              <a:rPr lang="fi-FI" sz="2200" smtClean="0"/>
              <a:t>Merci à vous</a:t>
            </a:r>
          </a:p>
        </p:txBody>
      </p:sp>
      <p:pic>
        <p:nvPicPr>
          <p:cNvPr id="17412" name="Image 4" descr="Image16.jpg"/>
          <p:cNvPicPr>
            <a:picLocks noChangeAspect="1"/>
          </p:cNvPicPr>
          <p:nvPr/>
        </p:nvPicPr>
        <p:blipFill>
          <a:blip r:embed="rId4" cstate="print"/>
          <a:srcRect/>
          <a:stretch>
            <a:fillRect/>
          </a:stretch>
        </p:blipFill>
        <p:spPr bwMode="auto">
          <a:xfrm>
            <a:off x="182563" y="2351088"/>
            <a:ext cx="6265862" cy="4714875"/>
          </a:xfrm>
          <a:prstGeom prst="rect">
            <a:avLst/>
          </a:prstGeom>
          <a:noFill/>
          <a:ln w="9525">
            <a:noFill/>
            <a:miter lim="800000"/>
            <a:headEnd/>
            <a:tailEnd/>
          </a:ln>
        </p:spPr>
      </p:pic>
    </p:spTree>
  </p:cSld>
  <p:clrMapOvr>
    <a:masterClrMapping/>
  </p:clrMapOvr>
  <p:transition spd="slow" advClick="0" advTm="21000">
    <p:wheel spokes="8"/>
    <p:sndAc>
      <p:stSnd>
        <p:snd r:embed="rId3" name="starsky et hutch.wav"/>
      </p:stSnd>
    </p:sndAc>
  </p:transition>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1"/>
          <p:cNvSpPr>
            <a:spLocks noGrp="1" noChangeArrowheads="1"/>
          </p:cNvSpPr>
          <p:nvPr>
            <p:ph type="title"/>
          </p:nvPr>
        </p:nvSpPr>
        <p:spPr>
          <a:xfrm>
            <a:off x="468313" y="44450"/>
            <a:ext cx="9070975" cy="1171575"/>
          </a:xfrm>
        </p:spPr>
        <p:txBody>
          <a:bodyPr/>
          <a:lstStyle/>
          <a:p>
            <a:pPr eaLnBrk="1">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pPr>
            <a:r>
              <a:rPr lang="fi-FI" smtClean="0"/>
              <a:t>François</a:t>
            </a:r>
          </a:p>
        </p:txBody>
      </p:sp>
      <p:sp>
        <p:nvSpPr>
          <p:cNvPr id="18435" name="Rectangle 3"/>
          <p:cNvSpPr>
            <a:spLocks noGrp="1" noChangeArrowheads="1"/>
          </p:cNvSpPr>
          <p:nvPr>
            <p:ph type="body" idx="1"/>
          </p:nvPr>
        </p:nvSpPr>
        <p:spPr>
          <a:xfrm>
            <a:off x="5897563" y="2636838"/>
            <a:ext cx="3679825" cy="3214687"/>
          </a:xfrm>
        </p:spPr>
        <p:txBody>
          <a:bodyPr/>
          <a:lstStyle/>
          <a:p>
            <a:pPr eaLnBrk="1">
              <a:tabLst>
                <a:tab pos="723900" algn="l"/>
                <a:tab pos="1447800" algn="l"/>
                <a:tab pos="2171700" algn="l"/>
                <a:tab pos="2895600" algn="l"/>
                <a:tab pos="3619500" algn="l"/>
                <a:tab pos="4343400" algn="l"/>
              </a:tabLst>
            </a:pPr>
            <a:r>
              <a:rPr lang="fi-FI" sz="2200" smtClean="0"/>
              <a:t>Il est à la barrière qui précède le 6°km, à ce moment bien précis, il ne sait pas encore que sa photo va être massivement diffusée sur Meetic</a:t>
            </a:r>
          </a:p>
          <a:p>
            <a:pPr eaLnBrk="1">
              <a:tabLst>
                <a:tab pos="723900" algn="l"/>
                <a:tab pos="1447800" algn="l"/>
                <a:tab pos="2171700" algn="l"/>
                <a:tab pos="2895600" algn="l"/>
                <a:tab pos="3619500" algn="l"/>
                <a:tab pos="4343400" algn="l"/>
              </a:tabLst>
            </a:pPr>
            <a:r>
              <a:rPr lang="fi-FI" sz="2200" smtClean="0"/>
              <a:t>Merci François</a:t>
            </a:r>
          </a:p>
        </p:txBody>
      </p:sp>
      <p:pic>
        <p:nvPicPr>
          <p:cNvPr id="18436" name="Image 4" descr="Image17.jpg"/>
          <p:cNvPicPr>
            <a:picLocks noChangeAspect="1"/>
          </p:cNvPicPr>
          <p:nvPr/>
        </p:nvPicPr>
        <p:blipFill>
          <a:blip r:embed="rId4" cstate="print"/>
          <a:srcRect/>
          <a:stretch>
            <a:fillRect/>
          </a:stretch>
        </p:blipFill>
        <p:spPr bwMode="auto">
          <a:xfrm>
            <a:off x="182563" y="2351088"/>
            <a:ext cx="5802312" cy="4357687"/>
          </a:xfrm>
          <a:prstGeom prst="rect">
            <a:avLst/>
          </a:prstGeom>
          <a:noFill/>
          <a:ln w="9525">
            <a:noFill/>
            <a:miter lim="800000"/>
            <a:headEnd/>
            <a:tailEnd/>
          </a:ln>
        </p:spPr>
      </p:pic>
    </p:spTree>
  </p:cSld>
  <p:clrMapOvr>
    <a:masterClrMapping/>
  </p:clrMapOvr>
  <p:transition spd="slow" advTm="23000">
    <p:wheel spokes="8"/>
    <p:sndAc>
      <p:stSnd>
        <p:snd r:embed="rId3" name="Goldorak.wav"/>
      </p:stSnd>
    </p:sndAc>
  </p:transition>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1"/>
          <p:cNvSpPr>
            <a:spLocks noGrp="1" noChangeArrowheads="1"/>
          </p:cNvSpPr>
          <p:nvPr>
            <p:ph type="title"/>
          </p:nvPr>
        </p:nvSpPr>
        <p:spPr>
          <a:xfrm>
            <a:off x="468313" y="44450"/>
            <a:ext cx="9070975" cy="1171575"/>
          </a:xfrm>
        </p:spPr>
        <p:txBody>
          <a:bodyPr/>
          <a:lstStyle/>
          <a:p>
            <a:pPr eaLnBrk="1">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pPr>
            <a:r>
              <a:rPr lang="fi-FI" smtClean="0"/>
              <a:t>Michel et Marie</a:t>
            </a:r>
          </a:p>
        </p:txBody>
      </p:sp>
      <p:sp>
        <p:nvSpPr>
          <p:cNvPr id="19459" name="Rectangle 3"/>
          <p:cNvSpPr>
            <a:spLocks noGrp="1" noChangeArrowheads="1"/>
          </p:cNvSpPr>
          <p:nvPr>
            <p:ph type="body" idx="1"/>
          </p:nvPr>
        </p:nvSpPr>
        <p:spPr>
          <a:xfrm>
            <a:off x="6111875" y="1993900"/>
            <a:ext cx="3465513" cy="4673600"/>
          </a:xfrm>
        </p:spPr>
        <p:txBody>
          <a:bodyPr/>
          <a:lstStyle/>
          <a:p>
            <a:pPr eaLnBrk="1">
              <a:tabLst>
                <a:tab pos="723900" algn="l"/>
                <a:tab pos="1447800" algn="l"/>
                <a:tab pos="2171700" algn="l"/>
                <a:tab pos="2895600" algn="l"/>
                <a:tab pos="3619500" algn="l"/>
                <a:tab pos="4343400" algn="l"/>
              </a:tabLst>
            </a:pPr>
            <a:r>
              <a:rPr lang="fi-FI" sz="2000" smtClean="0"/>
              <a:t>Leur joie est communicative et illumine tout le massif de l'Etoile, pas étonnant que les coureurs n'aient pas eu soif, le deuxième ravitaillement prend des allures de festin en ce jour de printemps.</a:t>
            </a:r>
          </a:p>
          <a:p>
            <a:pPr eaLnBrk="1">
              <a:tabLst>
                <a:tab pos="723900" algn="l"/>
                <a:tab pos="1447800" algn="l"/>
                <a:tab pos="2171700" algn="l"/>
                <a:tab pos="2895600" algn="l"/>
                <a:tab pos="3619500" algn="l"/>
                <a:tab pos="4343400" algn="l"/>
              </a:tabLst>
            </a:pPr>
            <a:endParaRPr lang="fi-FI" sz="2000" smtClean="0"/>
          </a:p>
          <a:p>
            <a:pPr eaLnBrk="1">
              <a:tabLst>
                <a:tab pos="723900" algn="l"/>
                <a:tab pos="1447800" algn="l"/>
                <a:tab pos="2171700" algn="l"/>
                <a:tab pos="2895600" algn="l"/>
                <a:tab pos="3619500" algn="l"/>
                <a:tab pos="4343400" algn="l"/>
              </a:tabLst>
            </a:pPr>
            <a:r>
              <a:rPr lang="fi-FI" sz="2000" smtClean="0"/>
              <a:t>Merci à tous les deux</a:t>
            </a:r>
          </a:p>
        </p:txBody>
      </p:sp>
      <p:pic>
        <p:nvPicPr>
          <p:cNvPr id="19460" name="Image 4" descr="Image18.jpg"/>
          <p:cNvPicPr>
            <a:picLocks noChangeAspect="1"/>
          </p:cNvPicPr>
          <p:nvPr/>
        </p:nvPicPr>
        <p:blipFill>
          <a:blip r:embed="rId4" cstate="print"/>
          <a:srcRect/>
          <a:stretch>
            <a:fillRect/>
          </a:stretch>
        </p:blipFill>
        <p:spPr bwMode="auto">
          <a:xfrm>
            <a:off x="182563" y="2351088"/>
            <a:ext cx="6008687" cy="4500562"/>
          </a:xfrm>
          <a:prstGeom prst="rect">
            <a:avLst/>
          </a:prstGeom>
          <a:noFill/>
          <a:ln w="9525">
            <a:noFill/>
            <a:miter lim="800000"/>
            <a:headEnd/>
            <a:tailEnd/>
          </a:ln>
        </p:spPr>
      </p:pic>
    </p:spTree>
  </p:cSld>
  <p:clrMapOvr>
    <a:masterClrMapping/>
  </p:clrMapOvr>
  <p:transition spd="slow" advTm="21000">
    <p:wheel spokes="8"/>
    <p:sndAc>
      <p:stSnd>
        <p:snd r:embed="rId3" name="L'amour du risque.wav"/>
      </p:stSnd>
    </p:sndAc>
  </p:transition>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1"/>
          <p:cNvSpPr>
            <a:spLocks noGrp="1" noChangeArrowheads="1"/>
          </p:cNvSpPr>
          <p:nvPr>
            <p:ph type="title"/>
          </p:nvPr>
        </p:nvSpPr>
        <p:spPr>
          <a:xfrm>
            <a:off x="468313" y="44450"/>
            <a:ext cx="9070975" cy="1171575"/>
          </a:xfrm>
        </p:spPr>
        <p:txBody>
          <a:bodyPr/>
          <a:lstStyle/>
          <a:p>
            <a:pPr eaLnBrk="1">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pPr>
            <a:r>
              <a:rPr lang="fi-FI" smtClean="0"/>
              <a:t>Renaud</a:t>
            </a:r>
          </a:p>
        </p:txBody>
      </p:sp>
      <p:sp>
        <p:nvSpPr>
          <p:cNvPr id="20483" name="Rectangle 3"/>
          <p:cNvSpPr>
            <a:spLocks noGrp="1" noChangeArrowheads="1"/>
          </p:cNvSpPr>
          <p:nvPr>
            <p:ph type="body" idx="1"/>
          </p:nvPr>
        </p:nvSpPr>
        <p:spPr>
          <a:xfrm>
            <a:off x="5969000" y="2779713"/>
            <a:ext cx="3643313" cy="2286000"/>
          </a:xfrm>
        </p:spPr>
        <p:txBody>
          <a:bodyPr/>
          <a:lstStyle/>
          <a:p>
            <a:pPr eaLnBrk="1">
              <a:tabLst>
                <a:tab pos="723900" algn="l"/>
                <a:tab pos="1447800" algn="l"/>
                <a:tab pos="2171700" algn="l"/>
                <a:tab pos="2895600" algn="l"/>
                <a:tab pos="3619500" algn="l"/>
                <a:tab pos="4343400" algn="l"/>
              </a:tabLst>
            </a:pPr>
            <a:r>
              <a:rPr lang="fi-FI" sz="2400" smtClean="0"/>
              <a:t>Il a dirigé d'une main de maître les coureurs vers le chemin de la victoire.</a:t>
            </a:r>
          </a:p>
          <a:p>
            <a:pPr eaLnBrk="1">
              <a:tabLst>
                <a:tab pos="723900" algn="l"/>
                <a:tab pos="1447800" algn="l"/>
                <a:tab pos="2171700" algn="l"/>
                <a:tab pos="2895600" algn="l"/>
                <a:tab pos="3619500" algn="l"/>
                <a:tab pos="4343400" algn="l"/>
              </a:tabLst>
            </a:pPr>
            <a:r>
              <a:rPr lang="fi-FI" sz="2400" smtClean="0"/>
              <a:t>Merci Renaud</a:t>
            </a:r>
          </a:p>
        </p:txBody>
      </p:sp>
      <p:pic>
        <p:nvPicPr>
          <p:cNvPr id="20484" name="Image 4" descr="Image19.jpg"/>
          <p:cNvPicPr>
            <a:picLocks noChangeAspect="1"/>
          </p:cNvPicPr>
          <p:nvPr/>
        </p:nvPicPr>
        <p:blipFill>
          <a:blip r:embed="rId4" cstate="print"/>
          <a:srcRect/>
          <a:stretch>
            <a:fillRect/>
          </a:stretch>
        </p:blipFill>
        <p:spPr bwMode="auto">
          <a:xfrm>
            <a:off x="254000" y="2279650"/>
            <a:ext cx="5802313" cy="4357688"/>
          </a:xfrm>
          <a:prstGeom prst="rect">
            <a:avLst/>
          </a:prstGeom>
          <a:noFill/>
          <a:ln w="9525">
            <a:noFill/>
            <a:miter lim="800000"/>
            <a:headEnd/>
            <a:tailEnd/>
          </a:ln>
        </p:spPr>
      </p:pic>
    </p:spTree>
  </p:cSld>
  <p:clrMapOvr>
    <a:masterClrMapping/>
  </p:clrMapOvr>
  <p:transition spd="slow" advTm="20000">
    <p:wheel spokes="8"/>
    <p:sndAc>
      <p:stSnd>
        <p:snd r:embed="rId3" name="L'homme qui tombe à pic.wav"/>
      </p:stSnd>
    </p:sndAc>
  </p:transition>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1"/>
          <p:cNvSpPr>
            <a:spLocks noGrp="1" noChangeArrowheads="1"/>
          </p:cNvSpPr>
          <p:nvPr>
            <p:ph type="title"/>
          </p:nvPr>
        </p:nvSpPr>
        <p:spPr>
          <a:xfrm>
            <a:off x="468313" y="44450"/>
            <a:ext cx="9070975" cy="1171575"/>
          </a:xfrm>
        </p:spPr>
        <p:txBody>
          <a:bodyPr/>
          <a:lstStyle/>
          <a:p>
            <a:pPr eaLnBrk="1">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pPr>
            <a:r>
              <a:rPr lang="fi-FI" smtClean="0"/>
              <a:t>Raphaël</a:t>
            </a:r>
          </a:p>
        </p:txBody>
      </p:sp>
      <p:sp>
        <p:nvSpPr>
          <p:cNvPr id="21507" name="Rectangle 3"/>
          <p:cNvSpPr>
            <a:spLocks noGrp="1" noChangeArrowheads="1"/>
          </p:cNvSpPr>
          <p:nvPr>
            <p:ph type="body" idx="1"/>
          </p:nvPr>
        </p:nvSpPr>
        <p:spPr>
          <a:xfrm>
            <a:off x="5151438" y="1768475"/>
            <a:ext cx="4425950" cy="4899025"/>
          </a:xfrm>
        </p:spPr>
        <p:txBody>
          <a:bodyPr/>
          <a:lstStyle/>
          <a:p>
            <a:pPr eaLnBrk="1">
              <a:tabLst>
                <a:tab pos="723900" algn="l"/>
                <a:tab pos="1447800" algn="l"/>
                <a:tab pos="2171700" algn="l"/>
                <a:tab pos="2895600" algn="l"/>
                <a:tab pos="3619500" algn="l"/>
                <a:tab pos="4343400" algn="l"/>
              </a:tabLst>
            </a:pPr>
            <a:r>
              <a:rPr lang="fi-FI" smtClean="0"/>
              <a:t>Il joue d'habitude en équipe de France mais comme il préférait être avec nous ce jour là, on était heureux de l'avoir parmi nous dans notre équipe</a:t>
            </a:r>
          </a:p>
          <a:p>
            <a:pPr eaLnBrk="1">
              <a:tabLst>
                <a:tab pos="723900" algn="l"/>
                <a:tab pos="1447800" algn="l"/>
                <a:tab pos="2171700" algn="l"/>
                <a:tab pos="2895600" algn="l"/>
                <a:tab pos="3619500" algn="l"/>
                <a:tab pos="4343400" algn="l"/>
              </a:tabLst>
            </a:pPr>
            <a:r>
              <a:rPr lang="fi-FI" smtClean="0"/>
              <a:t>Merci Raphaël</a:t>
            </a:r>
          </a:p>
        </p:txBody>
      </p:sp>
      <p:pic>
        <p:nvPicPr>
          <p:cNvPr id="21508" name="Image 4" descr="Raphaël.jpg"/>
          <p:cNvPicPr>
            <a:picLocks noChangeAspect="1"/>
          </p:cNvPicPr>
          <p:nvPr/>
        </p:nvPicPr>
        <p:blipFill>
          <a:blip r:embed="rId4" cstate="print"/>
          <a:srcRect/>
          <a:stretch>
            <a:fillRect/>
          </a:stretch>
        </p:blipFill>
        <p:spPr bwMode="auto">
          <a:xfrm>
            <a:off x="968375" y="1851025"/>
            <a:ext cx="2643188" cy="5895975"/>
          </a:xfrm>
          <a:prstGeom prst="rect">
            <a:avLst/>
          </a:prstGeom>
          <a:noFill/>
          <a:ln w="9525">
            <a:noFill/>
            <a:miter lim="800000"/>
            <a:headEnd/>
            <a:tailEnd/>
          </a:ln>
        </p:spPr>
      </p:pic>
    </p:spTree>
  </p:cSld>
  <p:clrMapOvr>
    <a:masterClrMapping/>
  </p:clrMapOvr>
  <p:transition spd="slow" advTm="20000">
    <p:wheel spokes="8"/>
    <p:sndAc>
      <p:stSnd>
        <p:snd r:embed="rId3" name="Marseillaise.wav"/>
      </p:stSnd>
    </p:sndAc>
  </p:transition>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1"/>
          <p:cNvSpPr>
            <a:spLocks noGrp="1" noChangeArrowheads="1"/>
          </p:cNvSpPr>
          <p:nvPr>
            <p:ph type="title"/>
          </p:nvPr>
        </p:nvSpPr>
        <p:spPr>
          <a:xfrm>
            <a:off x="468313" y="44450"/>
            <a:ext cx="9070975" cy="1171575"/>
          </a:xfrm>
        </p:spPr>
        <p:txBody>
          <a:bodyPr/>
          <a:lstStyle/>
          <a:p>
            <a:pPr eaLnBrk="1">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pPr>
            <a:r>
              <a:rPr lang="fi-FI" smtClean="0"/>
              <a:t>Perrine</a:t>
            </a:r>
          </a:p>
        </p:txBody>
      </p:sp>
      <p:sp>
        <p:nvSpPr>
          <p:cNvPr id="22531" name="Rectangle 3"/>
          <p:cNvSpPr>
            <a:spLocks noGrp="1" noChangeArrowheads="1"/>
          </p:cNvSpPr>
          <p:nvPr>
            <p:ph type="body" idx="1"/>
          </p:nvPr>
        </p:nvSpPr>
        <p:spPr>
          <a:xfrm>
            <a:off x="5969000" y="2065338"/>
            <a:ext cx="3608388" cy="4000500"/>
          </a:xfrm>
        </p:spPr>
        <p:txBody>
          <a:bodyPr/>
          <a:lstStyle/>
          <a:p>
            <a:pPr eaLnBrk="1">
              <a:tabLst>
                <a:tab pos="723900" algn="l"/>
                <a:tab pos="1447800" algn="l"/>
                <a:tab pos="2171700" algn="l"/>
                <a:tab pos="2895600" algn="l"/>
                <a:tab pos="3619500" algn="l"/>
                <a:tab pos="4343400" algn="l"/>
              </a:tabLst>
            </a:pPr>
            <a:r>
              <a:rPr lang="fi-FI" sz="2800" smtClean="0"/>
              <a:t>Au côté de Marie, elles apportent un peu de douceur dans ce monde de brutes.</a:t>
            </a:r>
          </a:p>
          <a:p>
            <a:pPr eaLnBrk="1">
              <a:tabLst>
                <a:tab pos="723900" algn="l"/>
                <a:tab pos="1447800" algn="l"/>
                <a:tab pos="2171700" algn="l"/>
                <a:tab pos="2895600" algn="l"/>
                <a:tab pos="3619500" algn="l"/>
                <a:tab pos="4343400" algn="l"/>
              </a:tabLst>
            </a:pPr>
            <a:endParaRPr lang="fi-FI" sz="2800" smtClean="0"/>
          </a:p>
          <a:p>
            <a:pPr eaLnBrk="1">
              <a:tabLst>
                <a:tab pos="723900" algn="l"/>
                <a:tab pos="1447800" algn="l"/>
                <a:tab pos="2171700" algn="l"/>
                <a:tab pos="2895600" algn="l"/>
                <a:tab pos="3619500" algn="l"/>
                <a:tab pos="4343400" algn="l"/>
              </a:tabLst>
            </a:pPr>
            <a:r>
              <a:rPr lang="fi-FI" sz="2800" smtClean="0"/>
              <a:t>Merci Perrine</a:t>
            </a:r>
          </a:p>
        </p:txBody>
      </p:sp>
      <p:pic>
        <p:nvPicPr>
          <p:cNvPr id="22532" name="Image 4" descr="Image21.jpg"/>
          <p:cNvPicPr>
            <a:picLocks noChangeAspect="1"/>
          </p:cNvPicPr>
          <p:nvPr/>
        </p:nvPicPr>
        <p:blipFill>
          <a:blip r:embed="rId4" cstate="print"/>
          <a:srcRect/>
          <a:stretch>
            <a:fillRect/>
          </a:stretch>
        </p:blipFill>
        <p:spPr bwMode="auto">
          <a:xfrm>
            <a:off x="254000" y="2351088"/>
            <a:ext cx="5802313" cy="4357687"/>
          </a:xfrm>
          <a:prstGeom prst="rect">
            <a:avLst/>
          </a:prstGeom>
          <a:noFill/>
          <a:ln w="9525">
            <a:noFill/>
            <a:miter lim="800000"/>
            <a:headEnd/>
            <a:tailEnd/>
          </a:ln>
        </p:spPr>
      </p:pic>
    </p:spTree>
  </p:cSld>
  <p:clrMapOvr>
    <a:masterClrMapping/>
  </p:clrMapOvr>
  <p:transition spd="slow" advTm="16000">
    <p:wheel spokes="8"/>
    <p:sndAc>
      <p:stSnd>
        <p:snd r:embed="rId3" name="Drôles de dames.wav"/>
      </p:stSnd>
    </p:sndAc>
  </p:transition>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1"/>
          <p:cNvSpPr>
            <a:spLocks noGrp="1" noChangeArrowheads="1"/>
          </p:cNvSpPr>
          <p:nvPr>
            <p:ph type="title"/>
          </p:nvPr>
        </p:nvSpPr>
        <p:spPr>
          <a:xfrm>
            <a:off x="468313" y="0"/>
            <a:ext cx="9070975" cy="1262063"/>
          </a:xfrm>
        </p:spPr>
        <p:txBody>
          <a:bodyPr/>
          <a:lstStyle/>
          <a:p>
            <a:pPr eaLnBrk="1">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pPr>
            <a:r>
              <a:rPr lang="fi-FI" smtClean="0"/>
              <a:t>Yann, le musicien</a:t>
            </a:r>
          </a:p>
        </p:txBody>
      </p:sp>
      <p:sp>
        <p:nvSpPr>
          <p:cNvPr id="23555" name="Rectangle 2"/>
          <p:cNvSpPr>
            <a:spLocks noGrp="1" noChangeArrowheads="1"/>
          </p:cNvSpPr>
          <p:nvPr>
            <p:ph type="body" idx="1"/>
          </p:nvPr>
        </p:nvSpPr>
        <p:spPr>
          <a:xfrm>
            <a:off x="325438" y="2065338"/>
            <a:ext cx="3857625" cy="3906837"/>
          </a:xfrm>
        </p:spPr>
        <p:txBody>
          <a:bodyPr/>
          <a:lstStyle/>
          <a:p>
            <a:pPr eaLnBrk="1">
              <a:tabLst>
                <a:tab pos="723900" algn="l"/>
                <a:tab pos="1447800" algn="l"/>
                <a:tab pos="2171700" algn="l"/>
                <a:tab pos="2895600" algn="l"/>
                <a:tab pos="3619500" algn="l"/>
                <a:tab pos="4343400" algn="l"/>
              </a:tabLst>
            </a:pPr>
            <a:r>
              <a:rPr lang="fi-FI" sz="2800" smtClean="0"/>
              <a:t>Tel un chef d’orchestre, il a guidé les coureurs déjà engagés sur un rythme fou, à la fois au premier et au dernier km, il est à la croisée des chemins.</a:t>
            </a:r>
          </a:p>
          <a:p>
            <a:pPr eaLnBrk="1">
              <a:tabLst>
                <a:tab pos="723900" algn="l"/>
                <a:tab pos="1447800" algn="l"/>
                <a:tab pos="2171700" algn="l"/>
                <a:tab pos="2895600" algn="l"/>
                <a:tab pos="3619500" algn="l"/>
                <a:tab pos="4343400" algn="l"/>
              </a:tabLst>
            </a:pPr>
            <a:endParaRPr lang="fi-FI" sz="2800" smtClean="0"/>
          </a:p>
          <a:p>
            <a:pPr eaLnBrk="1">
              <a:tabLst>
                <a:tab pos="723900" algn="l"/>
                <a:tab pos="1447800" algn="l"/>
                <a:tab pos="2171700" algn="l"/>
                <a:tab pos="2895600" algn="l"/>
                <a:tab pos="3619500" algn="l"/>
                <a:tab pos="4343400" algn="l"/>
              </a:tabLst>
            </a:pPr>
            <a:r>
              <a:rPr lang="fi-FI" sz="2800" smtClean="0"/>
              <a:t>Merci Yann !</a:t>
            </a:r>
          </a:p>
        </p:txBody>
      </p:sp>
      <p:sp>
        <p:nvSpPr>
          <p:cNvPr id="24580" name="AutoShape 4"/>
          <p:cNvSpPr>
            <a:spLocks noRot="1" noChangeAspect="1" noChangeArrowheads="1"/>
          </p:cNvSpPr>
          <p:nvPr>
            <a:videoFile r:link="rId1"/>
          </p:nvPr>
        </p:nvSpPr>
        <p:spPr bwMode="auto">
          <a:xfrm>
            <a:off x="5400675" y="2519363"/>
            <a:ext cx="3959225" cy="2825750"/>
          </a:xfrm>
          <a:prstGeom prst="rect">
            <a:avLst/>
          </a:prstGeom>
          <a:noFill/>
          <a:ln w="9525">
            <a:noFill/>
            <a:miter lim="800000"/>
            <a:headEnd/>
            <a:tailEnd/>
          </a:ln>
        </p:spPr>
        <p:txBody>
          <a:bodyPr/>
          <a:lstStyle/>
          <a:p>
            <a:endParaRPr lang="fr-FR"/>
          </a:p>
        </p:txBody>
      </p:sp>
      <p:pic>
        <p:nvPicPr>
          <p:cNvPr id="23557" name="Espace réservé du contenu 6" descr="Yann2.jpg"/>
          <p:cNvPicPr>
            <a:picLocks noGrp="1" noChangeAspect="1"/>
          </p:cNvPicPr>
          <p:nvPr>
            <p:ph sz="half" idx="2"/>
          </p:nvPr>
        </p:nvPicPr>
        <p:blipFill>
          <a:blip r:embed="rId5" cstate="print"/>
          <a:srcRect/>
          <a:stretch>
            <a:fillRect/>
          </a:stretch>
        </p:blipFill>
        <p:spPr>
          <a:xfrm>
            <a:off x="5897563" y="2065338"/>
            <a:ext cx="3960812" cy="4987925"/>
          </a:xfrm>
        </p:spPr>
      </p:pic>
    </p:spTree>
  </p:cSld>
  <p:clrMapOvr>
    <a:masterClrMapping/>
  </p:clrMapOvr>
  <p:transition spd="slow" advTm="20000">
    <p:wheel spokes="8"/>
    <p:sndAc>
      <p:stSnd>
        <p:snd r:embed="rId4" name="Musique Yann.wav"/>
      </p:stSnd>
    </p:sndAc>
  </p:transition>
  <p:timing>
    <p:tnLst>
      <p:par>
        <p:cTn id="1" dur="indefinite" restart="never" nodeType="tmRoot">
          <p:childTnLst>
            <p:seq concurrent="1" nextAc="seek">
              <p:cTn id="2" restart="whenNotActive" fill="hold" evtFilter="cancelBubble" nodeType="interactiveSeq">
                <p:stCondLst>
                  <p:cond evt="onClick" delay="0">
                    <p:tgtEl>
                      <p:spTgt spid="24580"/>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24580"/>
                                        </p:tgtEl>
                                      </p:cBhvr>
                                    </p:cmd>
                                  </p:childTnLst>
                                </p:cTn>
                              </p:par>
                            </p:childTnLst>
                          </p:cTn>
                        </p:par>
                      </p:childTnLst>
                    </p:cTn>
                  </p:par>
                </p:childTnLst>
              </p:cTn>
              <p:nextCondLst>
                <p:cond evt="onClick" delay="0">
                  <p:tgtEl>
                    <p:spTgt spid="24580"/>
                  </p:tgtEl>
                </p:cond>
              </p:nextCondLst>
            </p:seq>
            <p:video>
              <p:cMediaNode>
                <p:cTn id="7" fill="hold" display="0">
                  <p:stCondLst>
                    <p:cond delay="indefinite"/>
                  </p:stCondLst>
                  <p:endCondLst>
                    <p:cond evt="onNext" delay="0">
                      <p:tgtEl>
                        <p:sldTgt/>
                      </p:tgtEl>
                    </p:cond>
                    <p:cond evt="onPrev" delay="0">
                      <p:tgtEl>
                        <p:sldTgt/>
                      </p:tgtEl>
                    </p:cond>
                  </p:endCondLst>
                </p:cTn>
                <p:tgtEl>
                  <p:spTgt spid="24580"/>
                </p:tgtEl>
              </p:cMediaNode>
            </p:video>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1"/>
          <p:cNvSpPr>
            <a:spLocks noGrp="1" noChangeArrowheads="1"/>
          </p:cNvSpPr>
          <p:nvPr>
            <p:ph type="title"/>
          </p:nvPr>
        </p:nvSpPr>
        <p:spPr>
          <a:xfrm>
            <a:off x="468313" y="0"/>
            <a:ext cx="9070975" cy="1262063"/>
          </a:xfrm>
        </p:spPr>
        <p:txBody>
          <a:bodyPr/>
          <a:lstStyle/>
          <a:p>
            <a:pPr eaLnBrk="1">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pPr>
            <a:r>
              <a:rPr lang="fi-FI" smtClean="0"/>
              <a:t>Mamadou</a:t>
            </a:r>
          </a:p>
        </p:txBody>
      </p:sp>
      <p:sp>
        <p:nvSpPr>
          <p:cNvPr id="24579" name="Rectangle 2"/>
          <p:cNvSpPr>
            <a:spLocks noGrp="1" noChangeArrowheads="1"/>
          </p:cNvSpPr>
          <p:nvPr>
            <p:ph type="body" idx="1"/>
          </p:nvPr>
        </p:nvSpPr>
        <p:spPr>
          <a:xfrm>
            <a:off x="182563" y="2851150"/>
            <a:ext cx="3714750" cy="3906838"/>
          </a:xfrm>
        </p:spPr>
        <p:txBody>
          <a:bodyPr/>
          <a:lstStyle/>
          <a:p>
            <a:pPr eaLnBrk="1">
              <a:tabLst>
                <a:tab pos="723900" algn="l"/>
                <a:tab pos="1447800" algn="l"/>
                <a:tab pos="2171700" algn="l"/>
                <a:tab pos="2895600" algn="l"/>
                <a:tab pos="3619500" algn="l"/>
                <a:tab pos="4343400" algn="l"/>
              </a:tabLst>
            </a:pPr>
            <a:r>
              <a:rPr lang="fi-FI" sz="2400" smtClean="0"/>
              <a:t>Le Samouraï par excellence, engagé en tant que coureur, après avoir été dans l'équipe des bénévoles.           Sa présence honore notre course</a:t>
            </a:r>
          </a:p>
          <a:p>
            <a:pPr eaLnBrk="1">
              <a:tabLst>
                <a:tab pos="723900" algn="l"/>
                <a:tab pos="1447800" algn="l"/>
                <a:tab pos="2171700" algn="l"/>
                <a:tab pos="2895600" algn="l"/>
                <a:tab pos="3619500" algn="l"/>
                <a:tab pos="4343400" algn="l"/>
              </a:tabLst>
            </a:pPr>
            <a:r>
              <a:rPr lang="fi-FI" sz="2400" smtClean="0"/>
              <a:t>Merci Michel </a:t>
            </a:r>
          </a:p>
          <a:p>
            <a:pPr eaLnBrk="1">
              <a:tabLst>
                <a:tab pos="723900" algn="l"/>
                <a:tab pos="1447800" algn="l"/>
                <a:tab pos="2171700" algn="l"/>
                <a:tab pos="2895600" algn="l"/>
                <a:tab pos="3619500" algn="l"/>
                <a:tab pos="4343400" algn="l"/>
              </a:tabLst>
            </a:pPr>
            <a:endParaRPr lang="fi-FI" smtClean="0"/>
          </a:p>
        </p:txBody>
      </p:sp>
      <p:pic>
        <p:nvPicPr>
          <p:cNvPr id="24580" name="Image 4" descr="Image23.jpg"/>
          <p:cNvPicPr>
            <a:picLocks noChangeAspect="1"/>
          </p:cNvPicPr>
          <p:nvPr/>
        </p:nvPicPr>
        <p:blipFill>
          <a:blip r:embed="rId4" cstate="print"/>
          <a:srcRect/>
          <a:stretch>
            <a:fillRect/>
          </a:stretch>
        </p:blipFill>
        <p:spPr bwMode="auto">
          <a:xfrm>
            <a:off x="4111625" y="2422525"/>
            <a:ext cx="5711825" cy="4286250"/>
          </a:xfrm>
          <a:prstGeom prst="rect">
            <a:avLst/>
          </a:prstGeom>
          <a:noFill/>
          <a:ln w="9525">
            <a:noFill/>
            <a:miter lim="800000"/>
            <a:headEnd/>
            <a:tailEnd/>
          </a:ln>
        </p:spPr>
      </p:pic>
    </p:spTree>
  </p:cSld>
  <p:clrMapOvr>
    <a:masterClrMapping/>
  </p:clrMapOvr>
  <p:transition spd="slow" advTm="20000">
    <p:wheel spokes="8"/>
    <p:sndAc>
      <p:stSnd>
        <p:snd r:embed="rId3" name="Magnum.wav"/>
      </p:stSnd>
    </p:sndAc>
  </p:transition>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Titre 1"/>
          <p:cNvSpPr>
            <a:spLocks noGrp="1"/>
          </p:cNvSpPr>
          <p:nvPr>
            <p:ph type="title"/>
          </p:nvPr>
        </p:nvSpPr>
        <p:spPr/>
        <p:txBody>
          <a:bodyPr/>
          <a:lstStyle/>
          <a:p>
            <a:r>
              <a:rPr lang="fr-FR" smtClean="0"/>
              <a:t>Merci à toi Daniel</a:t>
            </a:r>
          </a:p>
        </p:txBody>
      </p:sp>
      <p:pic>
        <p:nvPicPr>
          <p:cNvPr id="25603" name="Espace réservé du contenu 4" descr="Daniel.jpg"/>
          <p:cNvPicPr>
            <a:picLocks noGrp="1" noChangeAspect="1"/>
          </p:cNvPicPr>
          <p:nvPr>
            <p:ph sz="half" idx="1"/>
          </p:nvPr>
        </p:nvPicPr>
        <p:blipFill>
          <a:blip r:embed="rId4" cstate="print"/>
          <a:srcRect/>
          <a:stretch>
            <a:fillRect/>
          </a:stretch>
        </p:blipFill>
        <p:spPr>
          <a:xfrm>
            <a:off x="0" y="2208213"/>
            <a:ext cx="5619750" cy="4214812"/>
          </a:xfrm>
        </p:spPr>
      </p:pic>
      <p:sp>
        <p:nvSpPr>
          <p:cNvPr id="25604" name="Espace réservé du contenu 3"/>
          <p:cNvSpPr>
            <a:spLocks noGrp="1"/>
          </p:cNvSpPr>
          <p:nvPr>
            <p:ph sz="half" idx="2"/>
          </p:nvPr>
        </p:nvSpPr>
        <p:spPr>
          <a:xfrm>
            <a:off x="5397500" y="1768475"/>
            <a:ext cx="4175125" cy="4987925"/>
          </a:xfrm>
        </p:spPr>
        <p:txBody>
          <a:bodyPr/>
          <a:lstStyle/>
          <a:p>
            <a:pPr>
              <a:buFont typeface="Wingdings" charset="2"/>
              <a:buNone/>
            </a:pPr>
            <a:r>
              <a:rPr lang="fr-FR" smtClean="0"/>
              <a:t>   Tu es sur tous les fronts, tel un chevalier des temps modernes.</a:t>
            </a:r>
          </a:p>
          <a:p>
            <a:pPr>
              <a:buFont typeface="Wingdings" charset="2"/>
              <a:buNone/>
            </a:pPr>
            <a:r>
              <a:rPr lang="fr-FR" smtClean="0"/>
              <a:t>   Tantôt Songoku, tantôt petit scarabée, mais toujours un ami fidèle.</a:t>
            </a:r>
          </a:p>
          <a:p>
            <a:pPr>
              <a:buFont typeface="Wingdings" charset="2"/>
              <a:buNone/>
            </a:pPr>
            <a:endParaRPr lang="fr-FR" smtClean="0"/>
          </a:p>
          <a:p>
            <a:pPr>
              <a:buFont typeface="Wingdings" charset="2"/>
              <a:buNone/>
            </a:pPr>
            <a:r>
              <a:rPr lang="fr-FR" smtClean="0"/>
              <a:t>   Un grand merci Daniel !</a:t>
            </a:r>
          </a:p>
        </p:txBody>
      </p:sp>
    </p:spTree>
  </p:cSld>
  <p:clrMapOvr>
    <a:masterClrMapping/>
  </p:clrMapOvr>
  <p:transition spd="slow" advTm="19000">
    <p:wheel spokes="8"/>
    <p:sndAc>
      <p:stSnd>
        <p:snd r:embed="rId3" name="dragon_ball-Part 1.wav"/>
      </p:stSnd>
    </p:sndAc>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Titre 1"/>
          <p:cNvSpPr>
            <a:spLocks noGrp="1"/>
          </p:cNvSpPr>
          <p:nvPr>
            <p:ph type="title"/>
          </p:nvPr>
        </p:nvSpPr>
        <p:spPr/>
        <p:txBody>
          <a:bodyPr/>
          <a:lstStyle/>
          <a:p>
            <a:r>
              <a:rPr lang="fr-FR" smtClean="0"/>
              <a:t>Merci à tous ceux « d’en bas »</a:t>
            </a:r>
          </a:p>
        </p:txBody>
      </p:sp>
      <p:pic>
        <p:nvPicPr>
          <p:cNvPr id="4" name="Espace réservé du contenu 3" descr="Andrée.jpg"/>
          <p:cNvPicPr>
            <a:picLocks noGrp="1" noChangeAspect="1"/>
          </p:cNvPicPr>
          <p:nvPr>
            <p:ph idx="1"/>
          </p:nvPr>
        </p:nvPicPr>
        <p:blipFill>
          <a:blip r:embed="rId4" cstate="print"/>
          <a:stretch>
            <a:fillRect/>
          </a:stretch>
        </p:blipFill>
        <p:spPr>
          <a:xfrm>
            <a:off x="325404" y="3136895"/>
            <a:ext cx="1904455" cy="2071702"/>
          </a:xfrm>
          <a:prstGeom prst="ellipse">
            <a:avLst/>
          </a:prstGeom>
          <a:ln>
            <a:noFill/>
          </a:ln>
          <a:effectLst>
            <a:outerShdw blurRad="292100" dist="139700" dir="2700000" algn="tl" rotWithShape="0">
              <a:srgbClr val="333333">
                <a:alpha val="65000"/>
              </a:srgbClr>
            </a:outerShdw>
          </a:effectLst>
        </p:spPr>
      </p:pic>
      <p:pic>
        <p:nvPicPr>
          <p:cNvPr id="5" name="Image 4" descr="Anne.jpg"/>
          <p:cNvPicPr>
            <a:picLocks noChangeAspect="1"/>
          </p:cNvPicPr>
          <p:nvPr/>
        </p:nvPicPr>
        <p:blipFill>
          <a:blip r:embed="rId5" cstate="print"/>
          <a:stretch>
            <a:fillRect/>
          </a:stretch>
        </p:blipFill>
        <p:spPr>
          <a:xfrm>
            <a:off x="4897436" y="5351473"/>
            <a:ext cx="2287595" cy="2000264"/>
          </a:xfrm>
          <a:prstGeom prst="ellipse">
            <a:avLst/>
          </a:prstGeom>
          <a:ln>
            <a:noFill/>
          </a:ln>
          <a:effectLst>
            <a:outerShdw blurRad="292100" dist="139700" dir="2700000" algn="tl" rotWithShape="0">
              <a:srgbClr val="333333">
                <a:alpha val="65000"/>
              </a:srgbClr>
            </a:outerShdw>
          </a:effectLst>
        </p:spPr>
      </p:pic>
      <p:pic>
        <p:nvPicPr>
          <p:cNvPr id="7" name="Image 6" descr="Brigitte.jpg"/>
          <p:cNvPicPr>
            <a:picLocks noChangeAspect="1"/>
          </p:cNvPicPr>
          <p:nvPr/>
        </p:nvPicPr>
        <p:blipFill>
          <a:blip r:embed="rId6" cstate="print"/>
          <a:stretch>
            <a:fillRect/>
          </a:stretch>
        </p:blipFill>
        <p:spPr>
          <a:xfrm>
            <a:off x="7469203" y="4922845"/>
            <a:ext cx="2611421" cy="2072172"/>
          </a:xfrm>
          <a:prstGeom prst="ellipse">
            <a:avLst/>
          </a:prstGeom>
          <a:ln>
            <a:noFill/>
          </a:ln>
          <a:effectLst>
            <a:outerShdw blurRad="292100" dist="139700" dir="2700000" algn="tl" rotWithShape="0">
              <a:srgbClr val="333333">
                <a:alpha val="65000"/>
              </a:srgbClr>
            </a:outerShdw>
          </a:effectLst>
        </p:spPr>
      </p:pic>
      <p:pic>
        <p:nvPicPr>
          <p:cNvPr id="8" name="Image 7" descr="Eliane M.jpg"/>
          <p:cNvPicPr>
            <a:picLocks noChangeAspect="1"/>
          </p:cNvPicPr>
          <p:nvPr/>
        </p:nvPicPr>
        <p:blipFill>
          <a:blip r:embed="rId7" cstate="print"/>
          <a:stretch>
            <a:fillRect/>
          </a:stretch>
        </p:blipFill>
        <p:spPr>
          <a:xfrm>
            <a:off x="5326064" y="1922449"/>
            <a:ext cx="2214578" cy="2317031"/>
          </a:xfrm>
          <a:prstGeom prst="ellipse">
            <a:avLst/>
          </a:prstGeom>
          <a:ln>
            <a:noFill/>
          </a:ln>
          <a:effectLst>
            <a:outerShdw blurRad="292100" dist="139700" dir="2700000" algn="tl" rotWithShape="0">
              <a:srgbClr val="333333">
                <a:alpha val="65000"/>
              </a:srgbClr>
            </a:outerShdw>
          </a:effectLst>
        </p:spPr>
      </p:pic>
      <p:pic>
        <p:nvPicPr>
          <p:cNvPr id="9" name="Image 8" descr="Gérard M.jpg"/>
          <p:cNvPicPr>
            <a:picLocks noChangeAspect="1"/>
          </p:cNvPicPr>
          <p:nvPr/>
        </p:nvPicPr>
        <p:blipFill>
          <a:blip r:embed="rId8" cstate="print"/>
          <a:stretch>
            <a:fillRect/>
          </a:stretch>
        </p:blipFill>
        <p:spPr>
          <a:xfrm>
            <a:off x="2825734" y="1136631"/>
            <a:ext cx="1869161" cy="2000264"/>
          </a:xfrm>
          <a:prstGeom prst="ellipse">
            <a:avLst/>
          </a:prstGeom>
          <a:ln>
            <a:noFill/>
          </a:ln>
          <a:effectLst>
            <a:outerShdw blurRad="292100" dist="139700" dir="2700000" algn="tl" rotWithShape="0">
              <a:srgbClr val="333333">
                <a:alpha val="65000"/>
              </a:srgbClr>
            </a:outerShdw>
          </a:effectLst>
        </p:spPr>
      </p:pic>
      <p:pic>
        <p:nvPicPr>
          <p:cNvPr id="10" name="Image 9" descr="jp3.jpg"/>
          <p:cNvPicPr>
            <a:picLocks noChangeAspect="1"/>
          </p:cNvPicPr>
          <p:nvPr/>
        </p:nvPicPr>
        <p:blipFill>
          <a:blip r:embed="rId9" cstate="print"/>
          <a:stretch>
            <a:fillRect/>
          </a:stretch>
        </p:blipFill>
        <p:spPr>
          <a:xfrm>
            <a:off x="7683518" y="1279507"/>
            <a:ext cx="2171023" cy="2357454"/>
          </a:xfrm>
          <a:prstGeom prst="ellipse">
            <a:avLst/>
          </a:prstGeom>
          <a:ln>
            <a:noFill/>
          </a:ln>
          <a:effectLst>
            <a:outerShdw blurRad="292100" dist="139700" dir="2700000" algn="tl" rotWithShape="0">
              <a:srgbClr val="333333">
                <a:alpha val="65000"/>
              </a:srgbClr>
            </a:outerShdw>
          </a:effectLst>
        </p:spPr>
      </p:pic>
      <p:pic>
        <p:nvPicPr>
          <p:cNvPr id="11" name="Image 10" descr="Sandrine2.jpg"/>
          <p:cNvPicPr>
            <a:picLocks noChangeAspect="1"/>
          </p:cNvPicPr>
          <p:nvPr/>
        </p:nvPicPr>
        <p:blipFill>
          <a:blip r:embed="rId10" cstate="print"/>
          <a:stretch>
            <a:fillRect/>
          </a:stretch>
        </p:blipFill>
        <p:spPr>
          <a:xfrm>
            <a:off x="396842" y="5471559"/>
            <a:ext cx="1831114" cy="1961655"/>
          </a:xfrm>
          <a:prstGeom prst="ellipse">
            <a:avLst/>
          </a:prstGeom>
          <a:ln>
            <a:noFill/>
          </a:ln>
          <a:effectLst>
            <a:outerShdw blurRad="292100" dist="139700" dir="2700000" algn="tl" rotWithShape="0">
              <a:srgbClr val="333333">
                <a:alpha val="65000"/>
              </a:srgbClr>
            </a:outerShdw>
          </a:effectLst>
        </p:spPr>
      </p:pic>
      <p:pic>
        <p:nvPicPr>
          <p:cNvPr id="12" name="Image 11" descr="Cross de l'étoile 2007 143.jpg"/>
          <p:cNvPicPr>
            <a:picLocks noChangeAspect="1"/>
          </p:cNvPicPr>
          <p:nvPr/>
        </p:nvPicPr>
        <p:blipFill>
          <a:blip r:embed="rId11" cstate="print"/>
          <a:stretch>
            <a:fillRect/>
          </a:stretch>
        </p:blipFill>
        <p:spPr>
          <a:xfrm>
            <a:off x="2468544" y="3565523"/>
            <a:ext cx="2254230" cy="2382849"/>
          </a:xfrm>
          <a:prstGeom prst="ellipse">
            <a:avLst/>
          </a:prstGeom>
          <a:ln>
            <a:noFill/>
          </a:ln>
          <a:effectLst>
            <a:outerShdw blurRad="292100" dist="139700" dir="2700000" algn="tl" rotWithShape="0">
              <a:srgbClr val="333333">
                <a:alpha val="65000"/>
              </a:srgbClr>
            </a:outerShdw>
          </a:effectLst>
        </p:spPr>
      </p:pic>
      <p:pic>
        <p:nvPicPr>
          <p:cNvPr id="13" name="Image 12" descr="Yvonne.jpg"/>
          <p:cNvPicPr>
            <a:picLocks noChangeAspect="1"/>
          </p:cNvPicPr>
          <p:nvPr/>
        </p:nvPicPr>
        <p:blipFill>
          <a:blip r:embed="rId12" cstate="print"/>
          <a:stretch>
            <a:fillRect/>
          </a:stretch>
        </p:blipFill>
        <p:spPr>
          <a:xfrm>
            <a:off x="253966" y="1065193"/>
            <a:ext cx="2071702" cy="1923015"/>
          </a:xfrm>
          <a:prstGeom prst="ellipse">
            <a:avLst/>
          </a:prstGeom>
          <a:ln>
            <a:noFill/>
          </a:ln>
          <a:effectLst>
            <a:outerShdw blurRad="292100" dist="139700" dir="2700000" algn="tl" rotWithShape="0">
              <a:srgbClr val="333333">
                <a:alpha val="65000"/>
              </a:srgbClr>
            </a:outerShdw>
          </a:effectLst>
        </p:spPr>
      </p:pic>
    </p:spTree>
  </p:cSld>
  <p:clrMapOvr>
    <a:masterClrMapping/>
  </p:clrMapOvr>
  <p:transition spd="slow" advTm="0">
    <p:sndAc>
      <p:stSnd>
        <p:snd r:embed="rId3" name="La Montagne(1).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5"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anim calcmode="lin" valueType="num">
                                      <p:cBhvr>
                                        <p:cTn id="8" dur="2000" fill="hold"/>
                                        <p:tgtEl>
                                          <p:spTgt spid="4"/>
                                        </p:tgtEl>
                                        <p:attrNameLst>
                                          <p:attrName>style.rotation</p:attrName>
                                        </p:attrNameLst>
                                      </p:cBhvr>
                                      <p:tavLst>
                                        <p:tav tm="0">
                                          <p:val>
                                            <p:fltVal val="720"/>
                                          </p:val>
                                        </p:tav>
                                        <p:tav tm="100000">
                                          <p:val>
                                            <p:fltVal val="0"/>
                                          </p:val>
                                        </p:tav>
                                      </p:tavLst>
                                    </p:anim>
                                    <p:anim calcmode="lin" valueType="num">
                                      <p:cBhvr>
                                        <p:cTn id="9" dur="2000" fill="hold"/>
                                        <p:tgtEl>
                                          <p:spTgt spid="4"/>
                                        </p:tgtEl>
                                        <p:attrNameLst>
                                          <p:attrName>ppt_h</p:attrName>
                                        </p:attrNameLst>
                                      </p:cBhvr>
                                      <p:tavLst>
                                        <p:tav tm="0">
                                          <p:val>
                                            <p:fltVal val="0"/>
                                          </p:val>
                                        </p:tav>
                                        <p:tav tm="100000">
                                          <p:val>
                                            <p:strVal val="#ppt_h"/>
                                          </p:val>
                                        </p:tav>
                                      </p:tavLst>
                                    </p:anim>
                                    <p:anim calcmode="lin" valueType="num">
                                      <p:cBhvr>
                                        <p:cTn id="10" dur="2000" fill="hold"/>
                                        <p:tgtEl>
                                          <p:spTgt spid="4"/>
                                        </p:tgtEl>
                                        <p:attrNameLst>
                                          <p:attrName>ppt_w</p:attrName>
                                        </p:attrNameLst>
                                      </p:cBhvr>
                                      <p:tavLst>
                                        <p:tav tm="0">
                                          <p:val>
                                            <p:fltVal val="0"/>
                                          </p:val>
                                        </p:tav>
                                        <p:tav tm="100000">
                                          <p:val>
                                            <p:strVal val="#ppt_w"/>
                                          </p:val>
                                        </p:tav>
                                      </p:tavLst>
                                    </p:anim>
                                  </p:childTnLst>
                                </p:cTn>
                              </p:par>
                            </p:childTnLst>
                          </p:cTn>
                        </p:par>
                        <p:par>
                          <p:cTn id="11" fill="hold">
                            <p:stCondLst>
                              <p:cond delay="2000"/>
                            </p:stCondLst>
                            <p:childTnLst>
                              <p:par>
                                <p:cTn id="12" presetID="4" presetClass="entr" presetSubtype="32" fill="hold" nodeType="after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box(out)">
                                      <p:cBhvr>
                                        <p:cTn id="14" dur="3000"/>
                                        <p:tgtEl>
                                          <p:spTgt spid="5"/>
                                        </p:tgtEl>
                                      </p:cBhvr>
                                    </p:animEffect>
                                  </p:childTnLst>
                                </p:cTn>
                              </p:par>
                            </p:childTnLst>
                          </p:cTn>
                        </p:par>
                        <p:par>
                          <p:cTn id="15" fill="hold">
                            <p:stCondLst>
                              <p:cond delay="5000"/>
                            </p:stCondLst>
                            <p:childTnLst>
                              <p:par>
                                <p:cTn id="16" presetID="2" presetClass="entr" presetSubtype="4" fill="hold" nodeType="after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2000" fill="hold"/>
                                        <p:tgtEl>
                                          <p:spTgt spid="7"/>
                                        </p:tgtEl>
                                        <p:attrNameLst>
                                          <p:attrName>ppt_x</p:attrName>
                                        </p:attrNameLst>
                                      </p:cBhvr>
                                      <p:tavLst>
                                        <p:tav tm="0">
                                          <p:val>
                                            <p:strVal val="#ppt_x"/>
                                          </p:val>
                                        </p:tav>
                                        <p:tav tm="100000">
                                          <p:val>
                                            <p:strVal val="#ppt_x"/>
                                          </p:val>
                                        </p:tav>
                                      </p:tavLst>
                                    </p:anim>
                                    <p:anim calcmode="lin" valueType="num">
                                      <p:cBhvr additive="base">
                                        <p:cTn id="19" dur="2000" fill="hold"/>
                                        <p:tgtEl>
                                          <p:spTgt spid="7"/>
                                        </p:tgtEl>
                                        <p:attrNameLst>
                                          <p:attrName>ppt_y</p:attrName>
                                        </p:attrNameLst>
                                      </p:cBhvr>
                                      <p:tavLst>
                                        <p:tav tm="0">
                                          <p:val>
                                            <p:strVal val="1+#ppt_h/2"/>
                                          </p:val>
                                        </p:tav>
                                        <p:tav tm="100000">
                                          <p:val>
                                            <p:strVal val="#ppt_y"/>
                                          </p:val>
                                        </p:tav>
                                      </p:tavLst>
                                    </p:anim>
                                  </p:childTnLst>
                                </p:cTn>
                              </p:par>
                            </p:childTnLst>
                          </p:cTn>
                        </p:par>
                        <p:par>
                          <p:cTn id="20" fill="hold">
                            <p:stCondLst>
                              <p:cond delay="7000"/>
                            </p:stCondLst>
                            <p:childTnLst>
                              <p:par>
                                <p:cTn id="21" presetID="4" presetClass="entr" presetSubtype="32" fill="hold" nodeType="afterEffect">
                                  <p:stCondLst>
                                    <p:cond delay="0"/>
                                  </p:stCondLst>
                                  <p:childTnLst>
                                    <p:set>
                                      <p:cBhvr>
                                        <p:cTn id="22" dur="1" fill="hold">
                                          <p:stCondLst>
                                            <p:cond delay="0"/>
                                          </p:stCondLst>
                                        </p:cTn>
                                        <p:tgtEl>
                                          <p:spTgt spid="8"/>
                                        </p:tgtEl>
                                        <p:attrNameLst>
                                          <p:attrName>style.visibility</p:attrName>
                                        </p:attrNameLst>
                                      </p:cBhvr>
                                      <p:to>
                                        <p:strVal val="visible"/>
                                      </p:to>
                                    </p:set>
                                    <p:animEffect transition="in" filter="box(out)">
                                      <p:cBhvr>
                                        <p:cTn id="23" dur="3000"/>
                                        <p:tgtEl>
                                          <p:spTgt spid="8"/>
                                        </p:tgtEl>
                                      </p:cBhvr>
                                    </p:animEffect>
                                  </p:childTnLst>
                                </p:cTn>
                              </p:par>
                            </p:childTnLst>
                          </p:cTn>
                        </p:par>
                        <p:par>
                          <p:cTn id="24" fill="hold">
                            <p:stCondLst>
                              <p:cond delay="10000"/>
                            </p:stCondLst>
                            <p:childTnLst>
                              <p:par>
                                <p:cTn id="25" presetID="2" presetClass="entr" presetSubtype="12" fill="hold" nodeType="afterEffect">
                                  <p:stCondLst>
                                    <p:cond delay="0"/>
                                  </p:stCondLst>
                                  <p:childTnLst>
                                    <p:set>
                                      <p:cBhvr>
                                        <p:cTn id="26" dur="1" fill="hold">
                                          <p:stCondLst>
                                            <p:cond delay="0"/>
                                          </p:stCondLst>
                                        </p:cTn>
                                        <p:tgtEl>
                                          <p:spTgt spid="9"/>
                                        </p:tgtEl>
                                        <p:attrNameLst>
                                          <p:attrName>style.visibility</p:attrName>
                                        </p:attrNameLst>
                                      </p:cBhvr>
                                      <p:to>
                                        <p:strVal val="visible"/>
                                      </p:to>
                                    </p:set>
                                    <p:anim calcmode="lin" valueType="num">
                                      <p:cBhvr additive="base">
                                        <p:cTn id="27" dur="3000" fill="hold"/>
                                        <p:tgtEl>
                                          <p:spTgt spid="9"/>
                                        </p:tgtEl>
                                        <p:attrNameLst>
                                          <p:attrName>ppt_x</p:attrName>
                                        </p:attrNameLst>
                                      </p:cBhvr>
                                      <p:tavLst>
                                        <p:tav tm="0">
                                          <p:val>
                                            <p:strVal val="0-#ppt_w/2"/>
                                          </p:val>
                                        </p:tav>
                                        <p:tav tm="100000">
                                          <p:val>
                                            <p:strVal val="#ppt_x"/>
                                          </p:val>
                                        </p:tav>
                                      </p:tavLst>
                                    </p:anim>
                                    <p:anim calcmode="lin" valueType="num">
                                      <p:cBhvr additive="base">
                                        <p:cTn id="28" dur="3000" fill="hold"/>
                                        <p:tgtEl>
                                          <p:spTgt spid="9"/>
                                        </p:tgtEl>
                                        <p:attrNameLst>
                                          <p:attrName>ppt_y</p:attrName>
                                        </p:attrNameLst>
                                      </p:cBhvr>
                                      <p:tavLst>
                                        <p:tav tm="0">
                                          <p:val>
                                            <p:strVal val="1+#ppt_h/2"/>
                                          </p:val>
                                        </p:tav>
                                        <p:tav tm="100000">
                                          <p:val>
                                            <p:strVal val="#ppt_y"/>
                                          </p:val>
                                        </p:tav>
                                      </p:tavLst>
                                    </p:anim>
                                  </p:childTnLst>
                                </p:cTn>
                              </p:par>
                            </p:childTnLst>
                          </p:cTn>
                        </p:par>
                        <p:par>
                          <p:cTn id="29" fill="hold">
                            <p:stCondLst>
                              <p:cond delay="13000"/>
                            </p:stCondLst>
                            <p:childTnLst>
                              <p:par>
                                <p:cTn id="30" presetID="30" presetClass="entr" presetSubtype="0" fill="hold" nodeType="afterEffect">
                                  <p:stCondLst>
                                    <p:cond delay="0"/>
                                  </p:stCondLst>
                                  <p:childTnLst>
                                    <p:set>
                                      <p:cBhvr>
                                        <p:cTn id="31" dur="1" fill="hold">
                                          <p:stCondLst>
                                            <p:cond delay="0"/>
                                          </p:stCondLst>
                                        </p:cTn>
                                        <p:tgtEl>
                                          <p:spTgt spid="10"/>
                                        </p:tgtEl>
                                        <p:attrNameLst>
                                          <p:attrName>style.visibility</p:attrName>
                                        </p:attrNameLst>
                                      </p:cBhvr>
                                      <p:to>
                                        <p:strVal val="visible"/>
                                      </p:to>
                                    </p:set>
                                    <p:animEffect transition="in" filter="fade">
                                      <p:cBhvr>
                                        <p:cTn id="32" dur="2400" decel="100000"/>
                                        <p:tgtEl>
                                          <p:spTgt spid="10"/>
                                        </p:tgtEl>
                                      </p:cBhvr>
                                    </p:animEffect>
                                    <p:anim calcmode="lin" valueType="num">
                                      <p:cBhvr>
                                        <p:cTn id="33" dur="2400" decel="100000" fill="hold"/>
                                        <p:tgtEl>
                                          <p:spTgt spid="10"/>
                                        </p:tgtEl>
                                        <p:attrNameLst>
                                          <p:attrName>style.rotation</p:attrName>
                                        </p:attrNameLst>
                                      </p:cBhvr>
                                      <p:tavLst>
                                        <p:tav tm="0">
                                          <p:val>
                                            <p:fltVal val="-90"/>
                                          </p:val>
                                        </p:tav>
                                        <p:tav tm="100000">
                                          <p:val>
                                            <p:fltVal val="0"/>
                                          </p:val>
                                        </p:tav>
                                      </p:tavLst>
                                    </p:anim>
                                    <p:anim calcmode="lin" valueType="num">
                                      <p:cBhvr>
                                        <p:cTn id="34" dur="2400" decel="100000" fill="hold"/>
                                        <p:tgtEl>
                                          <p:spTgt spid="10"/>
                                        </p:tgtEl>
                                        <p:attrNameLst>
                                          <p:attrName>ppt_x</p:attrName>
                                        </p:attrNameLst>
                                      </p:cBhvr>
                                      <p:tavLst>
                                        <p:tav tm="0">
                                          <p:val>
                                            <p:strVal val="#ppt_x+0.4"/>
                                          </p:val>
                                        </p:tav>
                                        <p:tav tm="100000">
                                          <p:val>
                                            <p:strVal val="#ppt_x-0.05"/>
                                          </p:val>
                                        </p:tav>
                                      </p:tavLst>
                                    </p:anim>
                                    <p:anim calcmode="lin" valueType="num">
                                      <p:cBhvr>
                                        <p:cTn id="35" dur="2400" decel="100000" fill="hold"/>
                                        <p:tgtEl>
                                          <p:spTgt spid="10"/>
                                        </p:tgtEl>
                                        <p:attrNameLst>
                                          <p:attrName>ppt_y</p:attrName>
                                        </p:attrNameLst>
                                      </p:cBhvr>
                                      <p:tavLst>
                                        <p:tav tm="0">
                                          <p:val>
                                            <p:strVal val="#ppt_y-0.4"/>
                                          </p:val>
                                        </p:tav>
                                        <p:tav tm="100000">
                                          <p:val>
                                            <p:strVal val="#ppt_y+0.1"/>
                                          </p:val>
                                        </p:tav>
                                      </p:tavLst>
                                    </p:anim>
                                    <p:anim calcmode="lin" valueType="num">
                                      <p:cBhvr>
                                        <p:cTn id="36" dur="600" accel="100000" fill="hold">
                                          <p:stCondLst>
                                            <p:cond delay="2400"/>
                                          </p:stCondLst>
                                        </p:cTn>
                                        <p:tgtEl>
                                          <p:spTgt spid="10"/>
                                        </p:tgtEl>
                                        <p:attrNameLst>
                                          <p:attrName>ppt_x</p:attrName>
                                        </p:attrNameLst>
                                      </p:cBhvr>
                                      <p:tavLst>
                                        <p:tav tm="0">
                                          <p:val>
                                            <p:strVal val="#ppt_x-0.05"/>
                                          </p:val>
                                        </p:tav>
                                        <p:tav tm="100000">
                                          <p:val>
                                            <p:strVal val="#ppt_x"/>
                                          </p:val>
                                        </p:tav>
                                      </p:tavLst>
                                    </p:anim>
                                    <p:anim calcmode="lin" valueType="num">
                                      <p:cBhvr>
                                        <p:cTn id="37" dur="600" accel="100000" fill="hold">
                                          <p:stCondLst>
                                            <p:cond delay="2400"/>
                                          </p:stCondLst>
                                        </p:cTn>
                                        <p:tgtEl>
                                          <p:spTgt spid="10"/>
                                        </p:tgtEl>
                                        <p:attrNameLst>
                                          <p:attrName>ppt_y</p:attrName>
                                        </p:attrNameLst>
                                      </p:cBhvr>
                                      <p:tavLst>
                                        <p:tav tm="0">
                                          <p:val>
                                            <p:strVal val="#ppt_y+0.1"/>
                                          </p:val>
                                        </p:tav>
                                        <p:tav tm="100000">
                                          <p:val>
                                            <p:strVal val="#ppt_y"/>
                                          </p:val>
                                        </p:tav>
                                      </p:tavLst>
                                    </p:anim>
                                  </p:childTnLst>
                                </p:cTn>
                              </p:par>
                            </p:childTnLst>
                          </p:cTn>
                        </p:par>
                        <p:par>
                          <p:cTn id="38" fill="hold">
                            <p:stCondLst>
                              <p:cond delay="16000"/>
                            </p:stCondLst>
                            <p:childTnLst>
                              <p:par>
                                <p:cTn id="39" presetID="26" presetClass="entr" presetSubtype="0" fill="hold" nodeType="afterEffect">
                                  <p:stCondLst>
                                    <p:cond delay="0"/>
                                  </p:stCondLst>
                                  <p:childTnLst>
                                    <p:set>
                                      <p:cBhvr>
                                        <p:cTn id="40" dur="1" fill="hold">
                                          <p:stCondLst>
                                            <p:cond delay="0"/>
                                          </p:stCondLst>
                                        </p:cTn>
                                        <p:tgtEl>
                                          <p:spTgt spid="11"/>
                                        </p:tgtEl>
                                        <p:attrNameLst>
                                          <p:attrName>style.visibility</p:attrName>
                                        </p:attrNameLst>
                                      </p:cBhvr>
                                      <p:to>
                                        <p:strVal val="visible"/>
                                      </p:to>
                                    </p:set>
                                    <p:animEffect transition="in" filter="wipe(down)">
                                      <p:cBhvr>
                                        <p:cTn id="41" dur="870">
                                          <p:stCondLst>
                                            <p:cond delay="0"/>
                                          </p:stCondLst>
                                        </p:cTn>
                                        <p:tgtEl>
                                          <p:spTgt spid="11"/>
                                        </p:tgtEl>
                                      </p:cBhvr>
                                    </p:animEffect>
                                    <p:anim calcmode="lin" valueType="num">
                                      <p:cBhvr>
                                        <p:cTn id="42" dur="2733" tmFilter="0,0; 0.14,0.36; 0.43,0.73; 0.71,0.91; 1.0,1.0">
                                          <p:stCondLst>
                                            <p:cond delay="0"/>
                                          </p:stCondLst>
                                        </p:cTn>
                                        <p:tgtEl>
                                          <p:spTgt spid="11"/>
                                        </p:tgtEl>
                                        <p:attrNameLst>
                                          <p:attrName>ppt_x</p:attrName>
                                        </p:attrNameLst>
                                      </p:cBhvr>
                                      <p:tavLst>
                                        <p:tav tm="0">
                                          <p:val>
                                            <p:strVal val="#ppt_x-0.25"/>
                                          </p:val>
                                        </p:tav>
                                        <p:tav tm="100000">
                                          <p:val>
                                            <p:strVal val="#ppt_x"/>
                                          </p:val>
                                        </p:tav>
                                      </p:tavLst>
                                    </p:anim>
                                    <p:anim calcmode="lin" valueType="num">
                                      <p:cBhvr>
                                        <p:cTn id="43" dur="996" tmFilter="0.0,0.0; 0.25,0.07; 0.50,0.2; 0.75,0.467; 1.0,1.0">
                                          <p:stCondLst>
                                            <p:cond delay="0"/>
                                          </p:stCondLst>
                                        </p:cTn>
                                        <p:tgtEl>
                                          <p:spTgt spid="11"/>
                                        </p:tgtEl>
                                        <p:attrNameLst>
                                          <p:attrName>ppt_y</p:attrName>
                                        </p:attrNameLst>
                                      </p:cBhvr>
                                      <p:tavLst>
                                        <p:tav tm="0" fmla="#ppt_y-sin(pi*$)/3">
                                          <p:val>
                                            <p:fltVal val="0.5"/>
                                          </p:val>
                                        </p:tav>
                                        <p:tav tm="100000">
                                          <p:val>
                                            <p:fltVal val="1"/>
                                          </p:val>
                                        </p:tav>
                                      </p:tavLst>
                                    </p:anim>
                                    <p:anim calcmode="lin" valueType="num">
                                      <p:cBhvr>
                                        <p:cTn id="44" dur="996" tmFilter="0, 0; 0.125,0.2665; 0.25,0.4; 0.375,0.465; 0.5,0.5;  0.625,0.535; 0.75,0.6; 0.875,0.7335; 1,1">
                                          <p:stCondLst>
                                            <p:cond delay="996"/>
                                          </p:stCondLst>
                                        </p:cTn>
                                        <p:tgtEl>
                                          <p:spTgt spid="11"/>
                                        </p:tgtEl>
                                        <p:attrNameLst>
                                          <p:attrName>ppt_y</p:attrName>
                                        </p:attrNameLst>
                                      </p:cBhvr>
                                      <p:tavLst>
                                        <p:tav tm="0" fmla="#ppt_y-sin(pi*$)/9">
                                          <p:val>
                                            <p:fltVal val="0"/>
                                          </p:val>
                                        </p:tav>
                                        <p:tav tm="100000">
                                          <p:val>
                                            <p:fltVal val="1"/>
                                          </p:val>
                                        </p:tav>
                                      </p:tavLst>
                                    </p:anim>
                                    <p:anim calcmode="lin" valueType="num">
                                      <p:cBhvr>
                                        <p:cTn id="45" dur="498" tmFilter="0, 0; 0.125,0.2665; 0.25,0.4; 0.375,0.465; 0.5,0.5;  0.625,0.535; 0.75,0.6; 0.875,0.7335; 1,1">
                                          <p:stCondLst>
                                            <p:cond delay="1986"/>
                                          </p:stCondLst>
                                        </p:cTn>
                                        <p:tgtEl>
                                          <p:spTgt spid="11"/>
                                        </p:tgtEl>
                                        <p:attrNameLst>
                                          <p:attrName>ppt_y</p:attrName>
                                        </p:attrNameLst>
                                      </p:cBhvr>
                                      <p:tavLst>
                                        <p:tav tm="0" fmla="#ppt_y-sin(pi*$)/27">
                                          <p:val>
                                            <p:fltVal val="0"/>
                                          </p:val>
                                        </p:tav>
                                        <p:tav tm="100000">
                                          <p:val>
                                            <p:fltVal val="1"/>
                                          </p:val>
                                        </p:tav>
                                      </p:tavLst>
                                    </p:anim>
                                    <p:anim calcmode="lin" valueType="num">
                                      <p:cBhvr>
                                        <p:cTn id="46" dur="246" tmFilter="0, 0; 0.125,0.2665; 0.25,0.4; 0.375,0.465; 0.5,0.5;  0.625,0.535; 0.75,0.6; 0.875,0.7335; 1,1">
                                          <p:stCondLst>
                                            <p:cond delay="2484"/>
                                          </p:stCondLst>
                                        </p:cTn>
                                        <p:tgtEl>
                                          <p:spTgt spid="11"/>
                                        </p:tgtEl>
                                        <p:attrNameLst>
                                          <p:attrName>ppt_y</p:attrName>
                                        </p:attrNameLst>
                                      </p:cBhvr>
                                      <p:tavLst>
                                        <p:tav tm="0" fmla="#ppt_y-sin(pi*$)/81">
                                          <p:val>
                                            <p:fltVal val="0"/>
                                          </p:val>
                                        </p:tav>
                                        <p:tav tm="100000">
                                          <p:val>
                                            <p:fltVal val="1"/>
                                          </p:val>
                                        </p:tav>
                                      </p:tavLst>
                                    </p:anim>
                                    <p:animScale>
                                      <p:cBhvr>
                                        <p:cTn id="47" dur="39">
                                          <p:stCondLst>
                                            <p:cond delay="975"/>
                                          </p:stCondLst>
                                        </p:cTn>
                                        <p:tgtEl>
                                          <p:spTgt spid="11"/>
                                        </p:tgtEl>
                                      </p:cBhvr>
                                      <p:to x="100000" y="60000"/>
                                    </p:animScale>
                                    <p:animScale>
                                      <p:cBhvr>
                                        <p:cTn id="48" dur="249" decel="50000">
                                          <p:stCondLst>
                                            <p:cond delay="1014"/>
                                          </p:stCondLst>
                                        </p:cTn>
                                        <p:tgtEl>
                                          <p:spTgt spid="11"/>
                                        </p:tgtEl>
                                      </p:cBhvr>
                                      <p:to x="100000" y="100000"/>
                                    </p:animScale>
                                    <p:animScale>
                                      <p:cBhvr>
                                        <p:cTn id="49" dur="39">
                                          <p:stCondLst>
                                            <p:cond delay="1968"/>
                                          </p:stCondLst>
                                        </p:cTn>
                                        <p:tgtEl>
                                          <p:spTgt spid="11"/>
                                        </p:tgtEl>
                                      </p:cBhvr>
                                      <p:to x="100000" y="80000"/>
                                    </p:animScale>
                                    <p:animScale>
                                      <p:cBhvr>
                                        <p:cTn id="50" dur="249" decel="50000">
                                          <p:stCondLst>
                                            <p:cond delay="2007"/>
                                          </p:stCondLst>
                                        </p:cTn>
                                        <p:tgtEl>
                                          <p:spTgt spid="11"/>
                                        </p:tgtEl>
                                      </p:cBhvr>
                                      <p:to x="100000" y="100000"/>
                                    </p:animScale>
                                    <p:animScale>
                                      <p:cBhvr>
                                        <p:cTn id="51" dur="39">
                                          <p:stCondLst>
                                            <p:cond delay="2463"/>
                                          </p:stCondLst>
                                        </p:cTn>
                                        <p:tgtEl>
                                          <p:spTgt spid="11"/>
                                        </p:tgtEl>
                                      </p:cBhvr>
                                      <p:to x="100000" y="90000"/>
                                    </p:animScale>
                                    <p:animScale>
                                      <p:cBhvr>
                                        <p:cTn id="52" dur="249" decel="50000">
                                          <p:stCondLst>
                                            <p:cond delay="2502"/>
                                          </p:stCondLst>
                                        </p:cTn>
                                        <p:tgtEl>
                                          <p:spTgt spid="11"/>
                                        </p:tgtEl>
                                      </p:cBhvr>
                                      <p:to x="100000" y="100000"/>
                                    </p:animScale>
                                    <p:animScale>
                                      <p:cBhvr>
                                        <p:cTn id="53" dur="39">
                                          <p:stCondLst>
                                            <p:cond delay="2712"/>
                                          </p:stCondLst>
                                        </p:cTn>
                                        <p:tgtEl>
                                          <p:spTgt spid="11"/>
                                        </p:tgtEl>
                                      </p:cBhvr>
                                      <p:to x="100000" y="95000"/>
                                    </p:animScale>
                                    <p:animScale>
                                      <p:cBhvr>
                                        <p:cTn id="54" dur="249" decel="50000">
                                          <p:stCondLst>
                                            <p:cond delay="2751"/>
                                          </p:stCondLst>
                                        </p:cTn>
                                        <p:tgtEl>
                                          <p:spTgt spid="11"/>
                                        </p:tgtEl>
                                      </p:cBhvr>
                                      <p:to x="100000" y="100000"/>
                                    </p:animScale>
                                  </p:childTnLst>
                                </p:cTn>
                              </p:par>
                            </p:childTnLst>
                          </p:cTn>
                        </p:par>
                        <p:par>
                          <p:cTn id="55" fill="hold">
                            <p:stCondLst>
                              <p:cond delay="19000"/>
                            </p:stCondLst>
                            <p:childTnLst>
                              <p:par>
                                <p:cTn id="56" presetID="21" presetClass="entr" presetSubtype="8" fill="hold" nodeType="afterEffect">
                                  <p:stCondLst>
                                    <p:cond delay="0"/>
                                  </p:stCondLst>
                                  <p:childTnLst>
                                    <p:set>
                                      <p:cBhvr>
                                        <p:cTn id="57" dur="1" fill="hold">
                                          <p:stCondLst>
                                            <p:cond delay="0"/>
                                          </p:stCondLst>
                                        </p:cTn>
                                        <p:tgtEl>
                                          <p:spTgt spid="13"/>
                                        </p:tgtEl>
                                        <p:attrNameLst>
                                          <p:attrName>style.visibility</p:attrName>
                                        </p:attrNameLst>
                                      </p:cBhvr>
                                      <p:to>
                                        <p:strVal val="visible"/>
                                      </p:to>
                                    </p:set>
                                    <p:animEffect transition="in" filter="wheel(8)">
                                      <p:cBhvr>
                                        <p:cTn id="58" dur="2000"/>
                                        <p:tgtEl>
                                          <p:spTgt spid="13"/>
                                        </p:tgtEl>
                                      </p:cBhvr>
                                    </p:animEffect>
                                  </p:childTnLst>
                                </p:cTn>
                              </p:par>
                            </p:childTnLst>
                          </p:cTn>
                        </p:par>
                        <p:par>
                          <p:cTn id="59" fill="hold">
                            <p:stCondLst>
                              <p:cond delay="21000"/>
                            </p:stCondLst>
                            <p:childTnLst>
                              <p:par>
                                <p:cTn id="60" presetID="55" presetClass="entr" presetSubtype="0" fill="hold" nodeType="afterEffect">
                                  <p:stCondLst>
                                    <p:cond delay="0"/>
                                  </p:stCondLst>
                                  <p:childTnLst>
                                    <p:set>
                                      <p:cBhvr>
                                        <p:cTn id="61" dur="1" fill="hold">
                                          <p:stCondLst>
                                            <p:cond delay="0"/>
                                          </p:stCondLst>
                                        </p:cTn>
                                        <p:tgtEl>
                                          <p:spTgt spid="12"/>
                                        </p:tgtEl>
                                        <p:attrNameLst>
                                          <p:attrName>style.visibility</p:attrName>
                                        </p:attrNameLst>
                                      </p:cBhvr>
                                      <p:to>
                                        <p:strVal val="visible"/>
                                      </p:to>
                                    </p:set>
                                    <p:anim calcmode="lin" valueType="num">
                                      <p:cBhvr>
                                        <p:cTn id="62" dur="2000" fill="hold"/>
                                        <p:tgtEl>
                                          <p:spTgt spid="12"/>
                                        </p:tgtEl>
                                        <p:attrNameLst>
                                          <p:attrName>ppt_w</p:attrName>
                                        </p:attrNameLst>
                                      </p:cBhvr>
                                      <p:tavLst>
                                        <p:tav tm="0">
                                          <p:val>
                                            <p:strVal val="#ppt_w*0.70"/>
                                          </p:val>
                                        </p:tav>
                                        <p:tav tm="100000">
                                          <p:val>
                                            <p:strVal val="#ppt_w"/>
                                          </p:val>
                                        </p:tav>
                                      </p:tavLst>
                                    </p:anim>
                                    <p:anim calcmode="lin" valueType="num">
                                      <p:cBhvr>
                                        <p:cTn id="63" dur="2000" fill="hold"/>
                                        <p:tgtEl>
                                          <p:spTgt spid="12"/>
                                        </p:tgtEl>
                                        <p:attrNameLst>
                                          <p:attrName>ppt_h</p:attrName>
                                        </p:attrNameLst>
                                      </p:cBhvr>
                                      <p:tavLst>
                                        <p:tav tm="0">
                                          <p:val>
                                            <p:strVal val="#ppt_h"/>
                                          </p:val>
                                        </p:tav>
                                        <p:tav tm="100000">
                                          <p:val>
                                            <p:strVal val="#ppt_h"/>
                                          </p:val>
                                        </p:tav>
                                      </p:tavLst>
                                    </p:anim>
                                    <p:animEffect transition="in" filter="fade">
                                      <p:cBhvr>
                                        <p:cTn id="64" dur="2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Titre 1"/>
          <p:cNvSpPr>
            <a:spLocks noGrp="1"/>
          </p:cNvSpPr>
          <p:nvPr>
            <p:ph type="title"/>
          </p:nvPr>
        </p:nvSpPr>
        <p:spPr/>
        <p:txBody>
          <a:bodyPr/>
          <a:lstStyle/>
          <a:p>
            <a:r>
              <a:rPr lang="fr-FR" dirty="0" smtClean="0"/>
              <a:t>Merci à tous ceux « d’en bas »</a:t>
            </a:r>
          </a:p>
        </p:txBody>
      </p:sp>
      <p:pic>
        <p:nvPicPr>
          <p:cNvPr id="4" name="Espace réservé du contenu 3" descr="Andrée.jpg"/>
          <p:cNvPicPr>
            <a:picLocks noGrp="1" noChangeAspect="1"/>
          </p:cNvPicPr>
          <p:nvPr>
            <p:ph idx="1"/>
          </p:nvPr>
        </p:nvPicPr>
        <p:blipFill>
          <a:blip r:embed="rId3" cstate="print"/>
          <a:stretch>
            <a:fillRect/>
          </a:stretch>
        </p:blipFill>
        <p:spPr>
          <a:xfrm>
            <a:off x="325404" y="3136895"/>
            <a:ext cx="1904455" cy="2071702"/>
          </a:xfrm>
          <a:prstGeom prst="ellipse">
            <a:avLst/>
          </a:prstGeom>
          <a:ln>
            <a:noFill/>
          </a:ln>
          <a:effectLst>
            <a:outerShdw blurRad="292100" dist="139700" dir="2700000" algn="tl" rotWithShape="0">
              <a:srgbClr val="333333">
                <a:alpha val="65000"/>
              </a:srgbClr>
            </a:outerShdw>
          </a:effectLst>
        </p:spPr>
      </p:pic>
      <p:pic>
        <p:nvPicPr>
          <p:cNvPr id="5" name="Image 4" descr="Anne.jpg"/>
          <p:cNvPicPr>
            <a:picLocks noChangeAspect="1"/>
          </p:cNvPicPr>
          <p:nvPr/>
        </p:nvPicPr>
        <p:blipFill>
          <a:blip r:embed="rId4" cstate="print"/>
          <a:stretch>
            <a:fillRect/>
          </a:stretch>
        </p:blipFill>
        <p:spPr>
          <a:xfrm>
            <a:off x="4897436" y="5351473"/>
            <a:ext cx="2287595" cy="2000264"/>
          </a:xfrm>
          <a:prstGeom prst="ellipse">
            <a:avLst/>
          </a:prstGeom>
          <a:ln>
            <a:noFill/>
          </a:ln>
          <a:effectLst>
            <a:outerShdw blurRad="292100" dist="139700" dir="2700000" algn="tl" rotWithShape="0">
              <a:srgbClr val="333333">
                <a:alpha val="65000"/>
              </a:srgbClr>
            </a:outerShdw>
          </a:effectLst>
        </p:spPr>
      </p:pic>
      <p:pic>
        <p:nvPicPr>
          <p:cNvPr id="7" name="Image 6" descr="Brigitte.jpg"/>
          <p:cNvPicPr>
            <a:picLocks noChangeAspect="1"/>
          </p:cNvPicPr>
          <p:nvPr/>
        </p:nvPicPr>
        <p:blipFill>
          <a:blip r:embed="rId5" cstate="print"/>
          <a:stretch>
            <a:fillRect/>
          </a:stretch>
        </p:blipFill>
        <p:spPr>
          <a:xfrm>
            <a:off x="7469203" y="4922845"/>
            <a:ext cx="2611421" cy="2072172"/>
          </a:xfrm>
          <a:prstGeom prst="ellipse">
            <a:avLst/>
          </a:prstGeom>
          <a:ln>
            <a:noFill/>
          </a:ln>
          <a:effectLst>
            <a:outerShdw blurRad="292100" dist="139700" dir="2700000" algn="tl" rotWithShape="0">
              <a:srgbClr val="333333">
                <a:alpha val="65000"/>
              </a:srgbClr>
            </a:outerShdw>
          </a:effectLst>
        </p:spPr>
      </p:pic>
      <p:pic>
        <p:nvPicPr>
          <p:cNvPr id="8" name="Image 7" descr="Eliane M.jpg"/>
          <p:cNvPicPr>
            <a:picLocks noChangeAspect="1"/>
          </p:cNvPicPr>
          <p:nvPr/>
        </p:nvPicPr>
        <p:blipFill>
          <a:blip r:embed="rId6" cstate="print"/>
          <a:stretch>
            <a:fillRect/>
          </a:stretch>
        </p:blipFill>
        <p:spPr>
          <a:xfrm>
            <a:off x="5326064" y="1922449"/>
            <a:ext cx="2214578" cy="2317031"/>
          </a:xfrm>
          <a:prstGeom prst="ellipse">
            <a:avLst/>
          </a:prstGeom>
          <a:ln>
            <a:noFill/>
          </a:ln>
          <a:effectLst>
            <a:outerShdw blurRad="292100" dist="139700" dir="2700000" algn="tl" rotWithShape="0">
              <a:srgbClr val="333333">
                <a:alpha val="65000"/>
              </a:srgbClr>
            </a:outerShdw>
          </a:effectLst>
        </p:spPr>
      </p:pic>
      <p:pic>
        <p:nvPicPr>
          <p:cNvPr id="9" name="Image 8" descr="Gérard M.jpg"/>
          <p:cNvPicPr>
            <a:picLocks noChangeAspect="1"/>
          </p:cNvPicPr>
          <p:nvPr/>
        </p:nvPicPr>
        <p:blipFill>
          <a:blip r:embed="rId7" cstate="print"/>
          <a:stretch>
            <a:fillRect/>
          </a:stretch>
        </p:blipFill>
        <p:spPr>
          <a:xfrm>
            <a:off x="2825734" y="1136631"/>
            <a:ext cx="1869161" cy="2000264"/>
          </a:xfrm>
          <a:prstGeom prst="ellipse">
            <a:avLst/>
          </a:prstGeom>
          <a:ln>
            <a:noFill/>
          </a:ln>
          <a:effectLst>
            <a:outerShdw blurRad="292100" dist="139700" dir="2700000" algn="tl" rotWithShape="0">
              <a:srgbClr val="333333">
                <a:alpha val="65000"/>
              </a:srgbClr>
            </a:outerShdw>
          </a:effectLst>
        </p:spPr>
      </p:pic>
      <p:pic>
        <p:nvPicPr>
          <p:cNvPr id="10" name="Image 9" descr="jp3.jpg"/>
          <p:cNvPicPr>
            <a:picLocks noChangeAspect="1"/>
          </p:cNvPicPr>
          <p:nvPr/>
        </p:nvPicPr>
        <p:blipFill>
          <a:blip r:embed="rId8" cstate="print"/>
          <a:stretch>
            <a:fillRect/>
          </a:stretch>
        </p:blipFill>
        <p:spPr>
          <a:xfrm>
            <a:off x="7683518" y="1279507"/>
            <a:ext cx="2171023" cy="2357454"/>
          </a:xfrm>
          <a:prstGeom prst="ellipse">
            <a:avLst/>
          </a:prstGeom>
          <a:ln>
            <a:noFill/>
          </a:ln>
          <a:effectLst>
            <a:outerShdw blurRad="292100" dist="139700" dir="2700000" algn="tl" rotWithShape="0">
              <a:srgbClr val="333333">
                <a:alpha val="65000"/>
              </a:srgbClr>
            </a:outerShdw>
          </a:effectLst>
        </p:spPr>
      </p:pic>
      <p:pic>
        <p:nvPicPr>
          <p:cNvPr id="11" name="Image 10" descr="Sandrine2.jpg"/>
          <p:cNvPicPr>
            <a:picLocks noChangeAspect="1"/>
          </p:cNvPicPr>
          <p:nvPr/>
        </p:nvPicPr>
        <p:blipFill>
          <a:blip r:embed="rId9" cstate="print"/>
          <a:stretch>
            <a:fillRect/>
          </a:stretch>
        </p:blipFill>
        <p:spPr>
          <a:xfrm>
            <a:off x="396842" y="5471559"/>
            <a:ext cx="1831114" cy="1961655"/>
          </a:xfrm>
          <a:prstGeom prst="ellipse">
            <a:avLst/>
          </a:prstGeom>
          <a:ln>
            <a:noFill/>
          </a:ln>
          <a:effectLst>
            <a:outerShdw blurRad="292100" dist="139700" dir="2700000" algn="tl" rotWithShape="0">
              <a:srgbClr val="333333">
                <a:alpha val="65000"/>
              </a:srgbClr>
            </a:outerShdw>
          </a:effectLst>
        </p:spPr>
      </p:pic>
      <p:pic>
        <p:nvPicPr>
          <p:cNvPr id="12" name="Image 11" descr="Cross de l'étoile 2007 143.jpg"/>
          <p:cNvPicPr>
            <a:picLocks noChangeAspect="1"/>
          </p:cNvPicPr>
          <p:nvPr/>
        </p:nvPicPr>
        <p:blipFill>
          <a:blip r:embed="rId10" cstate="print"/>
          <a:stretch>
            <a:fillRect/>
          </a:stretch>
        </p:blipFill>
        <p:spPr>
          <a:xfrm>
            <a:off x="2468544" y="3565523"/>
            <a:ext cx="2254230" cy="2382849"/>
          </a:xfrm>
          <a:prstGeom prst="ellipse">
            <a:avLst/>
          </a:prstGeom>
          <a:ln>
            <a:noFill/>
          </a:ln>
          <a:effectLst>
            <a:outerShdw blurRad="292100" dist="139700" dir="2700000" algn="tl" rotWithShape="0">
              <a:srgbClr val="333333">
                <a:alpha val="65000"/>
              </a:srgbClr>
            </a:outerShdw>
          </a:effectLst>
        </p:spPr>
      </p:pic>
      <p:pic>
        <p:nvPicPr>
          <p:cNvPr id="13" name="Image 12" descr="Yvonne.jpg"/>
          <p:cNvPicPr>
            <a:picLocks noChangeAspect="1"/>
          </p:cNvPicPr>
          <p:nvPr/>
        </p:nvPicPr>
        <p:blipFill>
          <a:blip r:embed="rId11" cstate="print"/>
          <a:stretch>
            <a:fillRect/>
          </a:stretch>
        </p:blipFill>
        <p:spPr>
          <a:xfrm>
            <a:off x="253966" y="1065193"/>
            <a:ext cx="2071702" cy="1923015"/>
          </a:xfrm>
          <a:prstGeom prst="ellipse">
            <a:avLst/>
          </a:prstGeom>
          <a:ln>
            <a:noFill/>
          </a:ln>
          <a:effectLst>
            <a:outerShdw blurRad="292100" dist="139700" dir="2700000" algn="tl" rotWithShape="0">
              <a:srgbClr val="333333">
                <a:alpha val="65000"/>
              </a:srgbClr>
            </a:outerShdw>
          </a:effectLst>
        </p:spPr>
      </p:pic>
      <p:sp>
        <p:nvSpPr>
          <p:cNvPr id="14" name="Rectangle 13"/>
          <p:cNvSpPr/>
          <p:nvPr/>
        </p:nvSpPr>
        <p:spPr>
          <a:xfrm>
            <a:off x="396842" y="850879"/>
            <a:ext cx="1911460" cy="450444"/>
          </a:xfrm>
          <a:prstGeom prst="rect">
            <a:avLst/>
          </a:prstGeom>
          <a:noFill/>
        </p:spPr>
        <p:txBody>
          <a:bodyPr wrap="square" lIns="91440" tIns="45720" rIns="91440" bIns="45720">
            <a:spAutoFit/>
          </a:bodyPr>
          <a:lstStyle/>
          <a:p>
            <a:pPr algn="ctr"/>
            <a:r>
              <a:rPr lang="fr-FR" sz="2400" b="1" cap="none" spc="0" dirty="0" smtClean="0">
                <a:ln w="1905"/>
                <a:solidFill>
                  <a:schemeClr val="bg1"/>
                </a:solidFill>
                <a:effectLst>
                  <a:innerShdw blurRad="69850" dist="43180" dir="5400000">
                    <a:srgbClr val="000000">
                      <a:alpha val="65000"/>
                    </a:srgbClr>
                  </a:innerShdw>
                </a:effectLst>
              </a:rPr>
              <a:t>YVONNE</a:t>
            </a:r>
            <a:endParaRPr lang="fr-FR" sz="2400" b="1" cap="none" spc="0" dirty="0">
              <a:ln w="1905"/>
              <a:solidFill>
                <a:schemeClr val="bg1"/>
              </a:solidFill>
              <a:effectLst>
                <a:innerShdw blurRad="69850" dist="43180" dir="5400000">
                  <a:srgbClr val="000000">
                    <a:alpha val="65000"/>
                  </a:srgbClr>
                </a:innerShdw>
              </a:effectLst>
            </a:endParaRPr>
          </a:p>
        </p:txBody>
      </p:sp>
      <p:sp>
        <p:nvSpPr>
          <p:cNvPr id="15" name="Rectangle 14"/>
          <p:cNvSpPr/>
          <p:nvPr/>
        </p:nvSpPr>
        <p:spPr>
          <a:xfrm>
            <a:off x="2897172" y="922317"/>
            <a:ext cx="1911460" cy="450444"/>
          </a:xfrm>
          <a:prstGeom prst="rect">
            <a:avLst/>
          </a:prstGeom>
          <a:noFill/>
        </p:spPr>
        <p:txBody>
          <a:bodyPr wrap="square" lIns="91440" tIns="45720" rIns="91440" bIns="45720">
            <a:spAutoFit/>
          </a:bodyPr>
          <a:lstStyle/>
          <a:p>
            <a:pPr algn="ctr"/>
            <a:r>
              <a:rPr lang="fr-FR" sz="2400" b="1" cap="none" spc="0" dirty="0" smtClean="0">
                <a:ln w="1905"/>
                <a:solidFill>
                  <a:schemeClr val="bg1"/>
                </a:solidFill>
                <a:effectLst>
                  <a:innerShdw blurRad="69850" dist="43180" dir="5400000">
                    <a:srgbClr val="000000">
                      <a:alpha val="65000"/>
                    </a:srgbClr>
                  </a:innerShdw>
                </a:effectLst>
              </a:rPr>
              <a:t>GERARD</a:t>
            </a:r>
            <a:endParaRPr lang="fr-FR" sz="2400" b="1" cap="none" spc="0" dirty="0">
              <a:ln w="1905"/>
              <a:solidFill>
                <a:schemeClr val="bg1"/>
              </a:solidFill>
              <a:effectLst>
                <a:innerShdw blurRad="69850" dist="43180" dir="5400000">
                  <a:srgbClr val="000000">
                    <a:alpha val="65000"/>
                  </a:srgbClr>
                </a:innerShdw>
              </a:effectLst>
            </a:endParaRPr>
          </a:p>
        </p:txBody>
      </p:sp>
      <p:sp>
        <p:nvSpPr>
          <p:cNvPr id="16" name="Rectangle 15"/>
          <p:cNvSpPr/>
          <p:nvPr/>
        </p:nvSpPr>
        <p:spPr>
          <a:xfrm>
            <a:off x="5468940" y="1208069"/>
            <a:ext cx="1911460" cy="860492"/>
          </a:xfrm>
          <a:prstGeom prst="rect">
            <a:avLst/>
          </a:prstGeom>
          <a:noFill/>
        </p:spPr>
        <p:txBody>
          <a:bodyPr wrap="square" lIns="91440" tIns="45720" rIns="91440" bIns="45720">
            <a:spAutoFit/>
          </a:bodyPr>
          <a:lstStyle/>
          <a:p>
            <a:pPr algn="ctr"/>
            <a:r>
              <a:rPr lang="fr-FR" sz="2400" b="1" cap="none" spc="0" dirty="0" smtClean="0">
                <a:ln w="1905"/>
                <a:solidFill>
                  <a:schemeClr val="bg1"/>
                </a:solidFill>
                <a:effectLst>
                  <a:innerShdw blurRad="69850" dist="43180" dir="5400000">
                    <a:srgbClr val="000000">
                      <a:alpha val="65000"/>
                    </a:srgbClr>
                  </a:innerShdw>
                </a:effectLst>
              </a:rPr>
              <a:t>ELIANE ET VINCENT</a:t>
            </a:r>
            <a:endParaRPr lang="fr-FR" sz="2400" b="1" cap="none" spc="0" dirty="0">
              <a:ln w="1905"/>
              <a:solidFill>
                <a:schemeClr val="bg1"/>
              </a:solidFill>
              <a:effectLst>
                <a:innerShdw blurRad="69850" dist="43180" dir="5400000">
                  <a:srgbClr val="000000">
                    <a:alpha val="65000"/>
                  </a:srgbClr>
                </a:innerShdw>
              </a:effectLst>
            </a:endParaRPr>
          </a:p>
        </p:txBody>
      </p:sp>
      <p:sp>
        <p:nvSpPr>
          <p:cNvPr id="17" name="Rectangle 16"/>
          <p:cNvSpPr/>
          <p:nvPr/>
        </p:nvSpPr>
        <p:spPr>
          <a:xfrm>
            <a:off x="7826393" y="1136631"/>
            <a:ext cx="2254231" cy="476412"/>
          </a:xfrm>
          <a:prstGeom prst="rect">
            <a:avLst/>
          </a:prstGeom>
          <a:noFill/>
        </p:spPr>
        <p:txBody>
          <a:bodyPr wrap="square" lIns="91440" tIns="45720" rIns="91440" bIns="45720">
            <a:spAutoFit/>
          </a:bodyPr>
          <a:lstStyle/>
          <a:p>
            <a:pPr algn="ctr"/>
            <a:r>
              <a:rPr lang="fr-FR" sz="2400" b="1" cap="none" spc="0" dirty="0" smtClean="0">
                <a:ln w="1905"/>
                <a:solidFill>
                  <a:schemeClr val="bg1"/>
                </a:solidFill>
                <a:effectLst>
                  <a:innerShdw blurRad="69850" dist="43180" dir="5400000">
                    <a:srgbClr val="000000">
                      <a:alpha val="65000"/>
                    </a:srgbClr>
                  </a:innerShdw>
                </a:effectLst>
              </a:rPr>
              <a:t>JEAN-PIERRE</a:t>
            </a:r>
            <a:endParaRPr lang="fr-FR" sz="2400" b="1" cap="none" spc="0" dirty="0">
              <a:ln w="1905"/>
              <a:solidFill>
                <a:schemeClr val="bg1"/>
              </a:solidFill>
              <a:effectLst>
                <a:innerShdw blurRad="69850" dist="43180" dir="5400000">
                  <a:srgbClr val="000000">
                    <a:alpha val="65000"/>
                  </a:srgbClr>
                </a:innerShdw>
              </a:effectLst>
            </a:endParaRPr>
          </a:p>
        </p:txBody>
      </p:sp>
      <p:sp>
        <p:nvSpPr>
          <p:cNvPr id="18" name="Rectangle 17"/>
          <p:cNvSpPr/>
          <p:nvPr/>
        </p:nvSpPr>
        <p:spPr>
          <a:xfrm>
            <a:off x="325404" y="2922581"/>
            <a:ext cx="1911460" cy="450444"/>
          </a:xfrm>
          <a:prstGeom prst="rect">
            <a:avLst/>
          </a:prstGeom>
          <a:noFill/>
        </p:spPr>
        <p:txBody>
          <a:bodyPr wrap="square" lIns="91440" tIns="45720" rIns="91440" bIns="45720">
            <a:spAutoFit/>
          </a:bodyPr>
          <a:lstStyle/>
          <a:p>
            <a:pPr algn="ctr"/>
            <a:r>
              <a:rPr lang="fr-FR" sz="2400" b="1" cap="none" spc="0" dirty="0" smtClean="0">
                <a:ln w="1905"/>
                <a:solidFill>
                  <a:schemeClr val="accent2">
                    <a:lumMod val="75000"/>
                  </a:schemeClr>
                </a:solidFill>
                <a:effectLst>
                  <a:innerShdw blurRad="69850" dist="43180" dir="5400000">
                    <a:srgbClr val="000000">
                      <a:alpha val="65000"/>
                    </a:srgbClr>
                  </a:innerShdw>
                </a:effectLst>
              </a:rPr>
              <a:t>ANDREE</a:t>
            </a:r>
            <a:endParaRPr lang="fr-FR" sz="2400" b="1" cap="none" spc="0" dirty="0">
              <a:ln w="1905"/>
              <a:solidFill>
                <a:schemeClr val="accent2">
                  <a:lumMod val="75000"/>
                </a:schemeClr>
              </a:solidFill>
              <a:effectLst>
                <a:innerShdw blurRad="69850" dist="43180" dir="5400000">
                  <a:srgbClr val="000000">
                    <a:alpha val="65000"/>
                  </a:srgbClr>
                </a:innerShdw>
              </a:effectLst>
            </a:endParaRPr>
          </a:p>
        </p:txBody>
      </p:sp>
      <p:sp>
        <p:nvSpPr>
          <p:cNvPr id="19" name="Rectangle 18"/>
          <p:cNvSpPr/>
          <p:nvPr/>
        </p:nvSpPr>
        <p:spPr>
          <a:xfrm>
            <a:off x="1897040" y="7109231"/>
            <a:ext cx="1911460" cy="450444"/>
          </a:xfrm>
          <a:prstGeom prst="rect">
            <a:avLst/>
          </a:prstGeom>
          <a:noFill/>
        </p:spPr>
        <p:txBody>
          <a:bodyPr wrap="square" lIns="91440" tIns="45720" rIns="91440" bIns="45720">
            <a:spAutoFit/>
          </a:bodyPr>
          <a:lstStyle/>
          <a:p>
            <a:pPr algn="ctr"/>
            <a:r>
              <a:rPr lang="fr-FR" sz="2400" b="1" cap="none" spc="0" dirty="0" smtClean="0">
                <a:ln w="1905"/>
                <a:solidFill>
                  <a:schemeClr val="accent2">
                    <a:lumMod val="75000"/>
                  </a:schemeClr>
                </a:solidFill>
                <a:effectLst>
                  <a:innerShdw blurRad="69850" dist="43180" dir="5400000">
                    <a:srgbClr val="000000">
                      <a:alpha val="65000"/>
                    </a:srgbClr>
                  </a:innerShdw>
                </a:effectLst>
              </a:rPr>
              <a:t>SANDRINE</a:t>
            </a:r>
            <a:endParaRPr lang="fr-FR" sz="2400" b="1" cap="none" spc="0" dirty="0">
              <a:ln w="1905"/>
              <a:solidFill>
                <a:schemeClr val="accent2">
                  <a:lumMod val="75000"/>
                </a:schemeClr>
              </a:solidFill>
              <a:effectLst>
                <a:innerShdw blurRad="69850" dist="43180" dir="5400000">
                  <a:srgbClr val="000000">
                    <a:alpha val="65000"/>
                  </a:srgbClr>
                </a:innerShdw>
              </a:effectLst>
            </a:endParaRPr>
          </a:p>
        </p:txBody>
      </p:sp>
      <p:sp>
        <p:nvSpPr>
          <p:cNvPr id="20" name="Rectangle 19"/>
          <p:cNvSpPr/>
          <p:nvPr/>
        </p:nvSpPr>
        <p:spPr>
          <a:xfrm>
            <a:off x="2611420" y="5851539"/>
            <a:ext cx="1911460" cy="450444"/>
          </a:xfrm>
          <a:prstGeom prst="rect">
            <a:avLst/>
          </a:prstGeom>
          <a:noFill/>
        </p:spPr>
        <p:txBody>
          <a:bodyPr wrap="square" lIns="91440" tIns="45720" rIns="91440" bIns="45720">
            <a:spAutoFit/>
          </a:bodyPr>
          <a:lstStyle/>
          <a:p>
            <a:pPr algn="ctr"/>
            <a:r>
              <a:rPr lang="fr-FR" sz="2400" b="1" cap="none" spc="0" dirty="0" smtClean="0">
                <a:ln w="1905"/>
                <a:solidFill>
                  <a:schemeClr val="accent2">
                    <a:lumMod val="75000"/>
                  </a:schemeClr>
                </a:solidFill>
                <a:effectLst>
                  <a:innerShdw blurRad="69850" dist="43180" dir="5400000">
                    <a:srgbClr val="000000">
                      <a:alpha val="65000"/>
                    </a:srgbClr>
                  </a:innerShdw>
                </a:effectLst>
              </a:rPr>
              <a:t>ANTOINE</a:t>
            </a:r>
            <a:endParaRPr lang="fr-FR" sz="2400" b="1" cap="none" spc="0" dirty="0">
              <a:ln w="1905"/>
              <a:solidFill>
                <a:schemeClr val="accent2">
                  <a:lumMod val="75000"/>
                </a:schemeClr>
              </a:solidFill>
              <a:effectLst>
                <a:innerShdw blurRad="69850" dist="43180" dir="5400000">
                  <a:srgbClr val="000000">
                    <a:alpha val="65000"/>
                  </a:srgbClr>
                </a:innerShdw>
              </a:effectLst>
            </a:endParaRPr>
          </a:p>
        </p:txBody>
      </p:sp>
      <p:sp>
        <p:nvSpPr>
          <p:cNvPr id="21" name="Rectangle 20"/>
          <p:cNvSpPr/>
          <p:nvPr/>
        </p:nvSpPr>
        <p:spPr>
          <a:xfrm>
            <a:off x="5183188" y="4994283"/>
            <a:ext cx="1911460" cy="450444"/>
          </a:xfrm>
          <a:prstGeom prst="rect">
            <a:avLst/>
          </a:prstGeom>
          <a:noFill/>
        </p:spPr>
        <p:txBody>
          <a:bodyPr wrap="square" lIns="91440" tIns="45720" rIns="91440" bIns="45720">
            <a:spAutoFit/>
          </a:bodyPr>
          <a:lstStyle/>
          <a:p>
            <a:pPr algn="ctr"/>
            <a:r>
              <a:rPr lang="fr-FR" sz="2400" b="1" cap="none" spc="0" dirty="0" smtClean="0">
                <a:ln w="1905"/>
                <a:solidFill>
                  <a:schemeClr val="accent2">
                    <a:lumMod val="75000"/>
                  </a:schemeClr>
                </a:solidFill>
                <a:effectLst>
                  <a:innerShdw blurRad="69850" dist="43180" dir="5400000">
                    <a:srgbClr val="000000">
                      <a:alpha val="65000"/>
                    </a:srgbClr>
                  </a:innerShdw>
                </a:effectLst>
              </a:rPr>
              <a:t>ANNE</a:t>
            </a:r>
            <a:endParaRPr lang="fr-FR" sz="2400" b="1" cap="none" spc="0" dirty="0">
              <a:ln w="1905"/>
              <a:solidFill>
                <a:schemeClr val="accent2">
                  <a:lumMod val="75000"/>
                </a:schemeClr>
              </a:solidFill>
              <a:effectLst>
                <a:innerShdw blurRad="69850" dist="43180" dir="5400000">
                  <a:srgbClr val="000000">
                    <a:alpha val="65000"/>
                  </a:srgbClr>
                </a:innerShdw>
              </a:effectLst>
            </a:endParaRPr>
          </a:p>
        </p:txBody>
      </p:sp>
      <p:sp>
        <p:nvSpPr>
          <p:cNvPr id="22" name="Rectangle 21"/>
          <p:cNvSpPr/>
          <p:nvPr/>
        </p:nvSpPr>
        <p:spPr>
          <a:xfrm>
            <a:off x="7897832" y="4708531"/>
            <a:ext cx="1911460" cy="450444"/>
          </a:xfrm>
          <a:prstGeom prst="rect">
            <a:avLst/>
          </a:prstGeom>
          <a:noFill/>
        </p:spPr>
        <p:txBody>
          <a:bodyPr wrap="square" lIns="91440" tIns="45720" rIns="91440" bIns="45720">
            <a:spAutoFit/>
          </a:bodyPr>
          <a:lstStyle/>
          <a:p>
            <a:pPr algn="ctr"/>
            <a:r>
              <a:rPr lang="fr-FR" sz="2400" b="1" cap="none" spc="0" dirty="0" smtClean="0">
                <a:ln w="1905"/>
                <a:solidFill>
                  <a:schemeClr val="accent2">
                    <a:lumMod val="75000"/>
                  </a:schemeClr>
                </a:solidFill>
                <a:effectLst>
                  <a:innerShdw blurRad="69850" dist="43180" dir="5400000">
                    <a:srgbClr val="000000">
                      <a:alpha val="65000"/>
                    </a:srgbClr>
                  </a:innerShdw>
                </a:effectLst>
              </a:rPr>
              <a:t>BRIGITTE</a:t>
            </a:r>
            <a:endParaRPr lang="fr-FR" sz="2400" b="1" cap="none" spc="0" dirty="0">
              <a:ln w="1905"/>
              <a:solidFill>
                <a:schemeClr val="accent2">
                  <a:lumMod val="75000"/>
                </a:schemeClr>
              </a:solidFill>
              <a:effectLst>
                <a:innerShdw blurRad="69850" dist="43180" dir="5400000">
                  <a:srgbClr val="000000">
                    <a:alpha val="65000"/>
                  </a:srgbClr>
                </a:innerShdw>
              </a:effectLst>
            </a:endParaRPr>
          </a:p>
        </p:txBody>
      </p:sp>
    </p:spTree>
  </p:cSld>
  <p:clrMapOvr>
    <a:masterClrMapping/>
  </p:clrMapOvr>
  <p:transition spd="slow" advTm="18000"/>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p:cTn id="7" dur="1000" fill="hold"/>
                                        <p:tgtEl>
                                          <p:spTgt spid="14"/>
                                        </p:tgtEl>
                                        <p:attrNameLst>
                                          <p:attrName>ppt_w</p:attrName>
                                        </p:attrNameLst>
                                      </p:cBhvr>
                                      <p:tavLst>
                                        <p:tav tm="0">
                                          <p:val>
                                            <p:strVal val="#ppt_w*0.70"/>
                                          </p:val>
                                        </p:tav>
                                        <p:tav tm="100000">
                                          <p:val>
                                            <p:strVal val="#ppt_w"/>
                                          </p:val>
                                        </p:tav>
                                      </p:tavLst>
                                    </p:anim>
                                    <p:anim calcmode="lin" valueType="num">
                                      <p:cBhvr>
                                        <p:cTn id="8" dur="1000" fill="hold"/>
                                        <p:tgtEl>
                                          <p:spTgt spid="14"/>
                                        </p:tgtEl>
                                        <p:attrNameLst>
                                          <p:attrName>ppt_h</p:attrName>
                                        </p:attrNameLst>
                                      </p:cBhvr>
                                      <p:tavLst>
                                        <p:tav tm="0">
                                          <p:val>
                                            <p:strVal val="#ppt_h"/>
                                          </p:val>
                                        </p:tav>
                                        <p:tav tm="100000">
                                          <p:val>
                                            <p:strVal val="#ppt_h"/>
                                          </p:val>
                                        </p:tav>
                                      </p:tavLst>
                                    </p:anim>
                                    <p:animEffect transition="in" filter="fade">
                                      <p:cBhvr>
                                        <p:cTn id="9" dur="1000"/>
                                        <p:tgtEl>
                                          <p:spTgt spid="14"/>
                                        </p:tgtEl>
                                      </p:cBhvr>
                                    </p:animEffect>
                                  </p:childTnLst>
                                </p:cTn>
                              </p:par>
                            </p:childTnLst>
                          </p:cTn>
                        </p:par>
                      </p:childTnLst>
                    </p:cTn>
                  </p:par>
                  <p:par>
                    <p:cTn id="10" fill="hold">
                      <p:stCondLst>
                        <p:cond delay="indefinite"/>
                      </p:stCondLst>
                      <p:childTnLst>
                        <p:par>
                          <p:cTn id="11" fill="hold">
                            <p:stCondLst>
                              <p:cond delay="0"/>
                            </p:stCondLst>
                            <p:childTnLst>
                              <p:par>
                                <p:cTn id="12" presetID="55" presetClass="entr" presetSubtype="0" fill="hold" grpId="0" nodeType="clickEffect">
                                  <p:stCondLst>
                                    <p:cond delay="0"/>
                                  </p:stCondLst>
                                  <p:childTnLst>
                                    <p:set>
                                      <p:cBhvr>
                                        <p:cTn id="13" dur="1" fill="hold">
                                          <p:stCondLst>
                                            <p:cond delay="0"/>
                                          </p:stCondLst>
                                        </p:cTn>
                                        <p:tgtEl>
                                          <p:spTgt spid="15"/>
                                        </p:tgtEl>
                                        <p:attrNameLst>
                                          <p:attrName>style.visibility</p:attrName>
                                        </p:attrNameLst>
                                      </p:cBhvr>
                                      <p:to>
                                        <p:strVal val="visible"/>
                                      </p:to>
                                    </p:set>
                                    <p:anim calcmode="lin" valueType="num">
                                      <p:cBhvr>
                                        <p:cTn id="14" dur="1000" fill="hold"/>
                                        <p:tgtEl>
                                          <p:spTgt spid="15"/>
                                        </p:tgtEl>
                                        <p:attrNameLst>
                                          <p:attrName>ppt_w</p:attrName>
                                        </p:attrNameLst>
                                      </p:cBhvr>
                                      <p:tavLst>
                                        <p:tav tm="0">
                                          <p:val>
                                            <p:strVal val="#ppt_w*0.70"/>
                                          </p:val>
                                        </p:tav>
                                        <p:tav tm="100000">
                                          <p:val>
                                            <p:strVal val="#ppt_w"/>
                                          </p:val>
                                        </p:tav>
                                      </p:tavLst>
                                    </p:anim>
                                    <p:anim calcmode="lin" valueType="num">
                                      <p:cBhvr>
                                        <p:cTn id="15" dur="1000" fill="hold"/>
                                        <p:tgtEl>
                                          <p:spTgt spid="15"/>
                                        </p:tgtEl>
                                        <p:attrNameLst>
                                          <p:attrName>ppt_h</p:attrName>
                                        </p:attrNameLst>
                                      </p:cBhvr>
                                      <p:tavLst>
                                        <p:tav tm="0">
                                          <p:val>
                                            <p:strVal val="#ppt_h"/>
                                          </p:val>
                                        </p:tav>
                                        <p:tav tm="100000">
                                          <p:val>
                                            <p:strVal val="#ppt_h"/>
                                          </p:val>
                                        </p:tav>
                                      </p:tavLst>
                                    </p:anim>
                                    <p:animEffect transition="in" filter="fade">
                                      <p:cBhvr>
                                        <p:cTn id="16" dur="1000"/>
                                        <p:tgtEl>
                                          <p:spTgt spid="15"/>
                                        </p:tgtEl>
                                      </p:cBhvr>
                                    </p:animEffect>
                                  </p:childTnLst>
                                </p:cTn>
                              </p:par>
                            </p:childTnLst>
                          </p:cTn>
                        </p:par>
                      </p:childTnLst>
                    </p:cTn>
                  </p:par>
                  <p:par>
                    <p:cTn id="17" fill="hold">
                      <p:stCondLst>
                        <p:cond delay="indefinite"/>
                      </p:stCondLst>
                      <p:childTnLst>
                        <p:par>
                          <p:cTn id="18" fill="hold">
                            <p:stCondLst>
                              <p:cond delay="0"/>
                            </p:stCondLst>
                            <p:childTnLst>
                              <p:par>
                                <p:cTn id="19" presetID="55" presetClass="entr" presetSubtype="0" fill="hold" grpId="0" nodeType="clickEffect">
                                  <p:stCondLst>
                                    <p:cond delay="0"/>
                                  </p:stCondLst>
                                  <p:childTnLst>
                                    <p:set>
                                      <p:cBhvr>
                                        <p:cTn id="20" dur="1" fill="hold">
                                          <p:stCondLst>
                                            <p:cond delay="0"/>
                                          </p:stCondLst>
                                        </p:cTn>
                                        <p:tgtEl>
                                          <p:spTgt spid="16"/>
                                        </p:tgtEl>
                                        <p:attrNameLst>
                                          <p:attrName>style.visibility</p:attrName>
                                        </p:attrNameLst>
                                      </p:cBhvr>
                                      <p:to>
                                        <p:strVal val="visible"/>
                                      </p:to>
                                    </p:set>
                                    <p:anim calcmode="lin" valueType="num">
                                      <p:cBhvr>
                                        <p:cTn id="21" dur="1000" fill="hold"/>
                                        <p:tgtEl>
                                          <p:spTgt spid="16"/>
                                        </p:tgtEl>
                                        <p:attrNameLst>
                                          <p:attrName>ppt_w</p:attrName>
                                        </p:attrNameLst>
                                      </p:cBhvr>
                                      <p:tavLst>
                                        <p:tav tm="0">
                                          <p:val>
                                            <p:strVal val="#ppt_w*0.70"/>
                                          </p:val>
                                        </p:tav>
                                        <p:tav tm="100000">
                                          <p:val>
                                            <p:strVal val="#ppt_w"/>
                                          </p:val>
                                        </p:tav>
                                      </p:tavLst>
                                    </p:anim>
                                    <p:anim calcmode="lin" valueType="num">
                                      <p:cBhvr>
                                        <p:cTn id="22" dur="1000" fill="hold"/>
                                        <p:tgtEl>
                                          <p:spTgt spid="16"/>
                                        </p:tgtEl>
                                        <p:attrNameLst>
                                          <p:attrName>ppt_h</p:attrName>
                                        </p:attrNameLst>
                                      </p:cBhvr>
                                      <p:tavLst>
                                        <p:tav tm="0">
                                          <p:val>
                                            <p:strVal val="#ppt_h"/>
                                          </p:val>
                                        </p:tav>
                                        <p:tav tm="100000">
                                          <p:val>
                                            <p:strVal val="#ppt_h"/>
                                          </p:val>
                                        </p:tav>
                                      </p:tavLst>
                                    </p:anim>
                                    <p:animEffect transition="in" filter="fade">
                                      <p:cBhvr>
                                        <p:cTn id="23" dur="1000"/>
                                        <p:tgtEl>
                                          <p:spTgt spid="16"/>
                                        </p:tgtEl>
                                      </p:cBhvr>
                                    </p:animEffect>
                                  </p:childTnLst>
                                </p:cTn>
                              </p:par>
                            </p:childTnLst>
                          </p:cTn>
                        </p:par>
                      </p:childTnLst>
                    </p:cTn>
                  </p:par>
                  <p:par>
                    <p:cTn id="24" fill="hold">
                      <p:stCondLst>
                        <p:cond delay="indefinite"/>
                      </p:stCondLst>
                      <p:childTnLst>
                        <p:par>
                          <p:cTn id="25" fill="hold">
                            <p:stCondLst>
                              <p:cond delay="0"/>
                            </p:stCondLst>
                            <p:childTnLst>
                              <p:par>
                                <p:cTn id="26" presetID="55" presetClass="entr" presetSubtype="0" fill="hold" grpId="0" nodeType="clickEffect">
                                  <p:stCondLst>
                                    <p:cond delay="0"/>
                                  </p:stCondLst>
                                  <p:childTnLst>
                                    <p:set>
                                      <p:cBhvr>
                                        <p:cTn id="27" dur="1" fill="hold">
                                          <p:stCondLst>
                                            <p:cond delay="0"/>
                                          </p:stCondLst>
                                        </p:cTn>
                                        <p:tgtEl>
                                          <p:spTgt spid="17"/>
                                        </p:tgtEl>
                                        <p:attrNameLst>
                                          <p:attrName>style.visibility</p:attrName>
                                        </p:attrNameLst>
                                      </p:cBhvr>
                                      <p:to>
                                        <p:strVal val="visible"/>
                                      </p:to>
                                    </p:set>
                                    <p:anim calcmode="lin" valueType="num">
                                      <p:cBhvr>
                                        <p:cTn id="28" dur="1000" fill="hold"/>
                                        <p:tgtEl>
                                          <p:spTgt spid="17"/>
                                        </p:tgtEl>
                                        <p:attrNameLst>
                                          <p:attrName>ppt_w</p:attrName>
                                        </p:attrNameLst>
                                      </p:cBhvr>
                                      <p:tavLst>
                                        <p:tav tm="0">
                                          <p:val>
                                            <p:strVal val="#ppt_w*0.70"/>
                                          </p:val>
                                        </p:tav>
                                        <p:tav tm="100000">
                                          <p:val>
                                            <p:strVal val="#ppt_w"/>
                                          </p:val>
                                        </p:tav>
                                      </p:tavLst>
                                    </p:anim>
                                    <p:anim calcmode="lin" valueType="num">
                                      <p:cBhvr>
                                        <p:cTn id="29" dur="1000" fill="hold"/>
                                        <p:tgtEl>
                                          <p:spTgt spid="17"/>
                                        </p:tgtEl>
                                        <p:attrNameLst>
                                          <p:attrName>ppt_h</p:attrName>
                                        </p:attrNameLst>
                                      </p:cBhvr>
                                      <p:tavLst>
                                        <p:tav tm="0">
                                          <p:val>
                                            <p:strVal val="#ppt_h"/>
                                          </p:val>
                                        </p:tav>
                                        <p:tav tm="100000">
                                          <p:val>
                                            <p:strVal val="#ppt_h"/>
                                          </p:val>
                                        </p:tav>
                                      </p:tavLst>
                                    </p:anim>
                                    <p:animEffect transition="in" filter="fade">
                                      <p:cBhvr>
                                        <p:cTn id="30" dur="1000"/>
                                        <p:tgtEl>
                                          <p:spTgt spid="17"/>
                                        </p:tgtEl>
                                      </p:cBhvr>
                                    </p:animEffect>
                                  </p:childTnLst>
                                </p:cTn>
                              </p:par>
                            </p:childTnLst>
                          </p:cTn>
                        </p:par>
                      </p:childTnLst>
                    </p:cTn>
                  </p:par>
                  <p:par>
                    <p:cTn id="31" fill="hold">
                      <p:stCondLst>
                        <p:cond delay="indefinite"/>
                      </p:stCondLst>
                      <p:childTnLst>
                        <p:par>
                          <p:cTn id="32" fill="hold">
                            <p:stCondLst>
                              <p:cond delay="0"/>
                            </p:stCondLst>
                            <p:childTnLst>
                              <p:par>
                                <p:cTn id="33" presetID="55" presetClass="entr" presetSubtype="0" fill="hold" grpId="0" nodeType="clickEffect">
                                  <p:stCondLst>
                                    <p:cond delay="0"/>
                                  </p:stCondLst>
                                  <p:childTnLst>
                                    <p:set>
                                      <p:cBhvr>
                                        <p:cTn id="34" dur="1" fill="hold">
                                          <p:stCondLst>
                                            <p:cond delay="0"/>
                                          </p:stCondLst>
                                        </p:cTn>
                                        <p:tgtEl>
                                          <p:spTgt spid="18"/>
                                        </p:tgtEl>
                                        <p:attrNameLst>
                                          <p:attrName>style.visibility</p:attrName>
                                        </p:attrNameLst>
                                      </p:cBhvr>
                                      <p:to>
                                        <p:strVal val="visible"/>
                                      </p:to>
                                    </p:set>
                                    <p:anim calcmode="lin" valueType="num">
                                      <p:cBhvr>
                                        <p:cTn id="35" dur="1000" fill="hold"/>
                                        <p:tgtEl>
                                          <p:spTgt spid="18"/>
                                        </p:tgtEl>
                                        <p:attrNameLst>
                                          <p:attrName>ppt_w</p:attrName>
                                        </p:attrNameLst>
                                      </p:cBhvr>
                                      <p:tavLst>
                                        <p:tav tm="0">
                                          <p:val>
                                            <p:strVal val="#ppt_w*0.70"/>
                                          </p:val>
                                        </p:tav>
                                        <p:tav tm="100000">
                                          <p:val>
                                            <p:strVal val="#ppt_w"/>
                                          </p:val>
                                        </p:tav>
                                      </p:tavLst>
                                    </p:anim>
                                    <p:anim calcmode="lin" valueType="num">
                                      <p:cBhvr>
                                        <p:cTn id="36" dur="1000" fill="hold"/>
                                        <p:tgtEl>
                                          <p:spTgt spid="18"/>
                                        </p:tgtEl>
                                        <p:attrNameLst>
                                          <p:attrName>ppt_h</p:attrName>
                                        </p:attrNameLst>
                                      </p:cBhvr>
                                      <p:tavLst>
                                        <p:tav tm="0">
                                          <p:val>
                                            <p:strVal val="#ppt_h"/>
                                          </p:val>
                                        </p:tav>
                                        <p:tav tm="100000">
                                          <p:val>
                                            <p:strVal val="#ppt_h"/>
                                          </p:val>
                                        </p:tav>
                                      </p:tavLst>
                                    </p:anim>
                                    <p:animEffect transition="in" filter="fade">
                                      <p:cBhvr>
                                        <p:cTn id="37" dur="1000"/>
                                        <p:tgtEl>
                                          <p:spTgt spid="18"/>
                                        </p:tgtEl>
                                      </p:cBhvr>
                                    </p:animEffect>
                                  </p:childTnLst>
                                </p:cTn>
                              </p:par>
                            </p:childTnLst>
                          </p:cTn>
                        </p:par>
                      </p:childTnLst>
                    </p:cTn>
                  </p:par>
                  <p:par>
                    <p:cTn id="38" fill="hold">
                      <p:stCondLst>
                        <p:cond delay="indefinite"/>
                      </p:stCondLst>
                      <p:childTnLst>
                        <p:par>
                          <p:cTn id="39" fill="hold">
                            <p:stCondLst>
                              <p:cond delay="0"/>
                            </p:stCondLst>
                            <p:childTnLst>
                              <p:par>
                                <p:cTn id="40" presetID="55" presetClass="entr" presetSubtype="0" fill="hold" grpId="0" nodeType="clickEffect">
                                  <p:stCondLst>
                                    <p:cond delay="0"/>
                                  </p:stCondLst>
                                  <p:childTnLst>
                                    <p:set>
                                      <p:cBhvr>
                                        <p:cTn id="41" dur="1" fill="hold">
                                          <p:stCondLst>
                                            <p:cond delay="0"/>
                                          </p:stCondLst>
                                        </p:cTn>
                                        <p:tgtEl>
                                          <p:spTgt spid="19"/>
                                        </p:tgtEl>
                                        <p:attrNameLst>
                                          <p:attrName>style.visibility</p:attrName>
                                        </p:attrNameLst>
                                      </p:cBhvr>
                                      <p:to>
                                        <p:strVal val="visible"/>
                                      </p:to>
                                    </p:set>
                                    <p:anim calcmode="lin" valueType="num">
                                      <p:cBhvr>
                                        <p:cTn id="42" dur="1000" fill="hold"/>
                                        <p:tgtEl>
                                          <p:spTgt spid="19"/>
                                        </p:tgtEl>
                                        <p:attrNameLst>
                                          <p:attrName>ppt_w</p:attrName>
                                        </p:attrNameLst>
                                      </p:cBhvr>
                                      <p:tavLst>
                                        <p:tav tm="0">
                                          <p:val>
                                            <p:strVal val="#ppt_w*0.70"/>
                                          </p:val>
                                        </p:tav>
                                        <p:tav tm="100000">
                                          <p:val>
                                            <p:strVal val="#ppt_w"/>
                                          </p:val>
                                        </p:tav>
                                      </p:tavLst>
                                    </p:anim>
                                    <p:anim calcmode="lin" valueType="num">
                                      <p:cBhvr>
                                        <p:cTn id="43" dur="1000" fill="hold"/>
                                        <p:tgtEl>
                                          <p:spTgt spid="19"/>
                                        </p:tgtEl>
                                        <p:attrNameLst>
                                          <p:attrName>ppt_h</p:attrName>
                                        </p:attrNameLst>
                                      </p:cBhvr>
                                      <p:tavLst>
                                        <p:tav tm="0">
                                          <p:val>
                                            <p:strVal val="#ppt_h"/>
                                          </p:val>
                                        </p:tav>
                                        <p:tav tm="100000">
                                          <p:val>
                                            <p:strVal val="#ppt_h"/>
                                          </p:val>
                                        </p:tav>
                                      </p:tavLst>
                                    </p:anim>
                                    <p:animEffect transition="in" filter="fade">
                                      <p:cBhvr>
                                        <p:cTn id="44" dur="1000"/>
                                        <p:tgtEl>
                                          <p:spTgt spid="19"/>
                                        </p:tgtEl>
                                      </p:cBhvr>
                                    </p:animEffect>
                                  </p:childTnLst>
                                </p:cTn>
                              </p:par>
                            </p:childTnLst>
                          </p:cTn>
                        </p:par>
                      </p:childTnLst>
                    </p:cTn>
                  </p:par>
                  <p:par>
                    <p:cTn id="45" fill="hold">
                      <p:stCondLst>
                        <p:cond delay="indefinite"/>
                      </p:stCondLst>
                      <p:childTnLst>
                        <p:par>
                          <p:cTn id="46" fill="hold">
                            <p:stCondLst>
                              <p:cond delay="0"/>
                            </p:stCondLst>
                            <p:childTnLst>
                              <p:par>
                                <p:cTn id="47" presetID="55" presetClass="entr" presetSubtype="0" fill="hold" grpId="0" nodeType="clickEffect">
                                  <p:stCondLst>
                                    <p:cond delay="0"/>
                                  </p:stCondLst>
                                  <p:childTnLst>
                                    <p:set>
                                      <p:cBhvr>
                                        <p:cTn id="48" dur="1" fill="hold">
                                          <p:stCondLst>
                                            <p:cond delay="0"/>
                                          </p:stCondLst>
                                        </p:cTn>
                                        <p:tgtEl>
                                          <p:spTgt spid="20"/>
                                        </p:tgtEl>
                                        <p:attrNameLst>
                                          <p:attrName>style.visibility</p:attrName>
                                        </p:attrNameLst>
                                      </p:cBhvr>
                                      <p:to>
                                        <p:strVal val="visible"/>
                                      </p:to>
                                    </p:set>
                                    <p:anim calcmode="lin" valueType="num">
                                      <p:cBhvr>
                                        <p:cTn id="49" dur="1000" fill="hold"/>
                                        <p:tgtEl>
                                          <p:spTgt spid="20"/>
                                        </p:tgtEl>
                                        <p:attrNameLst>
                                          <p:attrName>ppt_w</p:attrName>
                                        </p:attrNameLst>
                                      </p:cBhvr>
                                      <p:tavLst>
                                        <p:tav tm="0">
                                          <p:val>
                                            <p:strVal val="#ppt_w*0.70"/>
                                          </p:val>
                                        </p:tav>
                                        <p:tav tm="100000">
                                          <p:val>
                                            <p:strVal val="#ppt_w"/>
                                          </p:val>
                                        </p:tav>
                                      </p:tavLst>
                                    </p:anim>
                                    <p:anim calcmode="lin" valueType="num">
                                      <p:cBhvr>
                                        <p:cTn id="50" dur="1000" fill="hold"/>
                                        <p:tgtEl>
                                          <p:spTgt spid="20"/>
                                        </p:tgtEl>
                                        <p:attrNameLst>
                                          <p:attrName>ppt_h</p:attrName>
                                        </p:attrNameLst>
                                      </p:cBhvr>
                                      <p:tavLst>
                                        <p:tav tm="0">
                                          <p:val>
                                            <p:strVal val="#ppt_h"/>
                                          </p:val>
                                        </p:tav>
                                        <p:tav tm="100000">
                                          <p:val>
                                            <p:strVal val="#ppt_h"/>
                                          </p:val>
                                        </p:tav>
                                      </p:tavLst>
                                    </p:anim>
                                    <p:animEffect transition="in" filter="fade">
                                      <p:cBhvr>
                                        <p:cTn id="51" dur="1000"/>
                                        <p:tgtEl>
                                          <p:spTgt spid="20"/>
                                        </p:tgtEl>
                                      </p:cBhvr>
                                    </p:animEffect>
                                  </p:childTnLst>
                                </p:cTn>
                              </p:par>
                            </p:childTnLst>
                          </p:cTn>
                        </p:par>
                      </p:childTnLst>
                    </p:cTn>
                  </p:par>
                  <p:par>
                    <p:cTn id="52" fill="hold">
                      <p:stCondLst>
                        <p:cond delay="indefinite"/>
                      </p:stCondLst>
                      <p:childTnLst>
                        <p:par>
                          <p:cTn id="53" fill="hold">
                            <p:stCondLst>
                              <p:cond delay="0"/>
                            </p:stCondLst>
                            <p:childTnLst>
                              <p:par>
                                <p:cTn id="54" presetID="55" presetClass="entr" presetSubtype="0" fill="hold" grpId="0" nodeType="clickEffect">
                                  <p:stCondLst>
                                    <p:cond delay="0"/>
                                  </p:stCondLst>
                                  <p:childTnLst>
                                    <p:set>
                                      <p:cBhvr>
                                        <p:cTn id="55" dur="1" fill="hold">
                                          <p:stCondLst>
                                            <p:cond delay="0"/>
                                          </p:stCondLst>
                                        </p:cTn>
                                        <p:tgtEl>
                                          <p:spTgt spid="21"/>
                                        </p:tgtEl>
                                        <p:attrNameLst>
                                          <p:attrName>style.visibility</p:attrName>
                                        </p:attrNameLst>
                                      </p:cBhvr>
                                      <p:to>
                                        <p:strVal val="visible"/>
                                      </p:to>
                                    </p:set>
                                    <p:anim calcmode="lin" valueType="num">
                                      <p:cBhvr>
                                        <p:cTn id="56" dur="1000" fill="hold"/>
                                        <p:tgtEl>
                                          <p:spTgt spid="21"/>
                                        </p:tgtEl>
                                        <p:attrNameLst>
                                          <p:attrName>ppt_w</p:attrName>
                                        </p:attrNameLst>
                                      </p:cBhvr>
                                      <p:tavLst>
                                        <p:tav tm="0">
                                          <p:val>
                                            <p:strVal val="#ppt_w*0.70"/>
                                          </p:val>
                                        </p:tav>
                                        <p:tav tm="100000">
                                          <p:val>
                                            <p:strVal val="#ppt_w"/>
                                          </p:val>
                                        </p:tav>
                                      </p:tavLst>
                                    </p:anim>
                                    <p:anim calcmode="lin" valueType="num">
                                      <p:cBhvr>
                                        <p:cTn id="57" dur="1000" fill="hold"/>
                                        <p:tgtEl>
                                          <p:spTgt spid="21"/>
                                        </p:tgtEl>
                                        <p:attrNameLst>
                                          <p:attrName>ppt_h</p:attrName>
                                        </p:attrNameLst>
                                      </p:cBhvr>
                                      <p:tavLst>
                                        <p:tav tm="0">
                                          <p:val>
                                            <p:strVal val="#ppt_h"/>
                                          </p:val>
                                        </p:tav>
                                        <p:tav tm="100000">
                                          <p:val>
                                            <p:strVal val="#ppt_h"/>
                                          </p:val>
                                        </p:tav>
                                      </p:tavLst>
                                    </p:anim>
                                    <p:animEffect transition="in" filter="fade">
                                      <p:cBhvr>
                                        <p:cTn id="58" dur="1000"/>
                                        <p:tgtEl>
                                          <p:spTgt spid="21"/>
                                        </p:tgtEl>
                                      </p:cBhvr>
                                    </p:animEffect>
                                  </p:childTnLst>
                                </p:cTn>
                              </p:par>
                            </p:childTnLst>
                          </p:cTn>
                        </p:par>
                      </p:childTnLst>
                    </p:cTn>
                  </p:par>
                  <p:par>
                    <p:cTn id="59" fill="hold">
                      <p:stCondLst>
                        <p:cond delay="indefinite"/>
                      </p:stCondLst>
                      <p:childTnLst>
                        <p:par>
                          <p:cTn id="60" fill="hold">
                            <p:stCondLst>
                              <p:cond delay="0"/>
                            </p:stCondLst>
                            <p:childTnLst>
                              <p:par>
                                <p:cTn id="61" presetID="55" presetClass="entr" presetSubtype="0" fill="hold" grpId="0" nodeType="clickEffect">
                                  <p:stCondLst>
                                    <p:cond delay="0"/>
                                  </p:stCondLst>
                                  <p:childTnLst>
                                    <p:set>
                                      <p:cBhvr>
                                        <p:cTn id="62" dur="1" fill="hold">
                                          <p:stCondLst>
                                            <p:cond delay="0"/>
                                          </p:stCondLst>
                                        </p:cTn>
                                        <p:tgtEl>
                                          <p:spTgt spid="22"/>
                                        </p:tgtEl>
                                        <p:attrNameLst>
                                          <p:attrName>style.visibility</p:attrName>
                                        </p:attrNameLst>
                                      </p:cBhvr>
                                      <p:to>
                                        <p:strVal val="visible"/>
                                      </p:to>
                                    </p:set>
                                    <p:anim calcmode="lin" valueType="num">
                                      <p:cBhvr>
                                        <p:cTn id="63" dur="1000" fill="hold"/>
                                        <p:tgtEl>
                                          <p:spTgt spid="22"/>
                                        </p:tgtEl>
                                        <p:attrNameLst>
                                          <p:attrName>ppt_w</p:attrName>
                                        </p:attrNameLst>
                                      </p:cBhvr>
                                      <p:tavLst>
                                        <p:tav tm="0">
                                          <p:val>
                                            <p:strVal val="#ppt_w*0.70"/>
                                          </p:val>
                                        </p:tav>
                                        <p:tav tm="100000">
                                          <p:val>
                                            <p:strVal val="#ppt_w"/>
                                          </p:val>
                                        </p:tav>
                                      </p:tavLst>
                                    </p:anim>
                                    <p:anim calcmode="lin" valueType="num">
                                      <p:cBhvr>
                                        <p:cTn id="64" dur="1000" fill="hold"/>
                                        <p:tgtEl>
                                          <p:spTgt spid="22"/>
                                        </p:tgtEl>
                                        <p:attrNameLst>
                                          <p:attrName>ppt_h</p:attrName>
                                        </p:attrNameLst>
                                      </p:cBhvr>
                                      <p:tavLst>
                                        <p:tav tm="0">
                                          <p:val>
                                            <p:strVal val="#ppt_h"/>
                                          </p:val>
                                        </p:tav>
                                        <p:tav tm="100000">
                                          <p:val>
                                            <p:strVal val="#ppt_h"/>
                                          </p:val>
                                        </p:tav>
                                      </p:tavLst>
                                    </p:anim>
                                    <p:animEffect transition="in" filter="fade">
                                      <p:cBhvr>
                                        <p:cTn id="65" dur="10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15" grpId="0"/>
      <p:bldP spid="16" grpId="0"/>
      <p:bldP spid="17" grpId="0"/>
      <p:bldP spid="18" grpId="0"/>
      <p:bldP spid="19" grpId="0"/>
      <p:bldP spid="20" grpId="0"/>
      <p:bldP spid="21" grpId="0"/>
      <p:bldP spid="22" grpId="0"/>
    </p:bldLst>
  </p:timing>
</p:sld>
</file>

<file path=ppt/slides/slide27.xml><?xml version="1.0" encoding="utf-8"?>
<p:sld xmlns:a="http://schemas.openxmlformats.org/drawingml/2006/main" xmlns:r="http://schemas.openxmlformats.org/officeDocument/2006/relationships" xmlns:p="http://schemas.openxmlformats.org/presentationml/2006/main">
  <p:cSld>
    <p:bg>
      <p:bgPr>
        <a:blipFill dpi="0" rotWithShape="0">
          <a:blip r:embed="rId3" cstate="print">
            <a:lum/>
          </a:blip>
          <a:srcRect/>
          <a:stretch>
            <a:fillRect t="-8000" b="-8000"/>
          </a:stretch>
        </a:blipFill>
        <a:effectLst/>
      </p:bgPr>
    </p:bg>
    <p:spTree>
      <p:nvGrpSpPr>
        <p:cNvPr id="1" name=""/>
        <p:cNvGrpSpPr/>
        <p:nvPr/>
      </p:nvGrpSpPr>
      <p:grpSpPr>
        <a:xfrm>
          <a:off x="0" y="0"/>
          <a:ext cx="0" cy="0"/>
          <a:chOff x="0" y="0"/>
          <a:chExt cx="0" cy="0"/>
        </a:xfrm>
      </p:grpSpPr>
      <p:sp>
        <p:nvSpPr>
          <p:cNvPr id="8" name="Rectangle 7"/>
          <p:cNvSpPr/>
          <p:nvPr/>
        </p:nvSpPr>
        <p:spPr>
          <a:xfrm>
            <a:off x="1019517" y="0"/>
            <a:ext cx="8263801" cy="1762406"/>
          </a:xfrm>
          <a:prstGeom prst="rect">
            <a:avLst/>
          </a:prstGeom>
          <a:noFill/>
        </p:spPr>
        <p:txBody>
          <a:bodyPr wrap="none" lIns="91440" tIns="45720" rIns="91440" bIns="45720">
            <a:spAutoFit/>
          </a:bodyPr>
          <a:lstStyle/>
          <a:p>
            <a:pPr algn="ctr"/>
            <a:r>
              <a:rPr lang="fr-FR" sz="5400" b="0" cap="none" spc="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Merci à tous d’avoir guidé </a:t>
            </a:r>
          </a:p>
          <a:p>
            <a:pPr algn="ctr"/>
            <a:r>
              <a:rPr lang="fr-FR" sz="5400" b="0" cap="none" spc="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les coureurs !</a:t>
            </a:r>
            <a:endParaRPr lang="fr-FR" sz="5400" b="0" cap="none" spc="0" dirty="0">
              <a:ln w="18415" cmpd="sng">
                <a:solidFill>
                  <a:srgbClr val="FFFFFF"/>
                </a:solidFill>
                <a:prstDash val="solid"/>
              </a:ln>
              <a:solidFill>
                <a:srgbClr val="FFFFFF"/>
              </a:solidFill>
              <a:effectLst>
                <a:outerShdw blurRad="63500" dir="3600000" algn="tl" rotWithShape="0">
                  <a:srgbClr val="000000">
                    <a:alpha val="70000"/>
                  </a:srgbClr>
                </a:outerShdw>
              </a:effectLst>
            </a:endParaRPr>
          </a:p>
        </p:txBody>
      </p:sp>
      <p:sp>
        <p:nvSpPr>
          <p:cNvPr id="9" name="Rectangle 8"/>
          <p:cNvSpPr/>
          <p:nvPr/>
        </p:nvSpPr>
        <p:spPr>
          <a:xfrm>
            <a:off x="253966" y="1851011"/>
            <a:ext cx="9571851" cy="956544"/>
          </a:xfrm>
          <a:prstGeom prst="rect">
            <a:avLst/>
          </a:prstGeom>
          <a:noFill/>
        </p:spPr>
        <p:txBody>
          <a:bodyPr wrap="none" lIns="91440" tIns="45720" rIns="91440" bIns="45720">
            <a:spAutoFit/>
          </a:bodyPr>
          <a:lstStyle/>
          <a:p>
            <a:pPr algn="ctr"/>
            <a:r>
              <a:rPr lang="fr-FR" sz="540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Dans une ambiance conviviale</a:t>
            </a:r>
            <a:endParaRPr lang="fr-FR" sz="5400" b="0" cap="none" spc="0" dirty="0">
              <a:ln w="18415" cmpd="sng">
                <a:solidFill>
                  <a:srgbClr val="FFFFFF"/>
                </a:solidFill>
                <a:prstDash val="solid"/>
              </a:ln>
              <a:solidFill>
                <a:srgbClr val="FFFFFF"/>
              </a:solidFill>
              <a:effectLst>
                <a:outerShdw blurRad="63500" dir="3600000" algn="tl" rotWithShape="0">
                  <a:srgbClr val="000000">
                    <a:alpha val="70000"/>
                  </a:srgbClr>
                </a:outerShdw>
              </a:effectLst>
            </a:endParaRPr>
          </a:p>
        </p:txBody>
      </p:sp>
      <p:sp>
        <p:nvSpPr>
          <p:cNvPr id="10" name="Rectangle 9"/>
          <p:cNvSpPr/>
          <p:nvPr/>
        </p:nvSpPr>
        <p:spPr>
          <a:xfrm>
            <a:off x="-204231" y="2851143"/>
            <a:ext cx="10284856" cy="1820755"/>
          </a:xfrm>
          <a:prstGeom prst="rect">
            <a:avLst/>
          </a:prstGeom>
          <a:noFill/>
        </p:spPr>
        <p:txBody>
          <a:bodyPr wrap="square" lIns="91440" tIns="45720" rIns="91440" bIns="45720">
            <a:spAutoFit/>
          </a:bodyPr>
          <a:lstStyle/>
          <a:p>
            <a:pPr algn="ctr"/>
            <a:r>
              <a:rPr lang="fr-FR" sz="5400" b="0" cap="none" spc="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Nous comptons sur vous en 2011 !</a:t>
            </a:r>
            <a:endParaRPr lang="fr-FR" sz="5400" b="0" cap="none" spc="0" dirty="0">
              <a:ln w="18415" cmpd="sng">
                <a:solidFill>
                  <a:srgbClr val="FFFFFF"/>
                </a:solidFill>
                <a:prstDash val="solid"/>
              </a:ln>
              <a:solidFill>
                <a:srgbClr val="FFFFFF"/>
              </a:solidFill>
              <a:effectLst>
                <a:outerShdw blurRad="63500" dir="3600000" algn="tl" rotWithShape="0">
                  <a:srgbClr val="000000">
                    <a:alpha val="70000"/>
                  </a:srgbClr>
                </a:outerShdw>
              </a:effectLst>
            </a:endParaRPr>
          </a:p>
        </p:txBody>
      </p:sp>
      <p:sp>
        <p:nvSpPr>
          <p:cNvPr id="13" name="Rectangle 12"/>
          <p:cNvSpPr/>
          <p:nvPr/>
        </p:nvSpPr>
        <p:spPr>
          <a:xfrm>
            <a:off x="182528" y="6923109"/>
            <a:ext cx="9898097" cy="510204"/>
          </a:xfrm>
          <a:prstGeom prst="rect">
            <a:avLst/>
          </a:prstGeom>
        </p:spPr>
        <p:txBody>
          <a:bodyPr wrap="square">
            <a:spAutoFit/>
          </a:bodyPr>
          <a:lstStyle/>
          <a:p>
            <a:pPr algn="ctr"/>
            <a:r>
              <a:rPr lang="fr-FR" sz="2800" dirty="0" smtClean="0">
                <a:solidFill>
                  <a:schemeClr val="bg1">
                    <a:lumMod val="95000"/>
                  </a:schemeClr>
                </a:solidFill>
              </a:rPr>
              <a:t>Diaporama réalisé par Daniel, Sandrine, et Jean-Pierre</a:t>
            </a:r>
          </a:p>
        </p:txBody>
      </p:sp>
    </p:spTree>
  </p:cSld>
  <p:clrMapOvr>
    <a:masterClrMapping/>
  </p:clrMapOvr>
  <p:transition spd="slow" advTm="20000">
    <p:wheel spokes="8"/>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0" fill="hold"/>
                                        <p:tgtEl>
                                          <p:spTgt spid="8"/>
                                        </p:tgtEl>
                                        <p:attrNameLst>
                                          <p:attrName>ppt_x</p:attrName>
                                        </p:attrNameLst>
                                      </p:cBhvr>
                                      <p:tavLst>
                                        <p:tav tm="0">
                                          <p:val>
                                            <p:strVal val="#ppt_x"/>
                                          </p:val>
                                        </p:tav>
                                        <p:tav tm="100000">
                                          <p:val>
                                            <p:strVal val="#ppt_x"/>
                                          </p:val>
                                        </p:tav>
                                      </p:tavLst>
                                    </p:anim>
                                    <p:anim calcmode="lin" valueType="num">
                                      <p:cBhvr additive="base">
                                        <p:cTn id="8" dur="5000" fill="hold"/>
                                        <p:tgtEl>
                                          <p:spTgt spid="8"/>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additive="base">
                                        <p:cTn id="11" dur="5000" fill="hold"/>
                                        <p:tgtEl>
                                          <p:spTgt spid="9"/>
                                        </p:tgtEl>
                                        <p:attrNameLst>
                                          <p:attrName>ppt_x</p:attrName>
                                        </p:attrNameLst>
                                      </p:cBhvr>
                                      <p:tavLst>
                                        <p:tav tm="0">
                                          <p:val>
                                            <p:strVal val="#ppt_x"/>
                                          </p:val>
                                        </p:tav>
                                        <p:tav tm="100000">
                                          <p:val>
                                            <p:strVal val="#ppt_x"/>
                                          </p:val>
                                        </p:tav>
                                      </p:tavLst>
                                    </p:anim>
                                    <p:anim calcmode="lin" valueType="num">
                                      <p:cBhvr additive="base">
                                        <p:cTn id="12" dur="5000" fill="hold"/>
                                        <p:tgtEl>
                                          <p:spTgt spid="9"/>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10"/>
                                        </p:tgtEl>
                                        <p:attrNameLst>
                                          <p:attrName>style.visibility</p:attrName>
                                        </p:attrNameLst>
                                      </p:cBhvr>
                                      <p:to>
                                        <p:strVal val="visible"/>
                                      </p:to>
                                    </p:set>
                                    <p:anim calcmode="lin" valueType="num">
                                      <p:cBhvr additive="base">
                                        <p:cTn id="15" dur="5000" fill="hold"/>
                                        <p:tgtEl>
                                          <p:spTgt spid="10"/>
                                        </p:tgtEl>
                                        <p:attrNameLst>
                                          <p:attrName>ppt_x</p:attrName>
                                        </p:attrNameLst>
                                      </p:cBhvr>
                                      <p:tavLst>
                                        <p:tav tm="0">
                                          <p:val>
                                            <p:strVal val="#ppt_x"/>
                                          </p:val>
                                        </p:tav>
                                        <p:tav tm="100000">
                                          <p:val>
                                            <p:strVal val="#ppt_x"/>
                                          </p:val>
                                        </p:tav>
                                      </p:tavLst>
                                    </p:anim>
                                    <p:anim calcmode="lin" valueType="num">
                                      <p:cBhvr additive="base">
                                        <p:cTn id="16" dur="5000" fill="hold"/>
                                        <p:tgtEl>
                                          <p:spTgt spid="10"/>
                                        </p:tgtEl>
                                        <p:attrNameLst>
                                          <p:attrName>ppt_y</p:attrName>
                                        </p:attrNameLst>
                                      </p:cBhvr>
                                      <p:tavLst>
                                        <p:tav tm="0">
                                          <p:val>
                                            <p:strVal val="1+#ppt_h/2"/>
                                          </p:val>
                                        </p:tav>
                                        <p:tav tm="100000">
                                          <p:val>
                                            <p:strVal val="#ppt_y"/>
                                          </p:val>
                                        </p:tav>
                                      </p:tavLst>
                                    </p:anim>
                                  </p:childTnLst>
                                </p:cTn>
                              </p:par>
                            </p:childTnLst>
                          </p:cTn>
                        </p:par>
                        <p:par>
                          <p:cTn id="17" fill="hold">
                            <p:stCondLst>
                              <p:cond delay="5000"/>
                            </p:stCondLst>
                            <p:childTnLst>
                              <p:par>
                                <p:cTn id="18" presetID="2" presetClass="entr" presetSubtype="2" fill="hold" grpId="0" nodeType="afterEffect">
                                  <p:stCondLst>
                                    <p:cond delay="0"/>
                                  </p:stCondLst>
                                  <p:childTnLst>
                                    <p:set>
                                      <p:cBhvr>
                                        <p:cTn id="19" dur="1" fill="hold">
                                          <p:stCondLst>
                                            <p:cond delay="0"/>
                                          </p:stCondLst>
                                        </p:cTn>
                                        <p:tgtEl>
                                          <p:spTgt spid="13"/>
                                        </p:tgtEl>
                                        <p:attrNameLst>
                                          <p:attrName>style.visibility</p:attrName>
                                        </p:attrNameLst>
                                      </p:cBhvr>
                                      <p:to>
                                        <p:strVal val="visible"/>
                                      </p:to>
                                    </p:set>
                                    <p:anim calcmode="lin" valueType="num">
                                      <p:cBhvr additive="base">
                                        <p:cTn id="20" dur="5000" fill="hold"/>
                                        <p:tgtEl>
                                          <p:spTgt spid="13"/>
                                        </p:tgtEl>
                                        <p:attrNameLst>
                                          <p:attrName>ppt_x</p:attrName>
                                        </p:attrNameLst>
                                      </p:cBhvr>
                                      <p:tavLst>
                                        <p:tav tm="0">
                                          <p:val>
                                            <p:strVal val="1+#ppt_w/2"/>
                                          </p:val>
                                        </p:tav>
                                        <p:tav tm="100000">
                                          <p:val>
                                            <p:strVal val="#ppt_x"/>
                                          </p:val>
                                        </p:tav>
                                      </p:tavLst>
                                    </p:anim>
                                    <p:anim calcmode="lin" valueType="num">
                                      <p:cBhvr additive="base">
                                        <p:cTn id="21" dur="5000" fill="hold"/>
                                        <p:tgtEl>
                                          <p:spTgt spid="1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P spid="10" grpId="0"/>
      <p:bldP spid="13" grpId="0"/>
    </p:bldLst>
  </p:timing>
</p:sld>
</file>

<file path=ppt/theme/theme1.xml><?xml version="1.0" encoding="utf-8"?>
<a:theme xmlns:a="http://schemas.openxmlformats.org/drawingml/2006/main" name="Thème Office">
  <a:themeElements>
    <a:clrScheme name="Thème Office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Thème Office">
      <a:majorFont>
        <a:latin typeface="Arial"/>
        <a:ea typeface="DejaVu Sans"/>
        <a:cs typeface="DejaVu Sans"/>
      </a:majorFont>
      <a:minorFont>
        <a:latin typeface="Arial"/>
        <a:ea typeface="DejaVu Sans"/>
        <a:cs typeface="DejaVu San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rgbClr val="00B8FF"/>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449263" rtl="0" eaLnBrk="1" fontAlgn="base" latinLnBrk="0" hangingPunct="0">
          <a:lnSpc>
            <a:spcPct val="104000"/>
          </a:lnSpc>
          <a:spcBef>
            <a:spcPct val="0"/>
          </a:spcBef>
          <a:spcAft>
            <a:spcPct val="0"/>
          </a:spcAft>
          <a:buClr>
            <a:srgbClr val="000000"/>
          </a:buClr>
          <a:buSzPct val="45000"/>
          <a:buFont typeface="Wingdings" charset="2"/>
          <a:buNone/>
          <a:tabLst/>
          <a:defRPr kumimoji="0" lang="en-GB" sz="1800" b="0" i="0" u="none" strike="noStrike" cap="none" normalizeH="0" baseline="0" smtClean="0">
            <a:ln>
              <a:noFill/>
            </a:ln>
            <a:effectLst/>
            <a:latin typeface="Arial" charset="0"/>
          </a:defRPr>
        </a:defPPr>
      </a:lstStyle>
    </a:spDef>
    <a:lnDef>
      <a:spPr bwMode="auto">
        <a:xfrm>
          <a:off x="0" y="0"/>
          <a:ext cx="1" cy="1"/>
        </a:xfrm>
        <a:custGeom>
          <a:avLst/>
          <a:gdLst/>
          <a:ahLst/>
          <a:cxnLst/>
          <a:rect l="0" t="0" r="0" b="0"/>
          <a:pathLst/>
        </a:custGeom>
        <a:solidFill>
          <a:srgbClr val="00B8FF"/>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449263" rtl="0" eaLnBrk="1" fontAlgn="base" latinLnBrk="0" hangingPunct="0">
          <a:lnSpc>
            <a:spcPct val="104000"/>
          </a:lnSpc>
          <a:spcBef>
            <a:spcPct val="0"/>
          </a:spcBef>
          <a:spcAft>
            <a:spcPct val="0"/>
          </a:spcAft>
          <a:buClr>
            <a:srgbClr val="000000"/>
          </a:buClr>
          <a:buSzPct val="45000"/>
          <a:buFont typeface="Wingdings" charset="2"/>
          <a:buNone/>
          <a:tabLst/>
          <a:defRPr kumimoji="0" lang="en-GB" sz="1800" b="0" i="0" u="none" strike="noStrike" cap="none" normalizeH="0" baseline="0" smtClean="0">
            <a:ln>
              <a:noFill/>
            </a:ln>
            <a:effectLst/>
            <a:latin typeface="Arial" charset="0"/>
          </a:defRPr>
        </a:defPPr>
      </a:lstStyle>
    </a:lnDef>
  </a:objectDefaults>
  <a:extraClrSchemeLst>
    <a:extraClrScheme>
      <a:clrScheme name="Thème Office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Thème Office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Thème Office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Thème Office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Thème Office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Thème Office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Thème Office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Thème Offic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529</TotalTime>
  <Words>776</Words>
  <Application>Microsoft Office PowerPoint</Application>
  <PresentationFormat>Personnalisé</PresentationFormat>
  <Paragraphs>105</Paragraphs>
  <Slides>27</Slides>
  <Notes>27</Notes>
  <HiddenSlides>0</HiddenSlides>
  <MMClips>1</MMClips>
  <ScaleCrop>false</ScaleCrop>
  <HeadingPairs>
    <vt:vector size="4" baseType="variant">
      <vt:variant>
        <vt:lpstr>Thème</vt:lpstr>
      </vt:variant>
      <vt:variant>
        <vt:i4>1</vt:i4>
      </vt:variant>
      <vt:variant>
        <vt:lpstr>Titres des diapositives</vt:lpstr>
      </vt:variant>
      <vt:variant>
        <vt:i4>27</vt:i4>
      </vt:variant>
    </vt:vector>
  </HeadingPairs>
  <TitlesOfParts>
    <vt:vector size="28" baseType="lpstr">
      <vt:lpstr>Thème Office</vt:lpstr>
      <vt:lpstr>CROSS DE L’ETOILE 2010</vt:lpstr>
      <vt:lpstr>L'heure d'Eté</vt:lpstr>
      <vt:lpstr>Un sourire dans la nuit</vt:lpstr>
      <vt:lpstr>Premier ravito</vt:lpstr>
      <vt:lpstr>Le jour se lève...</vt:lpstr>
      <vt:lpstr>Diapositive 6</vt:lpstr>
      <vt:lpstr>Diapositive 7</vt:lpstr>
      <vt:lpstr>Diapositive 8</vt:lpstr>
      <vt:lpstr>Diapositive 9</vt:lpstr>
      <vt:lpstr>Diapositive 10</vt:lpstr>
      <vt:lpstr>Diapositive 11</vt:lpstr>
      <vt:lpstr>Vincent</vt:lpstr>
      <vt:lpstr>Steeve, Nicole et Gérard</vt:lpstr>
      <vt:lpstr>Yohann</vt:lpstr>
      <vt:lpstr>Olivier</vt:lpstr>
      <vt:lpstr>Jean Marc et Laurent</vt:lpstr>
      <vt:lpstr>François</vt:lpstr>
      <vt:lpstr>Michel et Marie</vt:lpstr>
      <vt:lpstr>Renaud</vt:lpstr>
      <vt:lpstr>Raphaël</vt:lpstr>
      <vt:lpstr>Perrine</vt:lpstr>
      <vt:lpstr>Yann, le musicien</vt:lpstr>
      <vt:lpstr>Mamadou</vt:lpstr>
      <vt:lpstr>Merci à toi Daniel</vt:lpstr>
      <vt:lpstr>Merci à tous ceux « d’en bas »</vt:lpstr>
      <vt:lpstr>Merci à tous ceux « d’en bas »</vt:lpstr>
      <vt:lpstr>Diapositive 27</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CROSS DE L ETOILE 2010</dc:title>
  <dc:creator>Songoku</dc:creator>
  <cp:lastModifiedBy>Sandrine</cp:lastModifiedBy>
  <cp:revision>84</cp:revision>
  <dcterms:modified xsi:type="dcterms:W3CDTF">2010-05-22T10:52:39Z</dcterms:modified>
</cp:coreProperties>
</file>