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9"/>
  </p:notesMasterIdLst>
  <p:sldIdLst>
    <p:sldId id="256" r:id="rId2"/>
    <p:sldId id="286" r:id="rId3"/>
    <p:sldId id="287" r:id="rId4"/>
    <p:sldId id="288" r:id="rId5"/>
    <p:sldId id="258" r:id="rId6"/>
    <p:sldId id="259" r:id="rId7"/>
    <p:sldId id="282" r:id="rId8"/>
    <p:sldId id="284" r:id="rId9"/>
    <p:sldId id="260" r:id="rId10"/>
    <p:sldId id="261" r:id="rId11"/>
    <p:sldId id="262" r:id="rId12"/>
    <p:sldId id="263" r:id="rId13"/>
    <p:sldId id="264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</p:sldIdLst>
  <p:sldSz cx="9144000" cy="6858000" type="screen4x3"/>
  <p:notesSz cx="6858000" cy="9144000"/>
  <p:photoAlbum layout="4pic" frame="frameStyle6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0" d="100"/>
          <a:sy n="40" d="100"/>
        </p:scale>
        <p:origin x="-72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84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5FAF464F-1939-4B1A-94B0-177AE256F282}" type="datetimeFigureOut">
              <a:rPr lang="fr-FR"/>
              <a:pPr>
                <a:defRPr/>
              </a:pPr>
              <a:t>18/03/2011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3951746A-4AE8-4146-BFF0-920D1071705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348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9215B7B-0249-4EA8-B5DF-A23D40DB0E36}" type="slidenum">
              <a:rPr lang="fr-FR" smtClean="0"/>
              <a:pPr/>
              <a:t>7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365125" cy="6854825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309563" y="681038"/>
            <a:ext cx="46037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268288" y="681038"/>
            <a:ext cx="2857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249238" y="681038"/>
            <a:ext cx="952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222250" y="681038"/>
            <a:ext cx="7938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255588" y="5046663"/>
            <a:ext cx="73025" cy="16922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255588" y="4797425"/>
            <a:ext cx="73025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255588" y="4637088"/>
            <a:ext cx="73025" cy="138112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255588" y="4541838"/>
            <a:ext cx="73025" cy="7461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8" name="Titre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fr-FR" smtClean="0"/>
              <a:t>Cliquez pour modifier le style des sous-titres du masque</a:t>
            </a:r>
            <a:endParaRPr lang="en-US"/>
          </a:p>
        </p:txBody>
      </p:sp>
      <p:sp>
        <p:nvSpPr>
          <p:cNvPr id="15" name="Espace réservé de la date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15C9A69-8797-43C7-8969-5D7488F9D091}" type="datetimeFigureOut">
              <a:rPr lang="fr-FR"/>
              <a:pPr>
                <a:defRPr/>
              </a:pPr>
              <a:t>18/03/2011</a:t>
            </a:fld>
            <a:endParaRPr lang="fr-FR"/>
          </a:p>
        </p:txBody>
      </p:sp>
      <p:sp>
        <p:nvSpPr>
          <p:cNvPr id="16" name="Espace réservé du pied de page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fr-FR"/>
          </a:p>
        </p:txBody>
      </p:sp>
      <p:sp>
        <p:nvSpPr>
          <p:cNvPr id="17" name="Espace réservé du numéro de diapositive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383BD45-84B2-4557-9E7E-95E316A88D2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Tm="33000">
    <p:sndAc>
      <p:stSnd loop="1">
        <p:snd r:embed="rId1" name="Album Raphaelito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025ED0-5B9D-42E6-A158-CFBACF0E6AE6}" type="datetimeFigureOut">
              <a:rPr lang="fr-FR"/>
              <a:pPr>
                <a:defRPr/>
              </a:pPr>
              <a:t>18/03/2011</a:t>
            </a:fld>
            <a:endParaRPr lang="fr-FR"/>
          </a:p>
        </p:txBody>
      </p:sp>
      <p:sp>
        <p:nvSpPr>
          <p:cNvPr id="5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C84251-2255-4476-A759-28DBCB443F9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Tm="33000">
    <p:sndAc>
      <p:stSnd loop="1">
        <p:snd r:embed="rId1" name="Album Raphaelito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rme libre 3"/>
          <p:cNvSpPr>
            <a:spLocks/>
          </p:cNvSpPr>
          <p:nvPr/>
        </p:nvSpPr>
        <p:spPr bwMode="auto">
          <a:xfrm>
            <a:off x="4829175" y="1073150"/>
            <a:ext cx="4321175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5" name="Forme libre 4"/>
          <p:cNvSpPr>
            <a:spLocks/>
          </p:cNvSpPr>
          <p:nvPr/>
        </p:nvSpPr>
        <p:spPr bwMode="auto">
          <a:xfrm>
            <a:off x="374650" y="0"/>
            <a:ext cx="5513388" cy="661511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Forme libre 5"/>
          <p:cNvSpPr>
            <a:spLocks/>
          </p:cNvSpPr>
          <p:nvPr/>
        </p:nvSpPr>
        <p:spPr bwMode="auto">
          <a:xfrm rot="5236414">
            <a:off x="4461669" y="1483519"/>
            <a:ext cx="4114800" cy="1189038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7" name="Forme libre 6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Forme libre 7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Forme libre 8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" name="Forme libre 9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Forme libre 10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Forme libre 11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3" name="Forme libre 12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4" name="Forme libre 13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5" name="Forme libre 14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6" name="Forme libre 15"/>
          <p:cNvSpPr>
            <a:spLocks/>
          </p:cNvSpPr>
          <p:nvPr/>
        </p:nvSpPr>
        <p:spPr bwMode="auto">
          <a:xfrm>
            <a:off x="366713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7" name="Forme libre 16"/>
          <p:cNvSpPr>
            <a:spLocks/>
          </p:cNvSpPr>
          <p:nvPr/>
        </p:nvSpPr>
        <p:spPr bwMode="auto">
          <a:xfrm>
            <a:off x="366713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8" name="Forme libre 17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363538" y="401638"/>
            <a:ext cx="8504237" cy="887412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0" name="Rectangle 19"/>
          <p:cNvSpPr/>
          <p:nvPr/>
        </p:nvSpPr>
        <p:spPr>
          <a:xfrm flipH="1">
            <a:off x="371475" y="681038"/>
            <a:ext cx="26988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1" name="Rectangle 20"/>
          <p:cNvSpPr/>
          <p:nvPr/>
        </p:nvSpPr>
        <p:spPr>
          <a:xfrm flipH="1">
            <a:off x="411163" y="681038"/>
            <a:ext cx="26987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2" name="Rectangle 21"/>
          <p:cNvSpPr/>
          <p:nvPr/>
        </p:nvSpPr>
        <p:spPr>
          <a:xfrm flipH="1">
            <a:off x="447675" y="681038"/>
            <a:ext cx="952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3" name="Rectangle 22"/>
          <p:cNvSpPr/>
          <p:nvPr/>
        </p:nvSpPr>
        <p:spPr>
          <a:xfrm flipH="1">
            <a:off x="476250" y="681038"/>
            <a:ext cx="952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4" name="Rectangle 23"/>
          <p:cNvSpPr/>
          <p:nvPr/>
        </p:nvSpPr>
        <p:spPr>
          <a:xfrm>
            <a:off x="500063" y="681038"/>
            <a:ext cx="36512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bIns="0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2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237D452-5AA9-47FF-9A57-900F8F8420A2}" type="datetimeFigureOut">
              <a:rPr lang="fr-FR"/>
              <a:pPr>
                <a:defRPr/>
              </a:pPr>
              <a:t>18/03/2011</a:t>
            </a:fld>
            <a:endParaRPr lang="fr-FR"/>
          </a:p>
        </p:txBody>
      </p:sp>
      <p:sp>
        <p:nvSpPr>
          <p:cNvPr id="2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fr-FR"/>
          </a:p>
        </p:txBody>
      </p:sp>
      <p:sp>
        <p:nvSpPr>
          <p:cNvPr id="2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BA63663-A020-4410-8C89-72A395873DA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Tm="33000">
    <p:sndAc>
      <p:stSnd loop="1">
        <p:snd r:embed="rId1" name="Album Raphaelito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184760-C0A8-4A0B-9152-DFD7B105184D}" type="datetimeFigureOut">
              <a:rPr lang="fr-FR"/>
              <a:pPr>
                <a:defRPr/>
              </a:pPr>
              <a:t>18/03/2011</a:t>
            </a:fld>
            <a:endParaRPr lang="fr-FR"/>
          </a:p>
        </p:txBody>
      </p:sp>
      <p:sp>
        <p:nvSpPr>
          <p:cNvPr id="6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13552B-E8EF-4C62-952B-EE7E4E56D8C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Tm="33000">
    <p:sndAc>
      <p:stSnd loop="1">
        <p:snd r:embed="rId1" name="Album Raphaelito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01638"/>
            <a:ext cx="8867775" cy="887412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7313" y="681038"/>
            <a:ext cx="46037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7625" y="681038"/>
            <a:ext cx="26988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28575" y="681038"/>
            <a:ext cx="952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0" y="681038"/>
            <a:ext cx="952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 flipH="1">
            <a:off x="149225" y="681038"/>
            <a:ext cx="2857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 flipH="1">
            <a:off x="188913" y="681038"/>
            <a:ext cx="2857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 flipH="1">
            <a:off x="227013" y="681038"/>
            <a:ext cx="952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Rectangle 14"/>
          <p:cNvSpPr/>
          <p:nvPr/>
        </p:nvSpPr>
        <p:spPr>
          <a:xfrm flipH="1">
            <a:off x="255588" y="681038"/>
            <a:ext cx="7937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279400" y="681038"/>
            <a:ext cx="36513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/>
          <a:lstStyle>
            <a:lvl1pPr>
              <a:defRPr sz="4000"/>
            </a:lvl1pPr>
            <a:extLst/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1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8E14503-034D-482B-9519-EB2A465DBD50}" type="datetimeFigureOut">
              <a:rPr lang="fr-FR"/>
              <a:pPr>
                <a:defRPr/>
              </a:pPr>
              <a:t>18/03/2011</a:t>
            </a:fld>
            <a:endParaRPr lang="fr-FR"/>
          </a:p>
        </p:txBody>
      </p:sp>
      <p:sp>
        <p:nvSpPr>
          <p:cNvPr id="1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fr-FR"/>
          </a:p>
        </p:txBody>
      </p:sp>
      <p:sp>
        <p:nvSpPr>
          <p:cNvPr id="1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8CDE855-6D0B-4403-AACC-D78CE21DD73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Tm="33000">
    <p:sndAc>
      <p:stSnd loop="1">
        <p:snd r:embed="rId1" name="Album Raphaelito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8C7890-E2BF-4A7B-B677-1A2A8F6A6CF4}" type="datetimeFigureOut">
              <a:rPr lang="fr-FR"/>
              <a:pPr>
                <a:defRPr/>
              </a:pPr>
              <a:t>18/03/2011</a:t>
            </a:fld>
            <a:endParaRPr lang="fr-FR"/>
          </a:p>
        </p:txBody>
      </p:sp>
      <p:sp>
        <p:nvSpPr>
          <p:cNvPr id="4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8EBA45-CC49-4826-83CB-485E805E0FF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Tm="33000">
    <p:sndAc>
      <p:stSnd loop="1">
        <p:snd r:embed="rId1" name="Album Raphaelito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E34C0C-E6B1-454E-88B0-38A513080C51}" type="datetimeFigureOut">
              <a:rPr lang="fr-FR"/>
              <a:pPr>
                <a:defRPr/>
              </a:pPr>
              <a:t>18/03/2011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C4C2B8-E3BF-49F1-94E9-3A2A13DA0E1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Tm="33000">
    <p:sndAc>
      <p:stSnd loop="1">
        <p:snd r:embed="rId1" name="Album Raphaelito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A29698-24DF-4738-9E7E-B94871D67BC4}" type="datetimeFigureOut">
              <a:rPr lang="fr-FR"/>
              <a:pPr>
                <a:defRPr/>
              </a:pPr>
              <a:t>18/03/2011</a:t>
            </a:fld>
            <a:endParaRPr lang="fr-FR"/>
          </a:p>
        </p:txBody>
      </p:sp>
      <p:sp>
        <p:nvSpPr>
          <p:cNvPr id="6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53758B-96A4-4744-9779-CFB657E2A51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Tm="33000">
    <p:sndAc>
      <p:stSnd loop="1">
        <p:snd r:embed="rId1" name="Album Raphaelito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68300" y="0"/>
            <a:ext cx="8777288" cy="1878013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6" name="Connecteur droit 5"/>
          <p:cNvCxnSpPr/>
          <p:nvPr/>
        </p:nvCxnSpPr>
        <p:spPr>
          <a:xfrm flipV="1">
            <a:off x="363538" y="1884363"/>
            <a:ext cx="8782050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7" name="Groupe 19"/>
          <p:cNvGrpSpPr>
            <a:grpSpLocks/>
          </p:cNvGrpSpPr>
          <p:nvPr/>
        </p:nvGrpSpPr>
        <p:grpSpPr bwMode="auto">
          <a:xfrm rot="5400000">
            <a:off x="8515351" y="1219200"/>
            <a:ext cx="131762" cy="128587"/>
            <a:chOff x="6668087" y="1297746"/>
            <a:chExt cx="161840" cy="156602"/>
          </a:xfrm>
        </p:grpSpPr>
        <p:cxnSp>
          <p:nvCxnSpPr>
            <p:cNvPr id="8" name="Connecteur droit 7"/>
            <p:cNvCxnSpPr/>
            <p:nvPr/>
          </p:nvCxnSpPr>
          <p:spPr>
            <a:xfrm rot="16200000">
              <a:off x="6663593" y="1282908"/>
              <a:ext cx="88935" cy="7994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Connecteur droit 8"/>
            <p:cNvCxnSpPr/>
            <p:nvPr/>
          </p:nvCxnSpPr>
          <p:spPr>
            <a:xfrm rot="16200000" flipV="1">
              <a:off x="6685198" y="1391515"/>
              <a:ext cx="125668" cy="0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Connecteur droit 9"/>
            <p:cNvCxnSpPr/>
            <p:nvPr/>
          </p:nvCxnSpPr>
          <p:spPr>
            <a:xfrm rot="5400000" flipH="1">
              <a:off x="6744513" y="1281933"/>
              <a:ext cx="88935" cy="8189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e 25"/>
          <p:cNvGrpSpPr>
            <a:grpSpLocks/>
          </p:cNvGrpSpPr>
          <p:nvPr/>
        </p:nvGrpSpPr>
        <p:grpSpPr bwMode="auto">
          <a:xfrm rot="5400000">
            <a:off x="8667751" y="1371600"/>
            <a:ext cx="131762" cy="128587"/>
            <a:chOff x="6668087" y="1297746"/>
            <a:chExt cx="161840" cy="156602"/>
          </a:xfrm>
        </p:grpSpPr>
        <p:cxnSp>
          <p:nvCxnSpPr>
            <p:cNvPr id="12" name="Connecteur droit 11"/>
            <p:cNvCxnSpPr/>
            <p:nvPr/>
          </p:nvCxnSpPr>
          <p:spPr>
            <a:xfrm rot="16200000">
              <a:off x="6663593" y="1282908"/>
              <a:ext cx="88935" cy="7994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Connecteur droit 12"/>
            <p:cNvCxnSpPr/>
            <p:nvPr/>
          </p:nvCxnSpPr>
          <p:spPr>
            <a:xfrm rot="16200000" flipV="1">
              <a:off x="6685198" y="1391515"/>
              <a:ext cx="125668" cy="0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Connecteur droit 13"/>
            <p:cNvCxnSpPr/>
            <p:nvPr/>
          </p:nvCxnSpPr>
          <p:spPr>
            <a:xfrm rot="5400000" flipH="1">
              <a:off x="6744513" y="1281933"/>
              <a:ext cx="88935" cy="8189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Groupe 29"/>
          <p:cNvGrpSpPr>
            <a:grpSpLocks/>
          </p:cNvGrpSpPr>
          <p:nvPr/>
        </p:nvGrpSpPr>
        <p:grpSpPr bwMode="auto">
          <a:xfrm rot="5400000">
            <a:off x="8320087" y="1474788"/>
            <a:ext cx="131763" cy="128588"/>
            <a:chOff x="6668087" y="1297746"/>
            <a:chExt cx="161840" cy="156602"/>
          </a:xfrm>
        </p:grpSpPr>
        <p:cxnSp>
          <p:nvCxnSpPr>
            <p:cNvPr id="16" name="Connecteur droit 15"/>
            <p:cNvCxnSpPr/>
            <p:nvPr/>
          </p:nvCxnSpPr>
          <p:spPr>
            <a:xfrm rot="16200000">
              <a:off x="6663592" y="1282906"/>
              <a:ext cx="88934" cy="7994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Connecteur droit 16"/>
            <p:cNvCxnSpPr/>
            <p:nvPr/>
          </p:nvCxnSpPr>
          <p:spPr>
            <a:xfrm rot="16200000" flipV="1">
              <a:off x="6685198" y="1391513"/>
              <a:ext cx="125668" cy="0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Connecteur droit 17"/>
            <p:cNvCxnSpPr/>
            <p:nvPr/>
          </p:nvCxnSpPr>
          <p:spPr>
            <a:xfrm rot="5400000" flipH="1">
              <a:off x="6744512" y="1281932"/>
              <a:ext cx="88934" cy="8189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re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fr-FR" noProof="0" smtClean="0"/>
              <a:t>Cliquez sur l'icône pour ajouter une image</a:t>
            </a:r>
            <a:endParaRPr lang="en-US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9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477000" y="55563"/>
            <a:ext cx="2133600" cy="365125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50C4105-ABE3-4F1D-A22D-4C15D4611CB0}" type="datetimeFigureOut">
              <a:rPr lang="fr-FR"/>
              <a:pPr>
                <a:defRPr/>
              </a:pPr>
              <a:t>18/03/2011</a:t>
            </a:fld>
            <a:endParaRPr lang="fr-FR"/>
          </a:p>
        </p:txBody>
      </p:sp>
      <p:sp>
        <p:nvSpPr>
          <p:cNvPr id="20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4400" y="55563"/>
            <a:ext cx="5562600" cy="365125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fr-FR"/>
          </a:p>
        </p:txBody>
      </p:sp>
      <p:sp>
        <p:nvSpPr>
          <p:cNvPr id="21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55563"/>
            <a:ext cx="457200" cy="365125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767E877-F734-49DD-BE1F-787353D839A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Tm="33000">
    <p:sndAc>
      <p:stSnd loop="1">
        <p:snd r:embed="rId1" name="Album Raphaelito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5B020F-8948-404C-ACCF-7EFFEB059DE0}" type="datetimeFigureOut">
              <a:rPr lang="fr-FR"/>
              <a:pPr>
                <a:defRPr/>
              </a:pPr>
              <a:t>18/03/2011</a:t>
            </a:fld>
            <a:endParaRPr lang="fr-FR"/>
          </a:p>
        </p:txBody>
      </p:sp>
      <p:sp>
        <p:nvSpPr>
          <p:cNvPr id="5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C30725-07EF-4B7D-82A8-10926AB8007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Tm="33000">
    <p:sndAc>
      <p:stSnd loop="1">
        <p:snd r:embed="rId1" name="Album Raphaelito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FE0B1E-2B89-4449-AEEF-B3F014A1A347}" type="datetimeFigureOut">
              <a:rPr lang="fr-FR"/>
              <a:pPr>
                <a:defRPr/>
              </a:pPr>
              <a:t>18/03/2011</a:t>
            </a:fld>
            <a:endParaRPr lang="fr-FR"/>
          </a:p>
        </p:txBody>
      </p:sp>
      <p:sp>
        <p:nvSpPr>
          <p:cNvPr id="5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9671ED-1612-44F7-9CC1-E8B2AE4BF8E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Tm="33000">
    <p:sndAc>
      <p:stSnd loop="1">
        <p:snd r:embed="rId1" name="Album Raphaelito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365125" cy="6854825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255588" y="5046663"/>
            <a:ext cx="73025" cy="16922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255588" y="4797425"/>
            <a:ext cx="73025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255588" y="4637088"/>
            <a:ext cx="73025" cy="138112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55588" y="4541838"/>
            <a:ext cx="73025" cy="7461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309563" y="681038"/>
            <a:ext cx="46037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268288" y="681038"/>
            <a:ext cx="28575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249238" y="681038"/>
            <a:ext cx="9525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7" name="Rectangle 16"/>
          <p:cNvSpPr/>
          <p:nvPr/>
        </p:nvSpPr>
        <p:spPr>
          <a:xfrm>
            <a:off x="222250" y="681038"/>
            <a:ext cx="7938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>
          <a:xfrm>
            <a:off x="914400" y="512763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1036" name="Espace réservé du texte 12"/>
          <p:cNvSpPr>
            <a:spLocks noGrp="1"/>
          </p:cNvSpPr>
          <p:nvPr>
            <p:ph type="body" idx="1"/>
          </p:nvPr>
        </p:nvSpPr>
        <p:spPr bwMode="auto">
          <a:xfrm>
            <a:off x="914400" y="1784350"/>
            <a:ext cx="77724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smtClean="0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100">
                <a:solidFill>
                  <a:schemeClr val="tx2"/>
                </a:solidFill>
                <a:latin typeface="+mn-lt"/>
              </a:defRPr>
            </a:lvl1pPr>
            <a:extLst/>
          </a:lstStyle>
          <a:p>
            <a:pPr>
              <a:defRPr/>
            </a:pPr>
            <a:fld id="{15ED7E0C-88A4-4340-BB78-AAA515CE102F}" type="datetimeFigureOut">
              <a:rPr lang="fr-FR"/>
              <a:pPr>
                <a:defRPr/>
              </a:pPr>
              <a:t>18/03/2011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100">
                <a:solidFill>
                  <a:schemeClr val="tx2"/>
                </a:solidFill>
                <a:latin typeface="+mn-lt"/>
              </a:defRPr>
            </a:lvl1pPr>
            <a:extLst/>
          </a:lstStyle>
          <a:p>
            <a:pPr>
              <a:defRPr/>
            </a:pPr>
            <a:endParaRPr lang="fr-FR"/>
          </a:p>
        </p:txBody>
      </p:sp>
      <p:sp>
        <p:nvSpPr>
          <p:cNvPr id="23" name="Espace réservé du numéro de diapositive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</a:defRPr>
            </a:lvl1pPr>
            <a:extLst/>
          </a:lstStyle>
          <a:p>
            <a:pPr>
              <a:defRPr/>
            </a:pPr>
            <a:fld id="{8ED97EA0-907A-430F-859D-9BBD3234E83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18" r:id="rId1"/>
    <p:sldLayoutId id="2147483811" r:id="rId2"/>
    <p:sldLayoutId id="2147483819" r:id="rId3"/>
    <p:sldLayoutId id="2147483812" r:id="rId4"/>
    <p:sldLayoutId id="2147483820" r:id="rId5"/>
    <p:sldLayoutId id="2147483813" r:id="rId6"/>
    <p:sldLayoutId id="2147483814" r:id="rId7"/>
    <p:sldLayoutId id="2147483815" r:id="rId8"/>
    <p:sldLayoutId id="2147483821" r:id="rId9"/>
    <p:sldLayoutId id="2147483816" r:id="rId10"/>
    <p:sldLayoutId id="2147483817" r:id="rId11"/>
  </p:sldLayoutIdLst>
  <p:transition spd="slow" advTm="33000">
    <p:sndAc>
      <p:stSnd loop="1">
        <p:snd r:embed="rId13" name="Album Raphaelito.wav"/>
      </p:stSnd>
    </p:sndAc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 spc="-100">
          <a:solidFill>
            <a:srgbClr val="C1EEFF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9pPr>
      <a:extLst/>
    </p:titleStyle>
    <p:bodyStyle>
      <a:lvl1pPr marL="411163" indent="-342900" algn="l" rtl="0" eaLnBrk="0" fontAlgn="base" hangingPunct="0">
        <a:spcBef>
          <a:spcPts val="7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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39775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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5363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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0475" indent="-228600" algn="l" rtl="0" eaLnBrk="0" fontAlgn="base" hangingPunct="0">
        <a:spcBef>
          <a:spcPct val="20000"/>
        </a:spcBef>
        <a:spcAft>
          <a:spcPct val="0"/>
        </a:spcAft>
        <a:buClr>
          <a:srgbClr val="FEB80A"/>
        </a:buClr>
        <a:buFont typeface="Wingdings 3" pitchFamily="18" charset="2"/>
        <a:buChar char="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138" indent="-209550" algn="l" rtl="0" eaLnBrk="0" fontAlgn="base" hangingPunct="0">
        <a:spcBef>
          <a:spcPct val="20000"/>
        </a:spcBef>
        <a:spcAft>
          <a:spcPct val="0"/>
        </a:spcAft>
        <a:buClr>
          <a:srgbClr val="FEB80A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audio" Target="../media/audio1.wav"/><Relationship Id="rId7" Type="http://schemas.openxmlformats.org/officeDocument/2006/relationships/image" Target="../media/image2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10" Type="http://schemas.openxmlformats.org/officeDocument/2006/relationships/image" Target="../media/image25.jpeg"/><Relationship Id="rId4" Type="http://schemas.openxmlformats.org/officeDocument/2006/relationships/image" Target="../media/image19.jpeg"/><Relationship Id="rId9" Type="http://schemas.openxmlformats.org/officeDocument/2006/relationships/image" Target="../media/image24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image" Target="../media/image26.jpeg"/><Relationship Id="rId7" Type="http://schemas.openxmlformats.org/officeDocument/2006/relationships/image" Target="../media/image3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gif"/><Relationship Id="rId5" Type="http://schemas.openxmlformats.org/officeDocument/2006/relationships/image" Target="../media/image28.jpeg"/><Relationship Id="rId4" Type="http://schemas.openxmlformats.org/officeDocument/2006/relationships/image" Target="../media/image27.jpeg"/><Relationship Id="rId9" Type="http://schemas.openxmlformats.org/officeDocument/2006/relationships/image" Target="../media/image32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5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jpeg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jpeg"/><Relationship Id="rId5" Type="http://schemas.openxmlformats.org/officeDocument/2006/relationships/image" Target="../media/image57.jpeg"/><Relationship Id="rId4" Type="http://schemas.openxmlformats.org/officeDocument/2006/relationships/image" Target="../media/image5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2.jpeg"/><Relationship Id="rId5" Type="http://schemas.openxmlformats.org/officeDocument/2006/relationships/image" Target="../media/image61.jpeg"/><Relationship Id="rId4" Type="http://schemas.openxmlformats.org/officeDocument/2006/relationships/image" Target="../media/image6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6.jpeg"/><Relationship Id="rId5" Type="http://schemas.openxmlformats.org/officeDocument/2006/relationships/image" Target="../media/image65.jpeg"/><Relationship Id="rId4" Type="http://schemas.openxmlformats.org/officeDocument/2006/relationships/image" Target="../media/image6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0.jpeg"/><Relationship Id="rId5" Type="http://schemas.openxmlformats.org/officeDocument/2006/relationships/image" Target="../media/image69.jpeg"/><Relationship Id="rId4" Type="http://schemas.openxmlformats.org/officeDocument/2006/relationships/image" Target="../media/image6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4.jpeg"/><Relationship Id="rId5" Type="http://schemas.openxmlformats.org/officeDocument/2006/relationships/image" Target="../media/image73.jpeg"/><Relationship Id="rId4" Type="http://schemas.openxmlformats.org/officeDocument/2006/relationships/image" Target="../media/image7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8.jpeg"/><Relationship Id="rId5" Type="http://schemas.openxmlformats.org/officeDocument/2006/relationships/image" Target="../media/image77.jpeg"/><Relationship Id="rId4" Type="http://schemas.openxmlformats.org/officeDocument/2006/relationships/image" Target="../media/image7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2.jpeg"/><Relationship Id="rId5" Type="http://schemas.openxmlformats.org/officeDocument/2006/relationships/image" Target="../media/image81.jpeg"/><Relationship Id="rId4" Type="http://schemas.openxmlformats.org/officeDocument/2006/relationships/image" Target="../media/image8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6.jpeg"/><Relationship Id="rId5" Type="http://schemas.openxmlformats.org/officeDocument/2006/relationships/image" Target="../media/image85.jpeg"/><Relationship Id="rId4" Type="http://schemas.openxmlformats.org/officeDocument/2006/relationships/image" Target="../media/image84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0.jpeg"/><Relationship Id="rId5" Type="http://schemas.openxmlformats.org/officeDocument/2006/relationships/image" Target="../media/image89.jpeg"/><Relationship Id="rId4" Type="http://schemas.openxmlformats.org/officeDocument/2006/relationships/image" Target="../media/image88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4.jpeg"/><Relationship Id="rId5" Type="http://schemas.openxmlformats.org/officeDocument/2006/relationships/image" Target="../media/image93.jpeg"/><Relationship Id="rId4" Type="http://schemas.openxmlformats.org/officeDocument/2006/relationships/image" Target="../media/image92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8.jpeg"/><Relationship Id="rId5" Type="http://schemas.openxmlformats.org/officeDocument/2006/relationships/image" Target="../media/image97.jpeg"/><Relationship Id="rId4" Type="http://schemas.openxmlformats.org/officeDocument/2006/relationships/image" Target="../media/image96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2.jpeg"/><Relationship Id="rId5" Type="http://schemas.openxmlformats.org/officeDocument/2006/relationships/image" Target="../media/image101.jpeg"/><Relationship Id="rId4" Type="http://schemas.openxmlformats.org/officeDocument/2006/relationships/image" Target="../media/image100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187450" y="4365625"/>
            <a:ext cx="7772400" cy="197485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marR="0" eaLnBrk="1" hangingPunct="1">
              <a:defRPr/>
            </a:pPr>
            <a:r>
              <a:rPr lang="fr-FR" sz="2800" cap="none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ALBUM PHOTO</a:t>
            </a:r>
            <a:br>
              <a:rPr lang="fr-FR" sz="2800" cap="none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</a:br>
            <a:r>
              <a:rPr lang="fr-FR" sz="2800" cap="none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/>
            </a:r>
            <a:br>
              <a:rPr lang="fr-FR" sz="2800" cap="none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</a:br>
            <a:r>
              <a:rPr lang="fr-FR" sz="2000" cap="none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OFFERT PAR MARTINE ET GIANCARLO PETRI </a:t>
            </a:r>
            <a:br>
              <a:rPr lang="fr-FR" sz="2000" cap="none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</a:br>
            <a:r>
              <a:rPr lang="fr-FR" sz="2000" cap="none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A LEUR FILLE JESSICA ET AURELIEN</a:t>
            </a:r>
            <a:br>
              <a:rPr lang="fr-FR" sz="2000" cap="none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</a:br>
            <a:r>
              <a:rPr lang="fr-FR" sz="2000" cap="none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LE COUPLE LE PLUS HEUREUX DU MONDE</a:t>
            </a:r>
          </a:p>
        </p:txBody>
      </p:sp>
      <p:sp>
        <p:nvSpPr>
          <p:cNvPr id="4" name="Rectangle 3"/>
          <p:cNvSpPr/>
          <p:nvPr/>
        </p:nvSpPr>
        <p:spPr>
          <a:xfrm>
            <a:off x="1109008" y="1412776"/>
            <a:ext cx="8034992" cy="233039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none">
            <a:prstTxWarp prst="textButtonPour">
              <a:avLst/>
            </a:prstTxWarp>
            <a:spAutoFit/>
            <a:scene3d>
              <a:camera prst="perspectiveAbove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5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Visite à mon Minot Raphaël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5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le 11 mars 2011</a:t>
            </a:r>
          </a:p>
        </p:txBody>
      </p:sp>
    </p:spTree>
  </p:cSld>
  <p:clrMapOvr>
    <a:masterClrMapping/>
  </p:clrMapOvr>
  <p:transition spd="slow" advTm="33000">
    <p:sndAc>
      <p:stSnd loop="1">
        <p:snd r:embed="rId2" name="Album Raphaelit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600"/>
                            </p:stCondLst>
                            <p:childTnLst>
                              <p:par>
                                <p:cTn id="1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2011-02-07 Les 2 mois de Raphael 03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4213" y="512763"/>
            <a:ext cx="7775575" cy="583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1" descr="2011-02-07 Les 2 mois de Raphael 03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13" y="457200"/>
            <a:ext cx="7800975" cy="585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1" descr="2011-02-07 Les 2 mois de Raphael 03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50" y="571500"/>
            <a:ext cx="7412038" cy="566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1" descr="2011-02-07 Les 2 mois de Raphael 03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00188" y="1000125"/>
            <a:ext cx="6246812" cy="4773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 1" descr="2011-02-07 Les 2 mois de Raphael 03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44675" y="1330325"/>
            <a:ext cx="5370513" cy="410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Image 1" descr="2011-02-07 Les 2 mois de Raphael 03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71688" y="1571625"/>
            <a:ext cx="4786312" cy="353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1" descr="2011-02-07 Les 2 mois de Raphael 03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4213" y="549275"/>
            <a:ext cx="7848600" cy="583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/>
          <p:cNvSpPr/>
          <p:nvPr/>
        </p:nvSpPr>
        <p:spPr>
          <a:xfrm>
            <a:off x="755650" y="5661025"/>
            <a:ext cx="6970713" cy="523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C’est moi, Raphaël 1</a:t>
            </a:r>
            <a:r>
              <a:rPr lang="fr-FR" sz="2800" b="1" baseline="30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er</a:t>
            </a:r>
            <a:r>
              <a:rPr lang="fr-F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, roi de l’Univers</a:t>
            </a:r>
            <a:endParaRPr lang="fr-FR" sz="2800" dirty="0"/>
          </a:p>
        </p:txBody>
      </p:sp>
    </p:spTree>
  </p:cSld>
  <p:clrMapOvr>
    <a:masterClrMapping/>
  </p:clrMapOvr>
  <p:transition spd="slow" advTm="33000">
    <p:sndAc>
      <p:stSnd loop="1">
        <p:snd r:embed="rId2" name="Album Raphaelit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21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1000"/>
                            </p:stCondLst>
                            <p:childTnLst>
                              <p:par>
                                <p:cTn id="33" presetID="53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2011 03 11 Visite à Raphaël 001.jpg"/>
          <p:cNvPicPr>
            <a:picLocks noGrp="1" noChangeAspect="1"/>
          </p:cNvPicPr>
          <p:nvPr isPhoto="1"/>
        </p:nvPicPr>
        <p:blipFill>
          <a:blip r:embed="rId3" cstate="print"/>
          <a:stretch>
            <a:fillRect/>
          </a:stretch>
        </p:blipFill>
        <p:spPr>
          <a:xfrm>
            <a:off x="468313" y="260350"/>
            <a:ext cx="4103687" cy="318611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2011 03 11 Visite à Raphaël 003.jpg"/>
          <p:cNvPicPr>
            <a:picLocks noGrp="1" noChangeAspect="1"/>
          </p:cNvPicPr>
          <p:nvPr isPhoto="1"/>
        </p:nvPicPr>
        <p:blipFill>
          <a:blip r:embed="rId4" cstate="print"/>
          <a:stretch>
            <a:fillRect/>
          </a:stretch>
        </p:blipFill>
        <p:spPr>
          <a:xfrm>
            <a:off x="4859338" y="260350"/>
            <a:ext cx="3960812" cy="318611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Image 5" descr="2011 03 11 Visite à Raphaël 002.jpg"/>
          <p:cNvPicPr>
            <a:picLocks noGrp="1" noChangeAspect="1"/>
          </p:cNvPicPr>
          <p:nvPr isPhoto="1"/>
        </p:nvPicPr>
        <p:blipFill>
          <a:blip r:embed="rId5" cstate="print"/>
          <a:stretch>
            <a:fillRect/>
          </a:stretch>
        </p:blipFill>
        <p:spPr>
          <a:xfrm>
            <a:off x="2916238" y="3573463"/>
            <a:ext cx="4097337" cy="30734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" name="Image 6" descr="2011 03 11 Visite à Raphaël 038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8313" y="188913"/>
            <a:ext cx="8351837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3000">
    <p:sndAc>
      <p:stSnd loop="1">
        <p:snd r:embed="rId2" name="Album Raphaelit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11 03 11 Visite à Raphaël 034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650" y="333375"/>
            <a:ext cx="4032250" cy="299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2011 03 11 Visite à Raphaël 035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59338" y="333375"/>
            <a:ext cx="4000500" cy="299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2011 03 11 Visite à Raphaël 036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650" y="3500438"/>
            <a:ext cx="4032250" cy="302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5" descr="2011 03 11 Visite à Raphaël 037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59338" y="3500438"/>
            <a:ext cx="4033837" cy="302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 7" descr="2011 03 11 Visite à Raphaël 014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4213" y="260350"/>
            <a:ext cx="8208962" cy="626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3000">
    <p:sndAc>
      <p:stSnd loop="1">
        <p:snd r:embed="rId2" name="Album Raphaelit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3000"/>
                            </p:stCondLst>
                            <p:childTnLst>
                              <p:par>
                                <p:cTn id="29" presetID="2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11 03 11 Visite à Raphaël 005.jpg"/>
          <p:cNvPicPr>
            <a:picLocks noGrp="1" noChangeAspect="1"/>
          </p:cNvPicPr>
          <p:nvPr isPhoto="1"/>
        </p:nvPicPr>
        <p:blipFill>
          <a:blip r:embed="rId3" cstate="print"/>
          <a:stretch>
            <a:fillRect/>
          </a:stretch>
        </p:blipFill>
        <p:spPr>
          <a:xfrm>
            <a:off x="755650" y="47625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2011 03 11 Visite à Raphaël 006.jpg"/>
          <p:cNvPicPr>
            <a:picLocks noGrp="1" noChangeAspect="1"/>
          </p:cNvPicPr>
          <p:nvPr isPhoto="1"/>
        </p:nvPicPr>
        <p:blipFill>
          <a:blip r:embed="rId4" cstate="print"/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2011 03 11 Visite à Raphaël 007.jpg"/>
          <p:cNvPicPr>
            <a:picLocks noGrp="1" noChangeAspect="1"/>
          </p:cNvPicPr>
          <p:nvPr isPhoto="1"/>
        </p:nvPicPr>
        <p:blipFill>
          <a:blip r:embed="rId5" cstate="print"/>
          <a:stretch>
            <a:fillRect/>
          </a:stretch>
        </p:blipFill>
        <p:spPr>
          <a:xfrm>
            <a:off x="755650" y="3573463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2011 03 11 Visite à Raphaël 008.jpg"/>
          <p:cNvPicPr>
            <a:picLocks noGrp="1" noChangeAspect="1"/>
          </p:cNvPicPr>
          <p:nvPr isPhoto="1"/>
        </p:nvPicPr>
        <p:blipFill>
          <a:blip r:embed="rId6" cstate="print"/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33000">
    <p:sndAc>
      <p:stSnd loop="1">
        <p:snd r:embed="rId2" name="Album Raphaelit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11 03 11 Visite à Raphaël 009.jpg"/>
          <p:cNvPicPr>
            <a:picLocks noGrp="1" noChangeAspect="1"/>
          </p:cNvPicPr>
          <p:nvPr isPhoto="1"/>
        </p:nvPicPr>
        <p:blipFill>
          <a:blip r:embed="rId3" cstate="print"/>
          <a:stretch>
            <a:fillRect/>
          </a:stretch>
        </p:blipFill>
        <p:spPr>
          <a:xfrm>
            <a:off x="755650" y="47625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2011 03 11 Visite à Raphaël 010.jpg"/>
          <p:cNvPicPr>
            <a:picLocks noGrp="1" noChangeAspect="1"/>
          </p:cNvPicPr>
          <p:nvPr isPhoto="1"/>
        </p:nvPicPr>
        <p:blipFill>
          <a:blip r:embed="rId4" cstate="print"/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2011 03 11 Visite à Raphaël 012.jpg"/>
          <p:cNvPicPr>
            <a:picLocks noGrp="1" noChangeAspect="1"/>
          </p:cNvPicPr>
          <p:nvPr isPhoto="1"/>
        </p:nvPicPr>
        <p:blipFill>
          <a:blip r:embed="rId5" cstate="print"/>
          <a:stretch>
            <a:fillRect/>
          </a:stretch>
        </p:blipFill>
        <p:spPr>
          <a:xfrm>
            <a:off x="755650" y="3573463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2011 03 11 Visite à Raphaël 014.jpg"/>
          <p:cNvPicPr>
            <a:picLocks noGrp="1" noChangeAspect="1"/>
          </p:cNvPicPr>
          <p:nvPr isPhoto="1"/>
        </p:nvPicPr>
        <p:blipFill>
          <a:blip r:embed="rId6" cstate="print"/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33000">
    <p:sndAc>
      <p:stSnd loop="1">
        <p:snd r:embed="rId2" name="Album Raphaelit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5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155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1155" decel="100000"/>
                                        <p:tgtEl>
                                          <p:spTgt spid="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8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9" dur="1155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0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1" dur="1155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2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2011 01 22 Couscous chez Raphaël 011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750" y="404813"/>
            <a:ext cx="8135938" cy="6119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9" descr="2011 01 22 Couscous chez Raphaël 006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750" y="404813"/>
            <a:ext cx="8161338" cy="6192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itre 1"/>
          <p:cNvSpPr txBox="1">
            <a:spLocks/>
          </p:cNvSpPr>
          <p:nvPr/>
        </p:nvSpPr>
        <p:spPr bwMode="auto">
          <a:xfrm>
            <a:off x="539750" y="5876925"/>
            <a:ext cx="8208963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fr-F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J’adore lorsque mes parents me longent</a:t>
            </a:r>
          </a:p>
        </p:txBody>
      </p:sp>
      <p:pic>
        <p:nvPicPr>
          <p:cNvPr id="12" name="Image 11" descr="2011 01 22 Couscous chez Raphaël 005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9750" y="404813"/>
            <a:ext cx="8135938" cy="6192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Image 12" descr="2011 01 22 Couscous chez Raphaël 008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9750" y="404813"/>
            <a:ext cx="8135938" cy="6192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Image 13" descr="2011 01 22 Couscous chez Raphaël 007.jp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39750" y="404813"/>
            <a:ext cx="8135938" cy="6192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Image 14" descr="2011 01 22 Couscous chez Raphaël 009.jpg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39750" y="404813"/>
            <a:ext cx="8135938" cy="6192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Image 15" descr="2011 01 22 Couscous chez Raphaël 010.jpg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39750" y="404813"/>
            <a:ext cx="8135938" cy="6192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3000">
    <p:sndAc>
      <p:stSnd loop="1">
        <p:snd r:embed="rId3" name="Album Raphaelit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4200"/>
                            </p:stCondLst>
                            <p:childTnLst>
                              <p:par>
                                <p:cTn id="24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9200"/>
                            </p:stCondLst>
                            <p:childTnLst>
                              <p:par>
                                <p:cTn id="31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4200"/>
                            </p:stCondLst>
                            <p:childTnLst>
                              <p:par>
                                <p:cTn id="38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9200"/>
                            </p:stCondLst>
                            <p:childTnLst>
                              <p:par>
                                <p:cTn id="4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4200"/>
                            </p:stCondLst>
                            <p:childTnLst>
                              <p:par>
                                <p:cTn id="52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2011 01 22 Couscous chez Raphaël 015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188" y="458788"/>
            <a:ext cx="7921625" cy="594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5" descr="2011 01 22 Couscous chez Raphaël 016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188" y="458788"/>
            <a:ext cx="7921625" cy="594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2011 01 22 Couscous chez Raphaël 017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188" y="458788"/>
            <a:ext cx="7921625" cy="594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 descr="palomas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47813" y="765175"/>
            <a:ext cx="855662" cy="88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7" descr="palomas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68538" y="2060575"/>
            <a:ext cx="946150" cy="984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7" descr="palomas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71550" y="2349500"/>
            <a:ext cx="946150" cy="982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10" descr="2011 01 22 Couscous chez Raphaël 019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1188" y="458788"/>
            <a:ext cx="7921625" cy="594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11" descr="2011 01 22 Couscous chez Raphaël 018.jp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11188" y="458788"/>
            <a:ext cx="7921625" cy="594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5"/>
          <p:cNvPicPr>
            <a:picLocks noChangeAspect="1" noChangeArrowheads="1"/>
          </p:cNvPicPr>
          <p:nvPr/>
        </p:nvPicPr>
        <p:blipFill>
          <a:blip r:embed="rId9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9467850" y="1268413"/>
            <a:ext cx="3763963" cy="1662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3000">
    <p:sndAc>
      <p:stSnd loop="1">
        <p:snd r:embed="rId2" name="Album Raphaelit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0"/>
                            </p:stCondLst>
                            <p:childTnLst>
                              <p:par>
                                <p:cTn id="3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0"/>
                            </p:stCondLst>
                            <p:childTnLst>
                              <p:par>
                                <p:cTn id="3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21 0.14775 C -0.07483 0.06474 -0.26927 -0.01757 -0.40903 -0.01317 C -0.54896 -0.00924 -0.57136 0.22821 -0.71841 0.17272 C -0.86667 0.11746 -1.19757 -0.25618 -1.29237 -0.34104 " pathEditMode="fixed" rAng="0" ptsTypes="aaaA">
                                      <p:cBhvr>
                                        <p:cTn id="45" dur="5000" spd="-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07" y="-2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11 03 11 Visite à Raphaël 015.jpg"/>
          <p:cNvPicPr>
            <a:picLocks noGrp="1" noChangeAspect="1"/>
          </p:cNvPicPr>
          <p:nvPr isPhoto="1"/>
        </p:nvPicPr>
        <p:blipFill>
          <a:blip r:embed="rId3" cstate="print"/>
          <a:stretch>
            <a:fillRect/>
          </a:stretch>
        </p:blipFill>
        <p:spPr>
          <a:xfrm>
            <a:off x="755650" y="47625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2011 03 11 Visite à Raphaël 016.jpg"/>
          <p:cNvPicPr>
            <a:picLocks noGrp="1" noChangeAspect="1"/>
          </p:cNvPicPr>
          <p:nvPr isPhoto="1"/>
        </p:nvPicPr>
        <p:blipFill>
          <a:blip r:embed="rId4" cstate="print"/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2011 03 11 Visite à Raphaël 017.jpg"/>
          <p:cNvPicPr>
            <a:picLocks noGrp="1" noChangeAspect="1"/>
          </p:cNvPicPr>
          <p:nvPr isPhoto="1"/>
        </p:nvPicPr>
        <p:blipFill>
          <a:blip r:embed="rId5" cstate="print"/>
          <a:stretch>
            <a:fillRect/>
          </a:stretch>
        </p:blipFill>
        <p:spPr>
          <a:xfrm>
            <a:off x="755650" y="3500438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2011 03 11 Visite à Raphaël 018.jpg"/>
          <p:cNvPicPr>
            <a:picLocks noGrp="1" noChangeAspect="1"/>
          </p:cNvPicPr>
          <p:nvPr isPhoto="1"/>
        </p:nvPicPr>
        <p:blipFill>
          <a:blip r:embed="rId6" cstate="print"/>
          <a:stretch>
            <a:fillRect/>
          </a:stretch>
        </p:blipFill>
        <p:spPr>
          <a:xfrm>
            <a:off x="4859338" y="3500438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33000">
    <p:sndAc>
      <p:stSnd loop="1">
        <p:snd r:embed="rId2" name="Album Raphaelit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0"/>
                            </p:stCondLst>
                            <p:childTnLst>
                              <p:par>
                                <p:cTn id="20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11 03 11 Visite à Raphaël 019.jpg"/>
          <p:cNvPicPr>
            <a:picLocks noGrp="1" noChangeAspect="1"/>
          </p:cNvPicPr>
          <p:nvPr isPhoto="1"/>
        </p:nvPicPr>
        <p:blipFill>
          <a:blip r:embed="rId3" cstate="print"/>
          <a:stretch>
            <a:fillRect/>
          </a:stretch>
        </p:blipFill>
        <p:spPr>
          <a:xfrm>
            <a:off x="755650" y="47625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2011 03 11 Visite à Raphaël 020.jpg"/>
          <p:cNvPicPr>
            <a:picLocks noGrp="1" noChangeAspect="1"/>
          </p:cNvPicPr>
          <p:nvPr isPhoto="1"/>
        </p:nvPicPr>
        <p:blipFill>
          <a:blip r:embed="rId4" cstate="print"/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2011 03 11 Visite à Raphaël 021.jpg"/>
          <p:cNvPicPr>
            <a:picLocks noGrp="1" noChangeAspect="1"/>
          </p:cNvPicPr>
          <p:nvPr isPhoto="1"/>
        </p:nvPicPr>
        <p:blipFill>
          <a:blip r:embed="rId5" cstate="print"/>
          <a:stretch>
            <a:fillRect/>
          </a:stretch>
        </p:blipFill>
        <p:spPr>
          <a:xfrm>
            <a:off x="755650" y="3573463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2011 03 11 Visite à Raphaël 022.jpg"/>
          <p:cNvPicPr>
            <a:picLocks noGrp="1" noChangeAspect="1"/>
          </p:cNvPicPr>
          <p:nvPr isPhoto="1"/>
        </p:nvPicPr>
        <p:blipFill>
          <a:blip r:embed="rId6" cstate="print"/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33000">
    <p:sndAc>
      <p:stSnd loop="1">
        <p:snd r:embed="rId2" name="Album Raphaelit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4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4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11 03 11 Visite à Raphaël 023.jpg"/>
          <p:cNvPicPr>
            <a:picLocks noGrp="1" noChangeAspect="1"/>
          </p:cNvPicPr>
          <p:nvPr isPhoto="1"/>
        </p:nvPicPr>
        <p:blipFill>
          <a:blip r:embed="rId3" cstate="print"/>
          <a:stretch>
            <a:fillRect/>
          </a:stretch>
        </p:blipFill>
        <p:spPr>
          <a:xfrm>
            <a:off x="827088" y="47625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2011 03 11 Visite à Raphaël 024.jpg"/>
          <p:cNvPicPr>
            <a:picLocks noGrp="1" noChangeAspect="1"/>
          </p:cNvPicPr>
          <p:nvPr isPhoto="1"/>
        </p:nvPicPr>
        <p:blipFill>
          <a:blip r:embed="rId4" cstate="print"/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2011 03 11 Visite à Raphaël 025.jpg"/>
          <p:cNvPicPr>
            <a:picLocks noGrp="1" noChangeAspect="1"/>
          </p:cNvPicPr>
          <p:nvPr isPhoto="1"/>
        </p:nvPicPr>
        <p:blipFill>
          <a:blip r:embed="rId5" cstate="print"/>
          <a:stretch>
            <a:fillRect/>
          </a:stretch>
        </p:blipFill>
        <p:spPr>
          <a:xfrm>
            <a:off x="827088" y="3573463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2011 03 11 Visite à Raphaël 026.jpg"/>
          <p:cNvPicPr>
            <a:picLocks noGrp="1" noChangeAspect="1"/>
          </p:cNvPicPr>
          <p:nvPr isPhoto="1"/>
        </p:nvPicPr>
        <p:blipFill>
          <a:blip r:embed="rId6" cstate="print"/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33000">
    <p:sndAc>
      <p:stSnd loop="1">
        <p:snd r:embed="rId2" name="Album Raphaelit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11 03 11 Visite à Raphaël 027.jpg"/>
          <p:cNvPicPr>
            <a:picLocks noGrp="1" noChangeAspect="1"/>
          </p:cNvPicPr>
          <p:nvPr isPhoto="1"/>
        </p:nvPicPr>
        <p:blipFill>
          <a:blip r:embed="rId3" cstate="print"/>
          <a:stretch>
            <a:fillRect/>
          </a:stretch>
        </p:blipFill>
        <p:spPr>
          <a:xfrm>
            <a:off x="827088" y="47625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2011 03 11 Visite à Raphaël 028.jpg"/>
          <p:cNvPicPr>
            <a:picLocks noGrp="1" noChangeAspect="1"/>
          </p:cNvPicPr>
          <p:nvPr isPhoto="1"/>
        </p:nvPicPr>
        <p:blipFill>
          <a:blip r:embed="rId4" cstate="print"/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2011 03 11 Visite à Raphaël 029.jpg"/>
          <p:cNvPicPr>
            <a:picLocks noGrp="1" noChangeAspect="1"/>
          </p:cNvPicPr>
          <p:nvPr isPhoto="1"/>
        </p:nvPicPr>
        <p:blipFill>
          <a:blip r:embed="rId5" cstate="print"/>
          <a:stretch>
            <a:fillRect/>
          </a:stretch>
        </p:blipFill>
        <p:spPr>
          <a:xfrm>
            <a:off x="827088" y="3573463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2011 03 11 Visite à Raphaël 030.jpg"/>
          <p:cNvPicPr>
            <a:picLocks noGrp="1" noChangeAspect="1"/>
          </p:cNvPicPr>
          <p:nvPr isPhoto="1"/>
        </p:nvPicPr>
        <p:blipFill>
          <a:blip r:embed="rId6" cstate="print"/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33000">
    <p:sndAc>
      <p:stSnd loop="1">
        <p:snd r:embed="rId2" name="Album Raphaelit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11 03 11 Visite à Raphaël 031.jpg"/>
          <p:cNvPicPr>
            <a:picLocks noGrp="1" noChangeAspect="1"/>
          </p:cNvPicPr>
          <p:nvPr isPhoto="1"/>
        </p:nvPicPr>
        <p:blipFill>
          <a:blip r:embed="rId3" cstate="print"/>
          <a:stretch>
            <a:fillRect/>
          </a:stretch>
        </p:blipFill>
        <p:spPr>
          <a:xfrm>
            <a:off x="4787900" y="47625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2011 03 11 Visite à Raphaël 032.jpg"/>
          <p:cNvPicPr>
            <a:picLocks noGrp="1" noChangeAspect="1"/>
          </p:cNvPicPr>
          <p:nvPr isPhoto="1"/>
        </p:nvPicPr>
        <p:blipFill>
          <a:blip r:embed="rId4" cstate="print"/>
          <a:stretch>
            <a:fillRect/>
          </a:stretch>
        </p:blipFill>
        <p:spPr>
          <a:xfrm>
            <a:off x="827088" y="47625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2011 03 11 Visite à Raphaël 034.jpg"/>
          <p:cNvPicPr>
            <a:picLocks noGrp="1" noChangeAspect="1"/>
          </p:cNvPicPr>
          <p:nvPr isPhoto="1"/>
        </p:nvPicPr>
        <p:blipFill>
          <a:blip r:embed="rId5" cstate="print"/>
          <a:stretch>
            <a:fillRect/>
          </a:stretch>
        </p:blipFill>
        <p:spPr>
          <a:xfrm>
            <a:off x="827088" y="3500438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2011 03 11 Visite à Raphaël 035.jpg"/>
          <p:cNvPicPr>
            <a:picLocks noGrp="1" noChangeAspect="1"/>
          </p:cNvPicPr>
          <p:nvPr isPhoto="1"/>
        </p:nvPicPr>
        <p:blipFill>
          <a:blip r:embed="rId6" cstate="print"/>
          <a:stretch>
            <a:fillRect/>
          </a:stretch>
        </p:blipFill>
        <p:spPr>
          <a:xfrm>
            <a:off x="4787900" y="3500438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33000">
    <p:sndAc>
      <p:stSnd loop="1">
        <p:snd r:embed="rId2" name="Album Raphaelit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4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4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4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4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000"/>
                            </p:stCondLst>
                            <p:childTnLst>
                              <p:par>
                                <p:cTn id="2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11 03 11 Visite à Raphaël 040.jpg"/>
          <p:cNvPicPr>
            <a:picLocks noGrp="1" noChangeAspect="1"/>
          </p:cNvPicPr>
          <p:nvPr isPhoto="1"/>
        </p:nvPicPr>
        <p:blipFill>
          <a:blip r:embed="rId3" cstate="print"/>
          <a:stretch>
            <a:fillRect/>
          </a:stretch>
        </p:blipFill>
        <p:spPr>
          <a:xfrm>
            <a:off x="755650" y="47625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2011 03 11 Visite à Raphaël 041.jpg"/>
          <p:cNvPicPr>
            <a:picLocks noGrp="1" noChangeAspect="1"/>
          </p:cNvPicPr>
          <p:nvPr isPhoto="1"/>
        </p:nvPicPr>
        <p:blipFill>
          <a:blip r:embed="rId4" cstate="print"/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2011 03 11 Visite à Raphaël 042.jpg"/>
          <p:cNvPicPr>
            <a:picLocks noGrp="1" noChangeAspect="1"/>
          </p:cNvPicPr>
          <p:nvPr isPhoto="1"/>
        </p:nvPicPr>
        <p:blipFill>
          <a:blip r:embed="rId5" cstate="print"/>
          <a:stretch>
            <a:fillRect/>
          </a:stretch>
        </p:blipFill>
        <p:spPr>
          <a:xfrm>
            <a:off x="755650" y="3573463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2011 03 11 Visite à Raphaël 043.jpg"/>
          <p:cNvPicPr>
            <a:picLocks noGrp="1" noChangeAspect="1"/>
          </p:cNvPicPr>
          <p:nvPr isPhoto="1"/>
        </p:nvPicPr>
        <p:blipFill>
          <a:blip r:embed="rId6" cstate="print"/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33000">
    <p:sndAc>
      <p:stSnd loop="1">
        <p:snd r:embed="rId2" name="Album Raphaelit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11 03 11 Visite à Raphaël 044.jpg"/>
          <p:cNvPicPr>
            <a:picLocks noGrp="1" noChangeAspect="1"/>
          </p:cNvPicPr>
          <p:nvPr isPhoto="1"/>
        </p:nvPicPr>
        <p:blipFill>
          <a:blip r:embed="rId3" cstate="print"/>
          <a:stretch>
            <a:fillRect/>
          </a:stretch>
        </p:blipFill>
        <p:spPr>
          <a:xfrm>
            <a:off x="755650" y="47625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2011 03 11 Visite à Raphaël 045.jpg"/>
          <p:cNvPicPr>
            <a:picLocks noGrp="1" noChangeAspect="1"/>
          </p:cNvPicPr>
          <p:nvPr isPhoto="1"/>
        </p:nvPicPr>
        <p:blipFill>
          <a:blip r:embed="rId4" cstate="print"/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2011 03 11 Visite à Raphaël 046.jpg"/>
          <p:cNvPicPr>
            <a:picLocks noGrp="1" noChangeAspect="1"/>
          </p:cNvPicPr>
          <p:nvPr isPhoto="1"/>
        </p:nvPicPr>
        <p:blipFill>
          <a:blip r:embed="rId5" cstate="print"/>
          <a:stretch>
            <a:fillRect/>
          </a:stretch>
        </p:blipFill>
        <p:spPr>
          <a:xfrm>
            <a:off x="755650" y="3573463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2011 03 11 Visite à Raphaël 047.jpg"/>
          <p:cNvPicPr>
            <a:picLocks noGrp="1" noChangeAspect="1"/>
          </p:cNvPicPr>
          <p:nvPr isPhoto="1"/>
        </p:nvPicPr>
        <p:blipFill>
          <a:blip r:embed="rId6" cstate="print"/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33000">
    <p:sndAc>
      <p:stSnd loop="1">
        <p:snd r:embed="rId2" name="Album Raphaelit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000"/>
                            </p:stCondLst>
                            <p:childTnLst>
                              <p:par>
                                <p:cTn id="26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11 03 11 Visite à Raphaël 048.jpg"/>
          <p:cNvPicPr>
            <a:picLocks noGrp="1" noChangeAspect="1"/>
          </p:cNvPicPr>
          <p:nvPr isPhoto="1"/>
        </p:nvPicPr>
        <p:blipFill>
          <a:blip r:embed="rId3" cstate="print"/>
          <a:stretch>
            <a:fillRect/>
          </a:stretch>
        </p:blipFill>
        <p:spPr>
          <a:xfrm>
            <a:off x="827088" y="47625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2011 03 11 Visite à Raphaël 049.jpg"/>
          <p:cNvPicPr>
            <a:picLocks noGrp="1" noChangeAspect="1"/>
          </p:cNvPicPr>
          <p:nvPr isPhoto="1"/>
        </p:nvPicPr>
        <p:blipFill>
          <a:blip r:embed="rId4" cstate="print"/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2011 03 11 Visite à Raphaël 050.jpg"/>
          <p:cNvPicPr>
            <a:picLocks noGrp="1" noChangeAspect="1"/>
          </p:cNvPicPr>
          <p:nvPr isPhoto="1"/>
        </p:nvPicPr>
        <p:blipFill>
          <a:blip r:embed="rId5" cstate="print"/>
          <a:stretch>
            <a:fillRect/>
          </a:stretch>
        </p:blipFill>
        <p:spPr>
          <a:xfrm>
            <a:off x="827088" y="3573463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2011 03 11 Visite à Raphaël 051.jpg"/>
          <p:cNvPicPr>
            <a:picLocks noGrp="1" noChangeAspect="1"/>
          </p:cNvPicPr>
          <p:nvPr isPhoto="1"/>
        </p:nvPicPr>
        <p:blipFill>
          <a:blip r:embed="rId6" cstate="print"/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33000">
    <p:sndAc>
      <p:stSnd loop="1">
        <p:snd r:embed="rId2" name="Album Raphaelit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0"/>
                            </p:stCondLst>
                            <p:childTnLst>
                              <p:par>
                                <p:cTn id="20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11 03 11 Visite à Raphaël 052.jpg"/>
          <p:cNvPicPr>
            <a:picLocks noGrp="1" noChangeAspect="1"/>
          </p:cNvPicPr>
          <p:nvPr isPhoto="1"/>
        </p:nvPicPr>
        <p:blipFill>
          <a:blip r:embed="rId3" cstate="print"/>
          <a:stretch>
            <a:fillRect/>
          </a:stretch>
        </p:blipFill>
        <p:spPr>
          <a:xfrm>
            <a:off x="827088" y="47625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2011 03 11 Visite à Raphaël 053.jpg"/>
          <p:cNvPicPr>
            <a:picLocks noGrp="1" noChangeAspect="1"/>
          </p:cNvPicPr>
          <p:nvPr isPhoto="1"/>
        </p:nvPicPr>
        <p:blipFill>
          <a:blip r:embed="rId4" cstate="print"/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2011 03 11 Visite à Raphaël 054.jpg"/>
          <p:cNvPicPr>
            <a:picLocks noGrp="1" noChangeAspect="1"/>
          </p:cNvPicPr>
          <p:nvPr isPhoto="1"/>
        </p:nvPicPr>
        <p:blipFill>
          <a:blip r:embed="rId5" cstate="print"/>
          <a:stretch>
            <a:fillRect/>
          </a:stretch>
        </p:blipFill>
        <p:spPr>
          <a:xfrm>
            <a:off x="827088" y="3573463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2011 03 11 Visite à Raphaël 056.jpg"/>
          <p:cNvPicPr>
            <a:picLocks noGrp="1" noChangeAspect="1"/>
          </p:cNvPicPr>
          <p:nvPr isPhoto="1"/>
        </p:nvPicPr>
        <p:blipFill>
          <a:blip r:embed="rId6" cstate="print"/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33000">
    <p:sndAc>
      <p:stSnd loop="1">
        <p:snd r:embed="rId2" name="Album Raphaelit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11 03 11 Visite à Raphaël 057.jpg"/>
          <p:cNvPicPr>
            <a:picLocks noGrp="1" noChangeAspect="1"/>
          </p:cNvPicPr>
          <p:nvPr isPhoto="1"/>
        </p:nvPicPr>
        <p:blipFill>
          <a:blip r:embed="rId3" cstate="print"/>
          <a:stretch>
            <a:fillRect/>
          </a:stretch>
        </p:blipFill>
        <p:spPr>
          <a:xfrm>
            <a:off x="755650" y="47625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2011 03 11 Visite à Raphaël 058.jpg"/>
          <p:cNvPicPr>
            <a:picLocks noGrp="1" noChangeAspect="1"/>
          </p:cNvPicPr>
          <p:nvPr isPhoto="1"/>
        </p:nvPicPr>
        <p:blipFill>
          <a:blip r:embed="rId4" cstate="print"/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2011 03 11 Visite à Raphaël 059.jpg"/>
          <p:cNvPicPr>
            <a:picLocks noGrp="1" noChangeAspect="1"/>
          </p:cNvPicPr>
          <p:nvPr isPhoto="1"/>
        </p:nvPicPr>
        <p:blipFill>
          <a:blip r:embed="rId5" cstate="print"/>
          <a:stretch>
            <a:fillRect/>
          </a:stretch>
        </p:blipFill>
        <p:spPr>
          <a:xfrm>
            <a:off x="755650" y="3573463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2011 03 11 Visite à Raphaël 060.jpg"/>
          <p:cNvPicPr>
            <a:picLocks noGrp="1" noChangeAspect="1"/>
          </p:cNvPicPr>
          <p:nvPr isPhoto="1"/>
        </p:nvPicPr>
        <p:blipFill>
          <a:blip r:embed="rId6" cstate="print"/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33000">
    <p:sndAc>
      <p:stSnd loop="1">
        <p:snd r:embed="rId2" name="Album Raphaelit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11 03 11 Visite à Raphaël 061.jpg"/>
          <p:cNvPicPr>
            <a:picLocks noGrp="1" noChangeAspect="1"/>
          </p:cNvPicPr>
          <p:nvPr isPhoto="1"/>
        </p:nvPicPr>
        <p:blipFill>
          <a:blip r:embed="rId3" cstate="print"/>
          <a:stretch>
            <a:fillRect/>
          </a:stretch>
        </p:blipFill>
        <p:spPr>
          <a:xfrm>
            <a:off x="827088" y="47625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2011 03 11 Visite à Raphaël 062.jpg"/>
          <p:cNvPicPr>
            <a:picLocks noGrp="1" noChangeAspect="1"/>
          </p:cNvPicPr>
          <p:nvPr isPhoto="1"/>
        </p:nvPicPr>
        <p:blipFill>
          <a:blip r:embed="rId4" cstate="print"/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2011 03 11 Visite à Raphaël 063.jpg"/>
          <p:cNvPicPr>
            <a:picLocks noGrp="1" noChangeAspect="1"/>
          </p:cNvPicPr>
          <p:nvPr isPhoto="1"/>
        </p:nvPicPr>
        <p:blipFill>
          <a:blip r:embed="rId5" cstate="print"/>
          <a:stretch>
            <a:fillRect/>
          </a:stretch>
        </p:blipFill>
        <p:spPr>
          <a:xfrm>
            <a:off x="827088" y="3573463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2011 03 11 Visite à Raphaël 064.jpg"/>
          <p:cNvPicPr>
            <a:picLocks noGrp="1" noChangeAspect="1"/>
          </p:cNvPicPr>
          <p:nvPr isPhoto="1"/>
        </p:nvPicPr>
        <p:blipFill>
          <a:blip r:embed="rId6" cstate="print"/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33000">
    <p:sndAc>
      <p:stSnd loop="1">
        <p:snd r:embed="rId2" name="Album Raphaelit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9000"/>
                            </p:stCondLst>
                            <p:childTnLst>
                              <p:par>
                                <p:cTn id="30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11 03 11 Visite à Raphaël 065.jpg"/>
          <p:cNvPicPr>
            <a:picLocks noGrp="1" noChangeAspect="1"/>
          </p:cNvPicPr>
          <p:nvPr isPhoto="1"/>
        </p:nvPicPr>
        <p:blipFill>
          <a:blip r:embed="rId3" cstate="print"/>
          <a:stretch>
            <a:fillRect/>
          </a:stretch>
        </p:blipFill>
        <p:spPr>
          <a:xfrm>
            <a:off x="900113" y="47625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2011 03 11 Visite à Raphaël 066.jpg"/>
          <p:cNvPicPr>
            <a:picLocks noGrp="1" noChangeAspect="1"/>
          </p:cNvPicPr>
          <p:nvPr isPhoto="1"/>
        </p:nvPicPr>
        <p:blipFill>
          <a:blip r:embed="rId4" cstate="print"/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2011 03 11 Visite à Raphaël 067.jpg"/>
          <p:cNvPicPr>
            <a:picLocks noGrp="1" noChangeAspect="1"/>
          </p:cNvPicPr>
          <p:nvPr isPhoto="1"/>
        </p:nvPicPr>
        <p:blipFill>
          <a:blip r:embed="rId5" cstate="print"/>
          <a:stretch>
            <a:fillRect/>
          </a:stretch>
        </p:blipFill>
        <p:spPr>
          <a:xfrm>
            <a:off x="900113" y="3573463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2011 03 11 Visite à Raphaël 068.jpg"/>
          <p:cNvPicPr>
            <a:picLocks noGrp="1" noChangeAspect="1"/>
          </p:cNvPicPr>
          <p:nvPr isPhoto="1"/>
        </p:nvPicPr>
        <p:blipFill>
          <a:blip r:embed="rId6" cstate="print"/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33000">
    <p:sndAc>
      <p:stSnd loop="1">
        <p:snd r:embed="rId2" name="Album Raphaelit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1000"/>
                            </p:stCondLst>
                            <p:childTnLst>
                              <p:par>
                                <p:cTn id="23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11 03 11 Visite à Raphaël 069.jpg"/>
          <p:cNvPicPr>
            <a:picLocks noGrp="1" noChangeAspect="1"/>
          </p:cNvPicPr>
          <p:nvPr isPhoto="1"/>
        </p:nvPicPr>
        <p:blipFill>
          <a:blip r:embed="rId3" cstate="print"/>
          <a:stretch>
            <a:fillRect/>
          </a:stretch>
        </p:blipFill>
        <p:spPr>
          <a:xfrm>
            <a:off x="827088" y="47625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2011 03 11 Visite à Raphaël 070.jpg"/>
          <p:cNvPicPr>
            <a:picLocks noGrp="1" noChangeAspect="1"/>
          </p:cNvPicPr>
          <p:nvPr isPhoto="1"/>
        </p:nvPicPr>
        <p:blipFill>
          <a:blip r:embed="rId4" cstate="print"/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2011 03 11 Visite à Raphaël 071.jpg"/>
          <p:cNvPicPr>
            <a:picLocks noGrp="1" noChangeAspect="1"/>
          </p:cNvPicPr>
          <p:nvPr isPhoto="1"/>
        </p:nvPicPr>
        <p:blipFill>
          <a:blip r:embed="rId5" cstate="print"/>
          <a:stretch>
            <a:fillRect/>
          </a:stretch>
        </p:blipFill>
        <p:spPr>
          <a:xfrm>
            <a:off x="827088" y="3573463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2011 03 11 Visite à Raphaël 072.jpg"/>
          <p:cNvPicPr>
            <a:picLocks noGrp="1" noChangeAspect="1"/>
          </p:cNvPicPr>
          <p:nvPr isPhoto="1"/>
        </p:nvPicPr>
        <p:blipFill>
          <a:blip r:embed="rId6" cstate="print"/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33000">
    <p:sndAc>
      <p:stSnd loop="1">
        <p:snd r:embed="rId2" name="Album Raphaelit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11 03 11 Visite à Raphaël 073.jpg"/>
          <p:cNvPicPr>
            <a:picLocks noGrp="1" noChangeAspect="1"/>
          </p:cNvPicPr>
          <p:nvPr isPhoto="1"/>
        </p:nvPicPr>
        <p:blipFill>
          <a:blip r:embed="rId3" cstate="print"/>
          <a:stretch>
            <a:fillRect/>
          </a:stretch>
        </p:blipFill>
        <p:spPr>
          <a:xfrm>
            <a:off x="827088" y="47625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2011 03 11 Visite à Raphaël 074.jpg"/>
          <p:cNvPicPr>
            <a:picLocks noGrp="1" noChangeAspect="1"/>
          </p:cNvPicPr>
          <p:nvPr isPhoto="1"/>
        </p:nvPicPr>
        <p:blipFill>
          <a:blip r:embed="rId4" cstate="print"/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2011 03 11 Visite à Raphaël 075.jpg"/>
          <p:cNvPicPr>
            <a:picLocks noGrp="1" noChangeAspect="1"/>
          </p:cNvPicPr>
          <p:nvPr isPhoto="1"/>
        </p:nvPicPr>
        <p:blipFill>
          <a:blip r:embed="rId5" cstate="print"/>
          <a:stretch>
            <a:fillRect/>
          </a:stretch>
        </p:blipFill>
        <p:spPr>
          <a:xfrm>
            <a:off x="827088" y="3573463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2011 03 11 Visite à Raphaël 077.jpg"/>
          <p:cNvPicPr>
            <a:picLocks noGrp="1" noChangeAspect="1"/>
          </p:cNvPicPr>
          <p:nvPr isPhoto="1"/>
        </p:nvPicPr>
        <p:blipFill>
          <a:blip r:embed="rId6" cstate="print"/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33000">
    <p:sndAc>
      <p:stSnd loop="1">
        <p:snd r:embed="rId2" name="Album Raphaelit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000"/>
                            </p:stCondLst>
                            <p:childTnLst>
                              <p:par>
                                <p:cTn id="2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11 03 11 Visite à Raphaël 079.jpg"/>
          <p:cNvPicPr>
            <a:picLocks noGrp="1" noChangeAspect="1"/>
          </p:cNvPicPr>
          <p:nvPr isPhoto="1"/>
        </p:nvPicPr>
        <p:blipFill>
          <a:blip r:embed="rId3" cstate="print"/>
          <a:stretch>
            <a:fillRect/>
          </a:stretch>
        </p:blipFill>
        <p:spPr>
          <a:xfrm>
            <a:off x="827088" y="47625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2011 03 11 Visite à Raphaël 080.jpg"/>
          <p:cNvPicPr>
            <a:picLocks noGrp="1" noChangeAspect="1"/>
          </p:cNvPicPr>
          <p:nvPr isPhoto="1"/>
        </p:nvPicPr>
        <p:blipFill>
          <a:blip r:embed="rId4" cstate="print"/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2011 03 11 Visite à Raphaël 081.jpg"/>
          <p:cNvPicPr>
            <a:picLocks noGrp="1" noChangeAspect="1"/>
          </p:cNvPicPr>
          <p:nvPr isPhoto="1"/>
        </p:nvPicPr>
        <p:blipFill>
          <a:blip r:embed="rId5" cstate="print"/>
          <a:stretch>
            <a:fillRect/>
          </a:stretch>
        </p:blipFill>
        <p:spPr>
          <a:xfrm>
            <a:off x="827088" y="3573463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2011 03 11 Visite à Raphaël 082.jpg"/>
          <p:cNvPicPr>
            <a:picLocks noGrp="1" noChangeAspect="1"/>
          </p:cNvPicPr>
          <p:nvPr isPhoto="1"/>
        </p:nvPicPr>
        <p:blipFill>
          <a:blip r:embed="rId6" cstate="print"/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33000">
    <p:sndAc>
      <p:stSnd loop="1">
        <p:snd r:embed="rId2" name="Album Raphaelit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000"/>
                            </p:stCondLst>
                            <p:childTnLst>
                              <p:par>
                                <p:cTn id="26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11 03 11 Visite à Raphaël 083.jpg"/>
          <p:cNvPicPr>
            <a:picLocks noGrp="1" noChangeAspect="1"/>
          </p:cNvPicPr>
          <p:nvPr isPhoto="1"/>
        </p:nvPicPr>
        <p:blipFill>
          <a:blip r:embed="rId3" cstate="print"/>
          <a:stretch>
            <a:fillRect/>
          </a:stretch>
        </p:blipFill>
        <p:spPr>
          <a:xfrm>
            <a:off x="827088" y="47625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2011 03 11 Visite à Raphaël 084.jpg"/>
          <p:cNvPicPr>
            <a:picLocks noGrp="1" noChangeAspect="1"/>
          </p:cNvPicPr>
          <p:nvPr isPhoto="1"/>
        </p:nvPicPr>
        <p:blipFill>
          <a:blip r:embed="rId4" cstate="print"/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2011 03 11 Visite à Raphaël 085.jpg"/>
          <p:cNvPicPr>
            <a:picLocks noGrp="1" noChangeAspect="1"/>
          </p:cNvPicPr>
          <p:nvPr isPhoto="1"/>
        </p:nvPicPr>
        <p:blipFill>
          <a:blip r:embed="rId5" cstate="print"/>
          <a:stretch>
            <a:fillRect/>
          </a:stretch>
        </p:blipFill>
        <p:spPr>
          <a:xfrm>
            <a:off x="827088" y="3573463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2011 03 11 Visite à Raphaël 086.jpg"/>
          <p:cNvPicPr>
            <a:picLocks noGrp="1" noChangeAspect="1"/>
          </p:cNvPicPr>
          <p:nvPr isPhoto="1"/>
        </p:nvPicPr>
        <p:blipFill>
          <a:blip r:embed="rId6" cstate="print"/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33000">
    <p:sndAc>
      <p:stSnd loop="1">
        <p:snd r:embed="rId2" name="Album Raphaelit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4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000"/>
                            </p:stCondLst>
                            <p:childTnLst>
                              <p:par>
                                <p:cTn id="2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11 03 11 Visite à Raphaël 087.jpg"/>
          <p:cNvPicPr>
            <a:picLocks noGrp="1" noChangeAspect="1"/>
          </p:cNvPicPr>
          <p:nvPr isPhoto="1"/>
        </p:nvPicPr>
        <p:blipFill>
          <a:blip r:embed="rId3" cstate="print"/>
          <a:stretch>
            <a:fillRect/>
          </a:stretch>
        </p:blipFill>
        <p:spPr>
          <a:xfrm>
            <a:off x="827088" y="47625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2011 03 11 Visite à Raphaël 088.jpg"/>
          <p:cNvPicPr>
            <a:picLocks noGrp="1" noChangeAspect="1"/>
          </p:cNvPicPr>
          <p:nvPr isPhoto="1"/>
        </p:nvPicPr>
        <p:blipFill>
          <a:blip r:embed="rId4" cstate="print"/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2011 03 11 Visite à Raphaël 089.jpg"/>
          <p:cNvPicPr>
            <a:picLocks noGrp="1" noChangeAspect="1"/>
          </p:cNvPicPr>
          <p:nvPr isPhoto="1"/>
        </p:nvPicPr>
        <p:blipFill>
          <a:blip r:embed="rId5" cstate="print"/>
          <a:stretch>
            <a:fillRect/>
          </a:stretch>
        </p:blipFill>
        <p:spPr>
          <a:xfrm>
            <a:off x="827088" y="3573463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2011 03 11 Visite à Raphaël 090.jpg"/>
          <p:cNvPicPr>
            <a:picLocks noGrp="1" noChangeAspect="1"/>
          </p:cNvPicPr>
          <p:nvPr isPhoto="1"/>
        </p:nvPicPr>
        <p:blipFill>
          <a:blip r:embed="rId6" cstate="print"/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33000">
    <p:sndAc>
      <p:stSnd loop="1">
        <p:snd r:embed="rId2" name="Album Raphaelit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000"/>
                            </p:stCondLst>
                            <p:childTnLst>
                              <p:par>
                                <p:cTn id="2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11 03 11 Visite à Raphaël 091.jpg"/>
          <p:cNvPicPr>
            <a:picLocks noGrp="1" noChangeAspect="1"/>
          </p:cNvPicPr>
          <p:nvPr isPhoto="1"/>
        </p:nvPicPr>
        <p:blipFill>
          <a:blip r:embed="rId3" cstate="print"/>
          <a:stretch>
            <a:fillRect/>
          </a:stretch>
        </p:blipFill>
        <p:spPr>
          <a:xfrm>
            <a:off x="755650" y="47625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2011 03 11 Visite à Raphaël 092.jpg"/>
          <p:cNvPicPr>
            <a:picLocks noGrp="1" noChangeAspect="1"/>
          </p:cNvPicPr>
          <p:nvPr isPhoto="1"/>
        </p:nvPicPr>
        <p:blipFill>
          <a:blip r:embed="rId4" cstate="print"/>
          <a:stretch>
            <a:fillRect/>
          </a:stretch>
        </p:blipFill>
        <p:spPr>
          <a:xfrm>
            <a:off x="4643438" y="47625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2011 03 11 Visite à Raphaël 093.jpg"/>
          <p:cNvPicPr>
            <a:picLocks noGrp="1" noChangeAspect="1"/>
          </p:cNvPicPr>
          <p:nvPr isPhoto="1"/>
        </p:nvPicPr>
        <p:blipFill>
          <a:blip r:embed="rId5" cstate="print"/>
          <a:stretch>
            <a:fillRect/>
          </a:stretch>
        </p:blipFill>
        <p:spPr>
          <a:xfrm>
            <a:off x="755650" y="34290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2011 03 11 Visite à Raphaël 095.jpg"/>
          <p:cNvPicPr>
            <a:picLocks noGrp="1" noChangeAspect="1"/>
          </p:cNvPicPr>
          <p:nvPr isPhoto="1"/>
        </p:nvPicPr>
        <p:blipFill>
          <a:blip r:embed="rId6" cstate="print"/>
          <a:stretch>
            <a:fillRect/>
          </a:stretch>
        </p:blipFill>
        <p:spPr>
          <a:xfrm>
            <a:off x="4643438" y="34290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33000">
    <p:sndAc>
      <p:stSnd loop="1">
        <p:snd r:embed="rId2" name="Album Raphaelit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11 03 11 Visite à Raphaël 096.jpg"/>
          <p:cNvPicPr>
            <a:picLocks noGrp="1" noChangeAspect="1"/>
          </p:cNvPicPr>
          <p:nvPr isPhoto="1"/>
        </p:nvPicPr>
        <p:blipFill>
          <a:blip r:embed="rId3" cstate="print"/>
          <a:stretch>
            <a:fillRect/>
          </a:stretch>
        </p:blipFill>
        <p:spPr>
          <a:xfrm>
            <a:off x="611188" y="476250"/>
            <a:ext cx="8180387" cy="613568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5" name="Pensées 4"/>
          <p:cNvSpPr/>
          <p:nvPr/>
        </p:nvSpPr>
        <p:spPr>
          <a:xfrm>
            <a:off x="6227763" y="1484313"/>
            <a:ext cx="2016125" cy="1008062"/>
          </a:xfrm>
          <a:prstGeom prst="cloudCallout">
            <a:avLst>
              <a:gd name="adj1" fmla="val -57547"/>
              <a:gd name="adj2" fmla="val 95614"/>
            </a:avLst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Et voilà!! </a:t>
            </a:r>
            <a:endParaRPr lang="fr-FR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spd="slow" advTm="33000">
    <p:sndAc>
      <p:stSnd loop="1">
        <p:snd r:embed="rId2" name="Album Raphaelit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étro">
  <a:themeElements>
    <a:clrScheme name="Mé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é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é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440</TotalTime>
  <Words>30</Words>
  <Application>Microsoft Office PowerPoint</Application>
  <PresentationFormat>Affichage à l'écran (4:3)</PresentationFormat>
  <Paragraphs>7</Paragraphs>
  <Slides>27</Slides>
  <Notes>1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27</vt:i4>
      </vt:variant>
    </vt:vector>
  </HeadingPairs>
  <TitlesOfParts>
    <vt:vector size="28" baseType="lpstr">
      <vt:lpstr>Métro</vt:lpstr>
      <vt:lpstr>ALBUM PHOTO  OFFERT PAR MARTINE ET GIANCARLO PETRI  A LEUR FILLE JESSICA ET AURELIEN LE COUPLE LE PLUS HEUREUX DU MONDE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Album photo</dc:title>
  <dc:creator>PC</dc:creator>
  <cp:lastModifiedBy>PC</cp:lastModifiedBy>
  <cp:revision>42</cp:revision>
  <dcterms:created xsi:type="dcterms:W3CDTF">2011-03-15T16:11:30Z</dcterms:created>
  <dcterms:modified xsi:type="dcterms:W3CDTF">2011-03-18T20:48:51Z</dcterms:modified>
</cp:coreProperties>
</file>