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61" r:id="rId21"/>
    <p:sldId id="262" r:id="rId22"/>
    <p:sldId id="263" r:id="rId23"/>
    <p:sldId id="264" r:id="rId24"/>
    <p:sldId id="265" r:id="rId25"/>
    <p:sldId id="266" r:id="rId26"/>
    <p:sldId id="281" r:id="rId27"/>
  </p:sldIdLst>
  <p:sldSz cx="9144000" cy="6858000" type="screen4x3"/>
  <p:notesSz cx="6858000" cy="9144000"/>
  <p:photoAlbum layout="4pic" frame="frameStyle6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5" name="Sous-titr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1" name="Espace réservé de la date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12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12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pour une image 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12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2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du titre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1" name="Espace réservé du texte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7" name="Espace réservé de la date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A0C459B-0286-45F1-9B0F-F5E3BEF723FA}" type="datetimeFigureOut">
              <a:rPr lang="fr-FR" smtClean="0"/>
              <a:t>17/03/2011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90C690D-B919-4B5B-A2D5-35A511DA954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2000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03848" y="0"/>
            <a:ext cx="5105400" cy="2868168"/>
          </a:xfrm>
        </p:spPr>
        <p:txBody>
          <a:bodyPr>
            <a:prstTxWarp prst="textDeflate">
              <a:avLst/>
            </a:prstTxWarp>
            <a:scene3d>
              <a:camera prst="perspectiveContrastingRightFacing"/>
              <a:lightRig rig="threePt" dir="t"/>
            </a:scene3d>
          </a:bodyPr>
          <a:lstStyle/>
          <a:p>
            <a:r>
              <a:rPr lang="fr-FR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0000" endA="300" endPos="50000" dist="60007" dir="5400000" sy="-100000" algn="bl" rotWithShape="0"/>
                </a:effectLst>
              </a:rPr>
              <a:t>Album photo</a:t>
            </a:r>
            <a:endParaRPr lang="fr-FR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275856" y="4005064"/>
            <a:ext cx="5114778" cy="1101248"/>
          </a:xfrm>
        </p:spPr>
        <p:txBody>
          <a:bodyPr>
            <a:prstTxWarp prst="textInflateBottom">
              <a:avLst/>
            </a:prstTxWarp>
            <a:noAutofit/>
            <a:scene3d>
              <a:camera prst="obliqueTopLeft"/>
              <a:lightRig rig="threePt" dir="t"/>
            </a:scene3d>
          </a:bodyPr>
          <a:lstStyle/>
          <a:p>
            <a:pPr algn="ctr"/>
            <a:r>
              <a:rPr lang="fr-FR" sz="2400" dirty="0" err="1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Cumpleaños</a:t>
            </a:r>
            <a:r>
              <a:rPr lang="fr-FR" sz="2400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 de </a:t>
            </a:r>
            <a:r>
              <a:rPr lang="fr-FR" sz="2400" dirty="0" err="1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nuestro</a:t>
            </a:r>
            <a:r>
              <a:rPr lang="fr-FR" sz="2400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 </a:t>
            </a:r>
            <a:r>
              <a:rPr lang="fr-FR" sz="2400" dirty="0" err="1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estimado</a:t>
            </a:r>
            <a:r>
              <a:rPr lang="fr-FR" sz="2400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 Amigo</a:t>
            </a:r>
          </a:p>
          <a:p>
            <a:pPr algn="ctr"/>
            <a:r>
              <a:rPr lang="fr-FR" sz="2400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lazed" pitchFamily="2" charset="0"/>
              </a:rPr>
              <a:t>Alberto Maman</a:t>
            </a:r>
            <a:endParaRPr lang="fr-FR" sz="2400" dirty="0"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Blazed" pitchFamily="2" charset="0"/>
            </a:endParaRPr>
          </a:p>
        </p:txBody>
      </p:sp>
      <p:pic>
        <p:nvPicPr>
          <p:cNvPr id="4" name="Image 3" descr="נתניה 15.3.11 0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998" y="5013176"/>
            <a:ext cx="2267744" cy="1700808"/>
          </a:xfrm>
          <a:prstGeom prst="hear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6" name="Image 5" descr="wgajqx6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2411760" cy="2411760"/>
          </a:xfrm>
          <a:prstGeom prst="rect">
            <a:avLst/>
          </a:prstGeom>
        </p:spPr>
      </p:pic>
      <p:pic>
        <p:nvPicPr>
          <p:cNvPr id="7" name="Image 6" descr="Felix gig fi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5903067"/>
            <a:ext cx="1962919" cy="954933"/>
          </a:xfrm>
          <a:prstGeom prst="rect">
            <a:avLst/>
          </a:prstGeom>
        </p:spPr>
      </p:pic>
      <p:pic>
        <p:nvPicPr>
          <p:cNvPr id="8" name="Image 7" descr="yrose0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211497"/>
            <a:ext cx="1440160" cy="2483035"/>
          </a:xfrm>
          <a:prstGeom prst="rect">
            <a:avLst/>
          </a:prstGeom>
        </p:spPr>
      </p:pic>
    </p:spTree>
  </p:cSld>
  <p:clrMapOvr>
    <a:masterClrMapping/>
  </p:clrMapOvr>
  <p:transition advTm="20000">
    <p:wheel spokes="8"/>
    <p:sndAc>
      <p:stSnd>
        <p:snd r:embed="rId2" name="Andre Rieu &amp; Johann Strauss Orchestra - The Skaters Wal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5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5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5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5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5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6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6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6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6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6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6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9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9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9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1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1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1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1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1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2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2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2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2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2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3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3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3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3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3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4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4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4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4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+15....jpg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+15....jpg4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+15....jpg4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+15....jpg4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5509" y="210928"/>
            <a:ext cx="8611243" cy="645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6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6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7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7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7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7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7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7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7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8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8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8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8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8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8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נתניה 15.3.11 0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נתניה 15.3.11 08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נתניה 15.3.11 08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נתניה 15.3.11 09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043608" y="836712"/>
            <a:ext cx="6552728" cy="1200329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Flame" pitchFamily="2" charset="0"/>
              </a:rPr>
              <a:t>The End</a:t>
            </a:r>
            <a:endParaRPr lang="fr-FR" sz="7200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Flam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27784" y="3429000"/>
            <a:ext cx="3384376" cy="523220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2800" dirty="0" smtClean="0">
                <a:solidFill>
                  <a:srgbClr val="C00000"/>
                </a:solidFill>
                <a:latin typeface="Blazed" pitchFamily="2" charset="0"/>
              </a:rPr>
              <a:t>A Bientôt !</a:t>
            </a:r>
            <a:endParaRPr lang="fr-FR" sz="2800" dirty="0">
              <a:solidFill>
                <a:srgbClr val="C00000"/>
              </a:solidFill>
              <a:latin typeface="Blazed" pitchFamily="2" charset="0"/>
            </a:endParaRPr>
          </a:p>
        </p:txBody>
      </p:sp>
      <p:pic>
        <p:nvPicPr>
          <p:cNvPr id="7" name="Image 6" descr="Blink animé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5661248"/>
            <a:ext cx="3810000" cy="714375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34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6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243</TotalTime>
  <Words>14</Words>
  <Application>Microsoft Office PowerPoint</Application>
  <PresentationFormat>Affichage à l'écran (4:3)</PresentationFormat>
  <Paragraphs>5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Opulent</vt:lpstr>
      <vt:lpstr>Album photo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Company>TeamLSD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LSD</dc:creator>
  <cp:lastModifiedBy>LSD</cp:lastModifiedBy>
  <cp:revision>3</cp:revision>
  <dcterms:created xsi:type="dcterms:W3CDTF">2011-03-17T16:51:43Z</dcterms:created>
  <dcterms:modified xsi:type="dcterms:W3CDTF">2011-03-17T20:55:22Z</dcterms:modified>
</cp:coreProperties>
</file>