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54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2261-00E5-4706-A9A7-83027F74FCBE}" type="datetimeFigureOut">
              <a:rPr lang="fr-FR" smtClean="0"/>
              <a:pPr/>
              <a:t>10/03/2011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0374-4600-466A-BF11-612F062BD0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2261-00E5-4706-A9A7-83027F74FCBE}" type="datetimeFigureOut">
              <a:rPr lang="fr-FR" smtClean="0"/>
              <a:pPr/>
              <a:t>10/03/2011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0374-4600-466A-BF11-612F062BD0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2261-00E5-4706-A9A7-83027F74FCBE}" type="datetimeFigureOut">
              <a:rPr lang="fr-FR" smtClean="0"/>
              <a:pPr/>
              <a:t>10/03/2011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0374-4600-466A-BF11-612F062BD0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2261-00E5-4706-A9A7-83027F74FCBE}" type="datetimeFigureOut">
              <a:rPr lang="fr-FR" smtClean="0"/>
              <a:pPr/>
              <a:t>10/03/2011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0374-4600-466A-BF11-612F062BD0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2261-00E5-4706-A9A7-83027F74FCBE}" type="datetimeFigureOut">
              <a:rPr lang="fr-FR" smtClean="0"/>
              <a:pPr/>
              <a:t>10/03/2011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0374-4600-466A-BF11-612F062BD0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2261-00E5-4706-A9A7-83027F74FCBE}" type="datetimeFigureOut">
              <a:rPr lang="fr-FR" smtClean="0"/>
              <a:pPr/>
              <a:t>10/03/2011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0374-4600-466A-BF11-612F062BD0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2261-00E5-4706-A9A7-83027F74FCBE}" type="datetimeFigureOut">
              <a:rPr lang="fr-FR" smtClean="0"/>
              <a:pPr/>
              <a:t>10/03/2011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0374-4600-466A-BF11-612F062BD0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2261-00E5-4706-A9A7-83027F74FCBE}" type="datetimeFigureOut">
              <a:rPr lang="fr-FR" smtClean="0"/>
              <a:pPr/>
              <a:t>10/03/2011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0374-4600-466A-BF11-612F062BD0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2261-00E5-4706-A9A7-83027F74FCBE}" type="datetimeFigureOut">
              <a:rPr lang="fr-FR" smtClean="0"/>
              <a:pPr/>
              <a:t>10/03/2011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0374-4600-466A-BF11-612F062BD0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2261-00E5-4706-A9A7-83027F74FCBE}" type="datetimeFigureOut">
              <a:rPr lang="fr-FR" smtClean="0"/>
              <a:pPr/>
              <a:t>10/03/2011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0374-4600-466A-BF11-612F062BD0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A2261-00E5-4706-A9A7-83027F74FCBE}" type="datetimeFigureOut">
              <a:rPr lang="fr-FR" smtClean="0"/>
              <a:pPr/>
              <a:t>10/03/2011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0374-4600-466A-BF11-612F062BD0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A2261-00E5-4706-A9A7-83027F74FCBE}" type="datetimeFigureOut">
              <a:rPr lang="fr-FR" smtClean="0"/>
              <a:pPr/>
              <a:t>10/03/2011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B0374-4600-466A-BF11-612F062BD02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18" Type="http://schemas.openxmlformats.org/officeDocument/2006/relationships/image" Target="../media/image22.jpeg"/><Relationship Id="rId3" Type="http://schemas.openxmlformats.org/officeDocument/2006/relationships/image" Target="../media/image8.jpeg"/><Relationship Id="rId21" Type="http://schemas.openxmlformats.org/officeDocument/2006/relationships/image" Target="../media/image25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17" Type="http://schemas.openxmlformats.org/officeDocument/2006/relationships/image" Target="../media/image21.jpeg"/><Relationship Id="rId2" Type="http://schemas.openxmlformats.org/officeDocument/2006/relationships/audio" Target="../media/audio2.wav"/><Relationship Id="rId16" Type="http://schemas.openxmlformats.org/officeDocument/2006/relationships/image" Target="../media/image20.jpeg"/><Relationship Id="rId20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6.jpeg"/><Relationship Id="rId15" Type="http://schemas.openxmlformats.org/officeDocument/2006/relationships/image" Target="../media/image19.jpeg"/><Relationship Id="rId10" Type="http://schemas.openxmlformats.org/officeDocument/2006/relationships/image" Target="../media/image14.jpeg"/><Relationship Id="rId19" Type="http://schemas.openxmlformats.org/officeDocument/2006/relationships/image" Target="../media/image23.jpeg"/><Relationship Id="rId4" Type="http://schemas.openxmlformats.org/officeDocument/2006/relationships/image" Target="../media/image9.jpe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5.jpeg"/><Relationship Id="rId18" Type="http://schemas.openxmlformats.org/officeDocument/2006/relationships/image" Target="../media/image40.jpeg"/><Relationship Id="rId26" Type="http://schemas.openxmlformats.org/officeDocument/2006/relationships/image" Target="../media/image48.jpeg"/><Relationship Id="rId3" Type="http://schemas.openxmlformats.org/officeDocument/2006/relationships/image" Target="../media/image6.jpeg"/><Relationship Id="rId21" Type="http://schemas.openxmlformats.org/officeDocument/2006/relationships/image" Target="../media/image43.jpeg"/><Relationship Id="rId7" Type="http://schemas.openxmlformats.org/officeDocument/2006/relationships/image" Target="../media/image29.jpeg"/><Relationship Id="rId12" Type="http://schemas.openxmlformats.org/officeDocument/2006/relationships/image" Target="../media/image34.jpeg"/><Relationship Id="rId17" Type="http://schemas.openxmlformats.org/officeDocument/2006/relationships/image" Target="../media/image39.jpeg"/><Relationship Id="rId25" Type="http://schemas.openxmlformats.org/officeDocument/2006/relationships/image" Target="../media/image47.jpeg"/><Relationship Id="rId2" Type="http://schemas.openxmlformats.org/officeDocument/2006/relationships/image" Target="../media/image8.jpeg"/><Relationship Id="rId16" Type="http://schemas.openxmlformats.org/officeDocument/2006/relationships/image" Target="../media/image38.jpeg"/><Relationship Id="rId20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24" Type="http://schemas.openxmlformats.org/officeDocument/2006/relationships/image" Target="../media/image46.jpeg"/><Relationship Id="rId5" Type="http://schemas.openxmlformats.org/officeDocument/2006/relationships/image" Target="../media/image27.jpeg"/><Relationship Id="rId15" Type="http://schemas.openxmlformats.org/officeDocument/2006/relationships/image" Target="../media/image37.jpeg"/><Relationship Id="rId23" Type="http://schemas.openxmlformats.org/officeDocument/2006/relationships/image" Target="../media/image45.jpeg"/><Relationship Id="rId10" Type="http://schemas.openxmlformats.org/officeDocument/2006/relationships/image" Target="../media/image32.jpeg"/><Relationship Id="rId19" Type="http://schemas.openxmlformats.org/officeDocument/2006/relationships/image" Target="../media/image41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Relationship Id="rId14" Type="http://schemas.openxmlformats.org/officeDocument/2006/relationships/image" Target="../media/image36.jpeg"/><Relationship Id="rId22" Type="http://schemas.openxmlformats.org/officeDocument/2006/relationships/image" Target="../media/image44.jpeg"/><Relationship Id="rId27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Felix Castro Production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86945" y="-1"/>
            <a:ext cx="4257056" cy="6858001"/>
          </a:xfrm>
          <a:prstGeom prst="can">
            <a:avLst/>
          </a:prstGeom>
        </p:spPr>
      </p:pic>
      <p:pic>
        <p:nvPicPr>
          <p:cNvPr id="5" name="Image 4" descr="hnki7nvm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476672"/>
            <a:ext cx="3086100" cy="2352675"/>
          </a:xfrm>
          <a:prstGeom prst="cloud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0" y="3212976"/>
            <a:ext cx="4546496" cy="2800767"/>
          </a:xfrm>
          <a:prstGeom prst="rect">
            <a:avLst/>
          </a:prstGeom>
          <a:noFill/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txBody>
          <a:bodyPr wrap="square" lIns="91440" tIns="45720" rIns="91440" bIns="45720">
            <a:prstTxWarp prst="textDeflateInflate">
              <a:avLst/>
            </a:prstTxWarp>
            <a:spAutoFit/>
          </a:bodyPr>
          <a:lstStyle/>
          <a:p>
            <a:pPr algn="ctr"/>
            <a:r>
              <a:rPr lang="fr-FR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Estrellas </a:t>
            </a:r>
            <a:r>
              <a:rPr lang="fr-FR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Tangerinas</a:t>
            </a:r>
          </a:p>
          <a:p>
            <a:pPr algn="ctr"/>
            <a:r>
              <a:rPr lang="fr-FR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 la</a:t>
            </a:r>
          </a:p>
          <a:p>
            <a:pPr algn="ctr"/>
            <a:r>
              <a:rPr lang="fr-FR" sz="4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Web</a:t>
            </a:r>
            <a:endParaRPr lang="fr-FR" sz="4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" name="Image 6" descr="f82jnud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1" y="5589240"/>
            <a:ext cx="1359385" cy="1268760"/>
          </a:xfrm>
          <a:prstGeom prst="rect">
            <a:avLst/>
          </a:prstGeom>
        </p:spPr>
      </p:pic>
      <p:pic>
        <p:nvPicPr>
          <p:cNvPr id="8" name="Image 7" descr="f82jnudk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3419872" y="5589240"/>
            <a:ext cx="1359385" cy="1268760"/>
          </a:xfrm>
          <a:prstGeom prst="rect">
            <a:avLst/>
          </a:prstGeom>
        </p:spPr>
      </p:pic>
    </p:spTree>
  </p:cSld>
  <p:clrMapOvr>
    <a:masterClrMapping/>
  </p:clrMapOvr>
  <p:transition advTm="30000">
    <p:sndAc>
      <p:stSnd>
        <p:snd r:embed="rId2" name="Presentacion pps de Domin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3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1ow1lg9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1668"/>
            <a:ext cx="2339752" cy="264716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339752" y="404664"/>
            <a:ext cx="626469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hevron">
              <a:avLst/>
            </a:prstTxWarp>
            <a:spAutoFit/>
            <a:scene3d>
              <a:camera prst="perspectiveHeroicExtremeLeftFacing"/>
              <a:lightRig rig="threePt" dir="t"/>
            </a:scene3d>
          </a:bodyPr>
          <a:lstStyle/>
          <a:p>
            <a:pPr algn="ctr"/>
            <a:r>
              <a:rPr lang="fr-FR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Hoy hay que pinchar, sobre :</a:t>
            </a:r>
            <a:endParaRPr lang="fr-F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Image 5" descr="Copie de Ben Domi.jp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11960" y="2852936"/>
            <a:ext cx="2186478" cy="1800200"/>
          </a:xfrm>
          <a:prstGeom prst="dodecagon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7" name="Rectangle 6"/>
          <p:cNvSpPr/>
          <p:nvPr/>
        </p:nvSpPr>
        <p:spPr>
          <a:xfrm>
            <a:off x="3563888" y="5229200"/>
            <a:ext cx="3419872" cy="707886"/>
          </a:xfrm>
          <a:prstGeom prst="rect">
            <a:avLst/>
          </a:prstGeom>
          <a:noFill/>
          <a:scene3d>
            <a:camera prst="perspectiveHeroicExtremeLeftFacing"/>
            <a:lightRig rig="threePt" dir="t"/>
          </a:scene3d>
        </p:spPr>
        <p:txBody>
          <a:bodyPr wrap="squar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fr-FR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Especial Domingo</a:t>
            </a:r>
            <a:endParaRPr lang="fr-FR" sz="40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Image 8" descr="ymusi106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87624" y="2924944"/>
            <a:ext cx="733425" cy="714375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251520" y="4077072"/>
            <a:ext cx="2736304" cy="369332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</a:bodyPr>
          <a:lstStyle/>
          <a:p>
            <a:pPr algn="ctr"/>
            <a:r>
              <a:rPr lang="fr-FR" dirty="0" smtClean="0">
                <a:solidFill>
                  <a:schemeClr val="accent6"/>
                </a:solidFill>
                <a:latin typeface="Rockwell" pitchFamily="18" charset="0"/>
              </a:rPr>
              <a:t>Guitarra Sabicas</a:t>
            </a:r>
            <a:endParaRPr lang="fr-FR" dirty="0">
              <a:solidFill>
                <a:schemeClr val="accent6"/>
              </a:solidFill>
              <a:latin typeface="Rockwell" pitchFamily="18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200"/>
                            </p:stCondLst>
                            <p:childTnLst>
                              <p:par>
                                <p:cTn id="15" presetID="34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0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600"/>
                            </p:stCondLst>
                            <p:childTnLst>
                              <p:par>
                                <p:cTn id="2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13820081284739ie1 copi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908720"/>
            <a:ext cx="6649423" cy="4968552"/>
          </a:xfrm>
          <a:prstGeom prst="round2DiagRect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7" name="Image 6" descr="Copie de Ben Domi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04248" y="404664"/>
            <a:ext cx="2186478" cy="1800200"/>
          </a:xfrm>
          <a:prstGeom prst="dodecagon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8" name="Image 7" descr="botone10vv6 copie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1560" y="476672"/>
            <a:ext cx="4224784" cy="5895047"/>
          </a:xfrm>
          <a:prstGeom prst="can">
            <a:avLst/>
          </a:prstGeom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9" name="Image 8" descr="Chapeau 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9512" y="1052736"/>
            <a:ext cx="6384032" cy="4788024"/>
          </a:xfrm>
          <a:prstGeom prst="round2DiagRect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isometricOffAxis1Right"/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0" name="Image 9" descr="Clairs_de_lune_027 copie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23528" y="2132856"/>
            <a:ext cx="6876843" cy="4581191"/>
          </a:xfrm>
          <a:prstGeom prst="foldedCorner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12500"/>
          </a:effectLst>
          <a:scene3d>
            <a:camera prst="perspectiveBelow"/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1" name="Image 10" descr="Diapositive4 Domingo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95536" y="980728"/>
            <a:ext cx="6732240" cy="5049180"/>
          </a:xfrm>
          <a:prstGeom prst="teardrop">
            <a:avLst/>
          </a:prstGeom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2" name="Image 11" descr="Diapositive9 copie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95536" y="1196752"/>
            <a:ext cx="6353398" cy="5043741"/>
          </a:xfrm>
          <a:prstGeom prst="foldedCorner">
            <a:avLst/>
          </a:prstGeom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127000" dist="38100" dir="2700000" algn="ctr">
              <a:srgbClr val="000000">
                <a:alpha val="45000"/>
              </a:srgbClr>
            </a:outerShdw>
            <a:softEdge rad="11250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13" name="Image 12" descr="Diapositive35 copie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187625" y="404664"/>
            <a:ext cx="3786336" cy="5949280"/>
          </a:xfrm>
          <a:prstGeom prst="cube">
            <a:avLst/>
          </a:prstGeom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4" name="Image 13" descr="Gato1 Domingo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619672" y="332656"/>
            <a:ext cx="4536504" cy="6245461"/>
          </a:xfrm>
          <a:prstGeom prst="flowChartMagneticDrum">
            <a:avLst/>
          </a:prstGeom>
          <a:ln>
            <a:noFill/>
          </a:ln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  <a:softEdge rad="112500"/>
          </a:effectLst>
          <a:scene3d>
            <a:camera prst="isometricOffAxis1Right"/>
            <a:lightRig rig="threePt" dir="t"/>
          </a:scene3d>
        </p:spPr>
      </p:pic>
      <p:pic>
        <p:nvPicPr>
          <p:cNvPr id="15" name="Image 14" descr="Image3 Rosy et Domi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27584" y="1196752"/>
            <a:ext cx="6225241" cy="4746746"/>
          </a:xfrm>
          <a:prstGeom prst="round1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0000" endA="300" endPos="90000" dist="508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6" name="Image 15" descr="Image13 copie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187624" y="0"/>
            <a:ext cx="4448071" cy="6309320"/>
          </a:xfrm>
          <a:prstGeom prst="roundRect">
            <a:avLst/>
          </a:prstGeom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  <a:outerShdw blurRad="127000" dist="38100" dir="2700000" algn="ctr">
              <a:srgbClr val="000000">
                <a:alpha val="45000"/>
              </a:srgbClr>
            </a:outerShdw>
            <a:softEdge rad="11250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17" name="Image 16" descr="Image25 copie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467544" y="1700808"/>
            <a:ext cx="6676849" cy="4339952"/>
          </a:xfrm>
          <a:prstGeom prst="snip1Rect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8" name="Image 17" descr="Image49 copie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-180528" y="1916832"/>
            <a:ext cx="6336704" cy="3900902"/>
          </a:xfrm>
          <a:prstGeom prst="flowChartPunchedCard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  <a:scene3d>
            <a:camera prst="perspectiveHeroicExtremeLeftFacing"/>
            <a:lightRig rig="threePt" dir="t"/>
          </a:scene3d>
        </p:spPr>
      </p:pic>
      <p:pic>
        <p:nvPicPr>
          <p:cNvPr id="19" name="Image 18" descr="J7 copie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755576" y="1628800"/>
            <a:ext cx="6038513" cy="4542759"/>
          </a:xfrm>
          <a:prstGeom prst="rect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0" name="Image 19" descr="mustapha_017 copie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395536" y="2564904"/>
            <a:ext cx="7879620" cy="4293096"/>
          </a:xfrm>
          <a:prstGeom prst="roundRect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  <a:scene3d>
            <a:camera prst="perspectiveLeft"/>
            <a:lightRig rig="threePt" dir="t"/>
          </a:scene3d>
        </p:spPr>
      </p:pic>
      <p:pic>
        <p:nvPicPr>
          <p:cNvPr id="21" name="Image 20" descr="P12 Domingo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115616" y="332656"/>
            <a:ext cx="4848748" cy="5770010"/>
          </a:xfrm>
          <a:prstGeom prst="snip2DiagRect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2" name="Image 21" descr="Pino_Daeni__017 copie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691680" y="620688"/>
            <a:ext cx="4572000" cy="5689600"/>
          </a:xfrm>
          <a:prstGeom prst="round2DiagRect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3" name="Image 22" descr="Domingo et moi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0" y="1340768"/>
            <a:ext cx="6180179" cy="4635134"/>
          </a:xfrm>
          <a:prstGeom prst="round2SameRect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softEdge rad="112500"/>
          </a:effectLst>
          <a:scene3d>
            <a:camera prst="perspectiveHeroicExtremeLeftFacing"/>
            <a:lightRig rig="threePt" dir="t"/>
          </a:scene3d>
        </p:spPr>
      </p:pic>
    </p:spTree>
  </p:cSld>
  <p:clrMapOvr>
    <a:masterClrMapping/>
  </p:clrMapOvr>
  <p:transition advTm="124000">
    <p:sndAc>
      <p:stSnd>
        <p:snd r:embed="rId2" name="GuitarraSabicas para Domin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6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41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3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3000"/>
                            </p:stCondLst>
                            <p:childTnLst>
                              <p:par>
                                <p:cTn id="53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53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000"/>
                            </p:stCondLst>
                            <p:childTnLst>
                              <p:par>
                                <p:cTn id="77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3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8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4000"/>
                            </p:stCondLst>
                            <p:childTnLst>
                              <p:par>
                                <p:cTn id="91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6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1000"/>
                            </p:stCondLst>
                            <p:childTnLst>
                              <p:par>
                                <p:cTn id="106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8000"/>
                            </p:stCondLst>
                            <p:childTnLst>
                              <p:par>
                                <p:cTn id="119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20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65000"/>
                            </p:stCondLst>
                            <p:childTnLst>
                              <p:par>
                                <p:cTn id="131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53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3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79000"/>
                            </p:stCondLst>
                            <p:childTnLst>
                              <p:par>
                                <p:cTn id="155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6000"/>
                            </p:stCondLst>
                            <p:childTnLst>
                              <p:par>
                                <p:cTn id="168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93000"/>
                            </p:stCondLst>
                            <p:childTnLst>
                              <p:par>
                                <p:cTn id="181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100000"/>
                            </p:stCondLst>
                            <p:childTnLst>
                              <p:par>
                                <p:cTn id="193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107000"/>
                            </p:stCondLst>
                            <p:childTnLst>
                              <p:par>
                                <p:cTn id="205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opie de Ben Dom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260648"/>
            <a:ext cx="2186478" cy="1800200"/>
          </a:xfrm>
          <a:prstGeom prst="dodecagon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5" name="Image 4" descr="Domingo Sanchez d'hier et d'aujourd'hu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5536" y="1988840"/>
            <a:ext cx="7223760" cy="3090672"/>
          </a:xfrm>
          <a:prstGeom prst="round1Rect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  <a:reflection blurRad="6350" stA="50000" endA="300" endPos="55500" dist="50800" dir="5400000" sy="-100000" algn="bl" rotWithShape="0"/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6" name="Image 5" descr="Diapositive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07704" y="836712"/>
            <a:ext cx="6492213" cy="4869160"/>
          </a:xfrm>
          <a:prstGeom prst="snip2Diag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dist="38100" dir="2700000" algn="ctr">
              <a:srgbClr val="000000">
                <a:alpha val="45000"/>
              </a:srgbClr>
            </a:outerShdw>
            <a:softEdge rad="11250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7" name="Image 6" descr="Diapositive8 copy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55776" y="1556792"/>
            <a:ext cx="6084168" cy="4563126"/>
          </a:xfrm>
          <a:prstGeom prst="foldedCorner">
            <a:avLst/>
          </a:prstGeom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  <a:softEdge rad="112500"/>
          </a:effectLst>
          <a:scene3d>
            <a:camera prst="perspectiveLeft"/>
            <a:lightRig rig="threePt" dir="t"/>
          </a:scene3d>
        </p:spPr>
      </p:pic>
      <p:pic>
        <p:nvPicPr>
          <p:cNvPr id="8" name="Image 7" descr="Diapositive9 copy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43808" y="1268760"/>
            <a:ext cx="6300192" cy="4725144"/>
          </a:xfrm>
          <a:prstGeom prst="snip2SameRect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9" name="Image 8" descr="Diapositive11 copy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123728" y="1340768"/>
            <a:ext cx="6156176" cy="4617132"/>
          </a:xfrm>
          <a:prstGeom prst="snip2DiagRect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27000" dist="38100" dir="2700000" algn="ctr">
              <a:srgbClr val="000000">
                <a:alpha val="45000"/>
              </a:srgbClr>
            </a:outerShdw>
            <a:softEdge rad="11250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10" name="Image 9" descr="Diapositive12 copy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339752" y="1628800"/>
            <a:ext cx="6372200" cy="4779150"/>
          </a:xfrm>
          <a:prstGeom prst="flowChartPunchedCard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  <a:scene3d>
            <a:camera prst="isometricOffAxis2Left"/>
            <a:lightRig rig="threePt" dir="t"/>
          </a:scene3d>
        </p:spPr>
      </p:pic>
      <p:pic>
        <p:nvPicPr>
          <p:cNvPr id="11" name="Image 10" descr="Diapositive25 copy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373764" y="692696"/>
            <a:ext cx="6770236" cy="5237352"/>
          </a:xfrm>
          <a:prstGeom prst="cloud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2" name="Image 11" descr="Diapositive23 copy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763688" y="1196752"/>
            <a:ext cx="6422762" cy="4968552"/>
          </a:xfrm>
          <a:prstGeom prst="round2DiagRect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27000" dist="38100" dir="2700000" algn="ctr">
              <a:srgbClr val="000000">
                <a:alpha val="45000"/>
              </a:srgbClr>
            </a:outerShdw>
            <a:softEdge rad="112500"/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</p:pic>
      <p:pic>
        <p:nvPicPr>
          <p:cNvPr id="13" name="Image 12" descr="Diapositive17 copy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771800" y="836712"/>
            <a:ext cx="6372200" cy="4779150"/>
          </a:xfrm>
          <a:prstGeom prst="round2DiagRect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4" name="Image 13" descr="Diapositive2 copie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979712" y="1268760"/>
            <a:ext cx="6192688" cy="4644516"/>
          </a:xfrm>
          <a:prstGeom prst="flowChartDocument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5" name="Image 14" descr="Diapositive4 copie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2843808" y="1368152"/>
            <a:ext cx="6300192" cy="4725144"/>
          </a:xfrm>
          <a:prstGeom prst="foldedCorner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reflection blurRad="6350" stA="50000" endA="300" endPos="55500" dist="50800" dir="5400000" sy="-100000" algn="bl" rotWithShape="0"/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6" name="Image 15" descr="Diapositive9 copie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907704" y="1124744"/>
            <a:ext cx="6048672" cy="4536504"/>
          </a:xfrm>
          <a:prstGeom prst="rect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7" name="Image 16" descr="Diapositive19 copie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2339752" y="1628800"/>
            <a:ext cx="6444208" cy="4833156"/>
          </a:xfrm>
          <a:prstGeom prst="round2DiagRect">
            <a:avLst/>
          </a:prstGeom>
          <a:ln>
            <a:noFill/>
          </a:ln>
          <a:effectLst>
            <a:glow rad="139700">
              <a:schemeClr val="accent3">
                <a:satMod val="175000"/>
                <a:alpha val="40000"/>
              </a:schemeClr>
            </a:glow>
            <a:softEdge rad="112500"/>
          </a:effectLst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</p:pic>
      <p:pic>
        <p:nvPicPr>
          <p:cNvPr id="18" name="Image 17" descr="personaje186vo copie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763688" y="1196752"/>
            <a:ext cx="6084168" cy="4563126"/>
          </a:xfrm>
          <a:prstGeom prst="snip2SameRect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19" name="Image 18" descr="42560272fx2 copie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3059832" y="826370"/>
            <a:ext cx="5472608" cy="5344914"/>
          </a:xfrm>
          <a:prstGeom prst="flowChartDelay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0" name="Image 19" descr="Diapositive14 copy.jp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771800" y="1628800"/>
            <a:ext cx="6048672" cy="4536504"/>
          </a:xfrm>
          <a:prstGeom prst="snip2SameRect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112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21" name="Image 20" descr="Diapositive4 copy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2267744" y="1700808"/>
            <a:ext cx="6588224" cy="4941168"/>
          </a:xfrm>
          <a:prstGeom prst="cub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  <a:scene3d>
            <a:camera prst="isometricOffAxis2Left"/>
            <a:lightRig rig="threePt" dir="t"/>
          </a:scene3d>
        </p:spPr>
      </p:pic>
      <p:pic>
        <p:nvPicPr>
          <p:cNvPr id="22" name="Image 21" descr="Fotocamara5 037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2195736" y="1340768"/>
            <a:ext cx="6096678" cy="4572508"/>
          </a:xfrm>
          <a:prstGeom prst="round2DiagRect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84150" dist="241300" dir="11520000" sx="110000" sy="110000" algn="ctr">
              <a:srgbClr val="000000">
                <a:alpha val="18000"/>
              </a:srgbClr>
            </a:outerShdw>
            <a:softEdge rad="112500"/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pic>
        <p:nvPicPr>
          <p:cNvPr id="23" name="Image 22" descr="Felix &amp; Domingo en CE 2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2339752" y="1628800"/>
            <a:ext cx="6534191" cy="5045977"/>
          </a:xfrm>
          <a:prstGeom prst="foldedCorner">
            <a:avLst/>
          </a:prstGeom>
          <a:ln>
            <a:noFill/>
          </a:ln>
          <a:effectLst>
            <a:reflection blurRad="6350" stA="50000" endA="295" endPos="92000" dist="101600" dir="5400000" sy="-100000" algn="bl" rotWithShape="0"/>
            <a:softEdge rad="112500"/>
          </a:effectLst>
          <a:scene3d>
            <a:camera prst="obliqueTopLeft"/>
            <a:lightRig rig="threePt" dir="t"/>
          </a:scene3d>
        </p:spPr>
      </p:pic>
      <p:pic>
        <p:nvPicPr>
          <p:cNvPr id="24" name="Image 23" descr="Dernières photos avec mes amis d'école.jp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2423253" y="1583414"/>
            <a:ext cx="6397219" cy="4797914"/>
          </a:xfrm>
          <a:prstGeom prst="snipRoundRect">
            <a:avLst/>
          </a:prstGeom>
          <a:ln>
            <a:noFill/>
          </a:ln>
          <a:effectLst>
            <a:reflection blurRad="6350" stA="50000" endA="295" endPos="92000" dist="101600" dir="5400000" sy="-100000" algn="bl" rotWithShape="0"/>
            <a:softEdge rad="112500"/>
          </a:effectLst>
          <a:scene3d>
            <a:camera prst="perspectiveLeft"/>
            <a:lightRig rig="threePt" dir="t"/>
          </a:scene3d>
        </p:spPr>
      </p:pic>
      <p:pic>
        <p:nvPicPr>
          <p:cNvPr id="25" name="Image 24" descr="IMAG0152 copie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2411761" y="1628799"/>
            <a:ext cx="6348196" cy="4761147"/>
          </a:xfrm>
          <a:prstGeom prst="cloud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  <p:pic>
        <p:nvPicPr>
          <p:cNvPr id="26" name="Image 25" descr="IMG00161 copy.jp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2339752" y="1700808"/>
            <a:ext cx="6336704" cy="4752528"/>
          </a:xfrm>
          <a:prstGeom prst="flowChartMagneticDrum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pic>
        <p:nvPicPr>
          <p:cNvPr id="27" name="Image 26" descr="IMAG0167 copie.jpg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2567269" y="1727430"/>
            <a:ext cx="6109187" cy="4581890"/>
          </a:xfrm>
          <a:prstGeom prst="round2SameRect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12500"/>
          </a:effectLst>
        </p:spPr>
      </p:pic>
      <p:pic>
        <p:nvPicPr>
          <p:cNvPr id="28" name="Image 27" descr="IMG00158 copy.jp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2807296" y="1340768"/>
            <a:ext cx="6336704" cy="4752528"/>
          </a:xfrm>
          <a:prstGeom prst="rect">
            <a:avLst/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outerShdw blurRad="225425" dist="50800" dir="5220000" algn="ctr">
              <a:srgbClr val="000000">
                <a:alpha val="33000"/>
              </a:srgbClr>
            </a:outerShdw>
            <a:softEdge rad="3175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sp>
        <p:nvSpPr>
          <p:cNvPr id="29" name="Rectangle 28"/>
          <p:cNvSpPr/>
          <p:nvPr/>
        </p:nvSpPr>
        <p:spPr>
          <a:xfrm>
            <a:off x="806167" y="2967335"/>
            <a:ext cx="7531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  <a:scene3d>
              <a:camera prst="isometricOffAxis1Righ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60000" dist="60007" dir="5400000" sy="-100000" algn="bl" rotWithShape="0"/>
                </a:effectLst>
              </a:rPr>
              <a:t>A Bientôt ! </a:t>
            </a:r>
            <a:r>
              <a:rPr lang="fr-FR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60000" dist="60007" dir="5400000" sy="-100000" algn="bl" rotWithShape="0"/>
                </a:effectLst>
              </a:rPr>
              <a:t>Hasta</a:t>
            </a:r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60000" dist="60007" dir="5400000" sy="-100000" algn="bl" rotWithShape="0"/>
                </a:effectLst>
              </a:rPr>
              <a:t> </a:t>
            </a:r>
            <a:r>
              <a:rPr lang="fr-FR" sz="54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60000" dist="60007" dir="5400000" sy="-100000" algn="bl" rotWithShape="0"/>
                </a:effectLst>
              </a:rPr>
              <a:t>Pronto</a:t>
            </a:r>
            <a:r>
              <a:rPr lang="fr-F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60000" dist="60007" dir="5400000" sy="-100000" algn="bl" rotWithShape="0"/>
                </a:effectLst>
              </a:rPr>
              <a:t> !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60000" dist="60007" dir="5400000" sy="-100000" algn="bl" rotWithShape="0"/>
              </a:effectLst>
            </a:endParaRPr>
          </a:p>
        </p:txBody>
      </p:sp>
    </p:spTree>
  </p:cSld>
  <p:clrMapOvr>
    <a:masterClrMapping/>
  </p:clrMapOvr>
  <p:transition advTm="2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8000"/>
                            </p:stCondLst>
                            <p:childTnLst>
                              <p:par>
                                <p:cTn id="47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0"/>
                            </p:stCondLst>
                            <p:childTnLst>
                              <p:par>
                                <p:cTn id="59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2000"/>
                            </p:stCondLst>
                            <p:childTnLst>
                              <p:par>
                                <p:cTn id="71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9000"/>
                            </p:stCondLst>
                            <p:childTnLst>
                              <p:par>
                                <p:cTn id="83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53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6000"/>
                            </p:stCondLst>
                            <p:childTnLst>
                              <p:par>
                                <p:cTn id="95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3000"/>
                            </p:stCondLst>
                            <p:childTnLst>
                              <p:par>
                                <p:cTn id="108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09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0000"/>
                            </p:stCondLst>
                            <p:childTnLst>
                              <p:par>
                                <p:cTn id="120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53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67000"/>
                            </p:stCondLst>
                            <p:childTnLst>
                              <p:par>
                                <p:cTn id="132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74000"/>
                            </p:stCondLst>
                            <p:childTnLst>
                              <p:par>
                                <p:cTn id="144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81000"/>
                            </p:stCondLst>
                            <p:childTnLst>
                              <p:par>
                                <p:cTn id="156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8000"/>
                            </p:stCondLst>
                            <p:childTnLst>
                              <p:par>
                                <p:cTn id="168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95000"/>
                            </p:stCondLst>
                            <p:childTnLst>
                              <p:par>
                                <p:cTn id="180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53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102000"/>
                            </p:stCondLst>
                            <p:childTnLst>
                              <p:par>
                                <p:cTn id="192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109000"/>
                            </p:stCondLst>
                            <p:childTnLst>
                              <p:par>
                                <p:cTn id="205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06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1600" decel="10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4" dur="16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16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6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16000"/>
                            </p:stCondLst>
                            <p:childTnLst>
                              <p:par>
                                <p:cTn id="220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2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1" fill="hold">
                            <p:stCondLst>
                              <p:cond delay="123000"/>
                            </p:stCondLst>
                            <p:childTnLst>
                              <p:par>
                                <p:cTn id="232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2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30000"/>
                            </p:stCondLst>
                            <p:childTnLst>
                              <p:par>
                                <p:cTn id="244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1600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6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6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16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137000"/>
                            </p:stCondLst>
                            <p:childTnLst>
                              <p:par>
                                <p:cTn id="259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31" presetClass="entr" presetSubtype="0" fill="hold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144000"/>
                            </p:stCondLst>
                            <p:childTnLst>
                              <p:par>
                                <p:cTn id="272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73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9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3" fill="hold">
                            <p:stCondLst>
                              <p:cond delay="151000"/>
                            </p:stCondLst>
                            <p:childTnLst>
                              <p:par>
                                <p:cTn id="284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53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158000"/>
                            </p:stCondLst>
                            <p:childTnLst>
                              <p:par>
                                <p:cTn id="296" presetID="15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9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6" fill="hold">
                            <p:stCondLst>
                              <p:cond delay="168000"/>
                            </p:stCondLst>
                            <p:childTnLst>
                              <p:par>
                                <p:cTn id="307" presetID="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8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9" fill="hold">
                            <p:stCondLst>
                              <p:cond delay="170000"/>
                            </p:stCondLst>
                            <p:childTnLst>
                              <p:par>
                                <p:cTn id="310" presetID="29" presetClass="entr" presetSubtype="0" fill="hold" grpId="0" nodeType="afterEffect">
                                  <p:stCondLst>
                                    <p:cond delay="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5" fill="hold">
                            <p:stCondLst>
                              <p:cond delay="177000"/>
                            </p:stCondLst>
                            <p:childTnLst>
                              <p:par>
                                <p:cTn id="316" presetID="34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17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318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19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0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21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2" fill="hold">
                            <p:stCondLst>
                              <p:cond delay="186000"/>
                            </p:stCondLst>
                            <p:childTnLst>
                              <p:par>
                                <p:cTn id="323" presetID="22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>
                                      <p:cBhvr override="childStyle">
                                        <p:cTn id="32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32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32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32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9" grpId="1"/>
      <p:bldP spid="29" grpId="2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1158</TotalTime>
  <Words>22</Words>
  <Application>Microsoft Office PowerPoint</Application>
  <PresentationFormat>Affichage à l'écran (4:3)</PresentationFormat>
  <Paragraphs>7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Diapositive 1</vt:lpstr>
      <vt:lpstr>Diapositive 2</vt:lpstr>
      <vt:lpstr>Diapositive 3</vt:lpstr>
      <vt:lpstr>Diapositive 4</vt:lpstr>
    </vt:vector>
  </TitlesOfParts>
  <Company>TeamLSD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LSD</dc:creator>
  <cp:lastModifiedBy>LSD</cp:lastModifiedBy>
  <cp:revision>9</cp:revision>
  <dcterms:created xsi:type="dcterms:W3CDTF">2011-03-08T16:36:12Z</dcterms:created>
  <dcterms:modified xsi:type="dcterms:W3CDTF">2011-03-10T16:29:55Z</dcterms:modified>
</cp:coreProperties>
</file>