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113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102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99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107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s/slide105.xml" ContentType="application/vnd.openxmlformats-officedocument.presentationml.slide+xml"/>
  <Override PartName="/ppt/slides/slide114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slides/slide112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s/slide110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slides/slide108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ppt/slides/slide106.xml" ContentType="application/vnd.openxmlformats-officedocument.presentationml.slide+xml"/>
  <Override PartName="/ppt/slides/slide115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s/slide111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109.xml" ContentType="application/vnd.openxmlformats-officedocument.presentationml.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Layouts/slideLayout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345" r:id="rId91"/>
    <p:sldId id="346" r:id="rId92"/>
    <p:sldId id="347" r:id="rId93"/>
    <p:sldId id="348" r:id="rId94"/>
    <p:sldId id="349" r:id="rId95"/>
    <p:sldId id="350" r:id="rId96"/>
    <p:sldId id="351" r:id="rId97"/>
    <p:sldId id="352" r:id="rId98"/>
    <p:sldId id="353" r:id="rId99"/>
    <p:sldId id="354" r:id="rId100"/>
    <p:sldId id="355" r:id="rId101"/>
    <p:sldId id="356" r:id="rId102"/>
    <p:sldId id="357" r:id="rId103"/>
    <p:sldId id="358" r:id="rId104"/>
    <p:sldId id="359" r:id="rId105"/>
    <p:sldId id="360" r:id="rId106"/>
    <p:sldId id="361" r:id="rId107"/>
    <p:sldId id="362" r:id="rId108"/>
    <p:sldId id="363" r:id="rId109"/>
    <p:sldId id="364" r:id="rId110"/>
    <p:sldId id="365" r:id="rId111"/>
    <p:sldId id="366" r:id="rId112"/>
    <p:sldId id="367" r:id="rId113"/>
    <p:sldId id="368" r:id="rId114"/>
    <p:sldId id="369" r:id="rId115"/>
    <p:sldId id="370" r:id="rId116"/>
  </p:sldIdLst>
  <p:sldSz cx="9144000" cy="6858000" type="screen4x3"/>
  <p:notesSz cx="6858000" cy="9144000"/>
  <p:photoAlbum bw="1" layout="4pic" frame="frameStyle6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19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presProps" Target="presProps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slide" Target="slides/slide101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BA1BF3-E35B-46F5-AFD9-CE85389BC133}" type="datetimeFigureOut">
              <a:rPr lang="fr-FR" smtClean="0"/>
              <a:pPr/>
              <a:t>15/03/2011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EEDD1A-967D-4BCA-B889-8B31E78382CC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 advTm="10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BA1BF3-E35B-46F5-AFD9-CE85389BC133}" type="datetimeFigureOut">
              <a:rPr lang="fr-FR" smtClean="0"/>
              <a:pPr/>
              <a:t>15/03/2011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EEDD1A-967D-4BCA-B889-8B31E78382C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0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orme libre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Forme libre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Forme libre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Forme libre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Forme libre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Forme libre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Forme libre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Forme libre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Forme libre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Forme libre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Forme libre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Forme libre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Forme libre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Forme libre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Forme libre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BA1BF3-E35B-46F5-AFD9-CE85389BC133}" type="datetimeFigureOut">
              <a:rPr lang="fr-FR" smtClean="0"/>
              <a:pPr/>
              <a:t>15/03/2011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EEDD1A-967D-4BCA-B889-8B31E78382CC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 advTm="10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BA1BF3-E35B-46F5-AFD9-CE85389BC133}" type="datetimeFigureOut">
              <a:rPr lang="fr-FR" smtClean="0"/>
              <a:pPr/>
              <a:t>15/03/2011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EEDD1A-967D-4BCA-B889-8B31E78382C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0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BA1BF3-E35B-46F5-AFD9-CE85389BC133}" type="datetimeFigureOut">
              <a:rPr lang="fr-FR" smtClean="0"/>
              <a:pPr/>
              <a:t>15/03/2011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EEDD1A-967D-4BCA-B889-8B31E78382CC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 advTm="10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BA1BF3-E35B-46F5-AFD9-CE85389BC133}" type="datetimeFigureOut">
              <a:rPr lang="fr-FR" smtClean="0"/>
              <a:pPr/>
              <a:t>15/03/2011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EEDD1A-967D-4BCA-B889-8B31E78382C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0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BA1BF3-E35B-46F5-AFD9-CE85389BC133}" type="datetimeFigureOut">
              <a:rPr lang="fr-FR" smtClean="0"/>
              <a:pPr/>
              <a:t>15/03/2011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EEDD1A-967D-4BCA-B889-8B31E78382C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0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BA1BF3-E35B-46F5-AFD9-CE85389BC133}" type="datetimeFigureOut">
              <a:rPr lang="fr-FR" smtClean="0"/>
              <a:pPr/>
              <a:t>15/03/2011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EEDD1A-967D-4BCA-B889-8B31E78382C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0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Connecteur droit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e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Connecteur droit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cteur droit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cteur droit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r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fr-FR" smtClean="0"/>
              <a:t>Cliquez sur l'icône pour ajouter une image</a:t>
            </a:r>
            <a:endParaRPr kumimoji="0"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grpSp>
        <p:nvGrpSpPr>
          <p:cNvPr id="14" name="Groupe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Connecteur droit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Connecteur droit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Connecteur droit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e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Connecteur droit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Connecteur droit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Connecteur droit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9ABA1BF3-E35B-46F5-AFD9-CE85389BC133}" type="datetimeFigureOut">
              <a:rPr lang="fr-FR" smtClean="0"/>
              <a:pPr/>
              <a:t>15/03/2011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4BEEDD1A-967D-4BCA-B889-8B31E78382C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0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BA1BF3-E35B-46F5-AFD9-CE85389BC133}" type="datetimeFigureOut">
              <a:rPr lang="fr-FR" smtClean="0"/>
              <a:pPr/>
              <a:t>15/03/2011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EEDD1A-967D-4BCA-B889-8B31E78382C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0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BA1BF3-E35B-46F5-AFD9-CE85389BC133}" type="datetimeFigureOut">
              <a:rPr lang="fr-FR" smtClean="0"/>
              <a:pPr/>
              <a:t>15/03/2011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EEDD1A-967D-4BCA-B889-8B31E78382C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0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9ABA1BF3-E35B-46F5-AFD9-CE85389BC133}" type="datetimeFigureOut">
              <a:rPr lang="fr-FR" smtClean="0"/>
              <a:pPr/>
              <a:t>15/03/2011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4BEEDD1A-967D-4BCA-B889-8B31E78382C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Tm="10000">
    <p:newsflash/>
  </p:transition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6.jpeg"/><Relationship Id="rId4" Type="http://schemas.openxmlformats.org/officeDocument/2006/relationships/image" Target="../media/image6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4.jpeg"/><Relationship Id="rId4" Type="http://schemas.openxmlformats.org/officeDocument/2006/relationships/image" Target="../media/image7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8.jpeg"/><Relationship Id="rId4" Type="http://schemas.openxmlformats.org/officeDocument/2006/relationships/image" Target="../media/image7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2.jpeg"/><Relationship Id="rId4" Type="http://schemas.openxmlformats.org/officeDocument/2006/relationships/image" Target="../media/image8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6.jpeg"/><Relationship Id="rId4" Type="http://schemas.openxmlformats.org/officeDocument/2006/relationships/image" Target="../media/image8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0.jpeg"/><Relationship Id="rId4" Type="http://schemas.openxmlformats.org/officeDocument/2006/relationships/image" Target="../media/image8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4.jpeg"/><Relationship Id="rId4" Type="http://schemas.openxmlformats.org/officeDocument/2006/relationships/image" Target="../media/image9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8.jpeg"/><Relationship Id="rId4" Type="http://schemas.openxmlformats.org/officeDocument/2006/relationships/image" Target="../media/image9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2.jpeg"/><Relationship Id="rId4" Type="http://schemas.openxmlformats.org/officeDocument/2006/relationships/image" Target="../media/image10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6.jpeg"/><Relationship Id="rId4" Type="http://schemas.openxmlformats.org/officeDocument/2006/relationships/image" Target="../media/image10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0.jpeg"/><Relationship Id="rId4" Type="http://schemas.openxmlformats.org/officeDocument/2006/relationships/image" Target="../media/image109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eg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4.jpeg"/><Relationship Id="rId4" Type="http://schemas.openxmlformats.org/officeDocument/2006/relationships/image" Target="../media/image11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8.jpeg"/><Relationship Id="rId4" Type="http://schemas.openxmlformats.org/officeDocument/2006/relationships/image" Target="../media/image117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eg"/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2.jpeg"/><Relationship Id="rId4" Type="http://schemas.openxmlformats.org/officeDocument/2006/relationships/image" Target="../media/image121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jpeg"/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6.jpeg"/><Relationship Id="rId4" Type="http://schemas.openxmlformats.org/officeDocument/2006/relationships/image" Target="../media/image125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jpeg"/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0.jpeg"/><Relationship Id="rId4" Type="http://schemas.openxmlformats.org/officeDocument/2006/relationships/image" Target="../media/image129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eg"/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4.jpeg"/><Relationship Id="rId4" Type="http://schemas.openxmlformats.org/officeDocument/2006/relationships/image" Target="../media/image133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jpeg"/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8.jpeg"/><Relationship Id="rId4" Type="http://schemas.openxmlformats.org/officeDocument/2006/relationships/image" Target="../media/image137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jpeg"/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2.jpeg"/><Relationship Id="rId4" Type="http://schemas.openxmlformats.org/officeDocument/2006/relationships/image" Target="../media/image141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jpeg"/><Relationship Id="rId2" Type="http://schemas.openxmlformats.org/officeDocument/2006/relationships/image" Target="../media/image1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6.jpeg"/><Relationship Id="rId4" Type="http://schemas.openxmlformats.org/officeDocument/2006/relationships/image" Target="../media/image145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8.jpeg"/><Relationship Id="rId2" Type="http://schemas.openxmlformats.org/officeDocument/2006/relationships/image" Target="../media/image1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0.jpeg"/><Relationship Id="rId4" Type="http://schemas.openxmlformats.org/officeDocument/2006/relationships/image" Target="../media/image149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2.jpeg"/><Relationship Id="rId2" Type="http://schemas.openxmlformats.org/officeDocument/2006/relationships/image" Target="../media/image15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4.jpeg"/><Relationship Id="rId4" Type="http://schemas.openxmlformats.org/officeDocument/2006/relationships/image" Target="../media/image153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6.jpeg"/><Relationship Id="rId2" Type="http://schemas.openxmlformats.org/officeDocument/2006/relationships/image" Target="../media/image15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8.jpeg"/><Relationship Id="rId4" Type="http://schemas.openxmlformats.org/officeDocument/2006/relationships/image" Target="../media/image157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0.jpeg"/><Relationship Id="rId2" Type="http://schemas.openxmlformats.org/officeDocument/2006/relationships/image" Target="../media/image15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2.jpeg"/><Relationship Id="rId4" Type="http://schemas.openxmlformats.org/officeDocument/2006/relationships/image" Target="../media/image161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4.jpeg"/><Relationship Id="rId2" Type="http://schemas.openxmlformats.org/officeDocument/2006/relationships/image" Target="../media/image16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6.png"/><Relationship Id="rId4" Type="http://schemas.openxmlformats.org/officeDocument/2006/relationships/image" Target="../media/image165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8.jpeg"/><Relationship Id="rId2" Type="http://schemas.openxmlformats.org/officeDocument/2006/relationships/image" Target="../media/image16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0.jpeg"/><Relationship Id="rId4" Type="http://schemas.openxmlformats.org/officeDocument/2006/relationships/image" Target="../media/image169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2.jpeg"/><Relationship Id="rId2" Type="http://schemas.openxmlformats.org/officeDocument/2006/relationships/image" Target="../media/image17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4.jpeg"/><Relationship Id="rId4" Type="http://schemas.openxmlformats.org/officeDocument/2006/relationships/image" Target="../media/image173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6.jpeg"/><Relationship Id="rId2" Type="http://schemas.openxmlformats.org/officeDocument/2006/relationships/image" Target="../media/image17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8.jpeg"/><Relationship Id="rId4" Type="http://schemas.openxmlformats.org/officeDocument/2006/relationships/image" Target="../media/image177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0.jpeg"/><Relationship Id="rId2" Type="http://schemas.openxmlformats.org/officeDocument/2006/relationships/image" Target="../media/image17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2.jpeg"/><Relationship Id="rId4" Type="http://schemas.openxmlformats.org/officeDocument/2006/relationships/image" Target="../media/image181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4.jpeg"/><Relationship Id="rId2" Type="http://schemas.openxmlformats.org/officeDocument/2006/relationships/image" Target="../media/image18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6.jpeg"/><Relationship Id="rId4" Type="http://schemas.openxmlformats.org/officeDocument/2006/relationships/image" Target="../media/image185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8.jpeg"/><Relationship Id="rId2" Type="http://schemas.openxmlformats.org/officeDocument/2006/relationships/image" Target="../media/image18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0.jpeg"/><Relationship Id="rId4" Type="http://schemas.openxmlformats.org/officeDocument/2006/relationships/image" Target="../media/image189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2.jpeg"/><Relationship Id="rId2" Type="http://schemas.openxmlformats.org/officeDocument/2006/relationships/image" Target="../media/image19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4.jpeg"/><Relationship Id="rId4" Type="http://schemas.openxmlformats.org/officeDocument/2006/relationships/image" Target="../media/image193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6.jpeg"/><Relationship Id="rId2" Type="http://schemas.openxmlformats.org/officeDocument/2006/relationships/image" Target="../media/image19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8.jpeg"/><Relationship Id="rId4" Type="http://schemas.openxmlformats.org/officeDocument/2006/relationships/image" Target="../media/image197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0.jpeg"/><Relationship Id="rId2" Type="http://schemas.openxmlformats.org/officeDocument/2006/relationships/image" Target="../media/image19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2.jpeg"/><Relationship Id="rId4" Type="http://schemas.openxmlformats.org/officeDocument/2006/relationships/image" Target="../media/image201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4.jpeg"/><Relationship Id="rId2" Type="http://schemas.openxmlformats.org/officeDocument/2006/relationships/image" Target="../media/image20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6.jpeg"/><Relationship Id="rId4" Type="http://schemas.openxmlformats.org/officeDocument/2006/relationships/image" Target="../media/image205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8.jpeg"/><Relationship Id="rId2" Type="http://schemas.openxmlformats.org/officeDocument/2006/relationships/image" Target="../media/image20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0.jpeg"/><Relationship Id="rId4" Type="http://schemas.openxmlformats.org/officeDocument/2006/relationships/image" Target="../media/image209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2.jpeg"/><Relationship Id="rId2" Type="http://schemas.openxmlformats.org/officeDocument/2006/relationships/image" Target="../media/image2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4.jpeg"/><Relationship Id="rId4" Type="http://schemas.openxmlformats.org/officeDocument/2006/relationships/image" Target="../media/image213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6.jpeg"/><Relationship Id="rId2" Type="http://schemas.openxmlformats.org/officeDocument/2006/relationships/image" Target="../media/image2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8.jpeg"/><Relationship Id="rId4" Type="http://schemas.openxmlformats.org/officeDocument/2006/relationships/image" Target="../media/image217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0.jpeg"/><Relationship Id="rId2" Type="http://schemas.openxmlformats.org/officeDocument/2006/relationships/image" Target="../media/image2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2.jpeg"/><Relationship Id="rId4" Type="http://schemas.openxmlformats.org/officeDocument/2006/relationships/image" Target="../media/image221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4.jpeg"/><Relationship Id="rId2" Type="http://schemas.openxmlformats.org/officeDocument/2006/relationships/image" Target="../media/image2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6.jpeg"/><Relationship Id="rId4" Type="http://schemas.openxmlformats.org/officeDocument/2006/relationships/image" Target="../media/image225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8.jpeg"/><Relationship Id="rId2" Type="http://schemas.openxmlformats.org/officeDocument/2006/relationships/image" Target="../media/image2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0.jpeg"/><Relationship Id="rId4" Type="http://schemas.openxmlformats.org/officeDocument/2006/relationships/image" Target="../media/image229.jpe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2.jpeg"/><Relationship Id="rId2" Type="http://schemas.openxmlformats.org/officeDocument/2006/relationships/image" Target="../media/image2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4.jpeg"/><Relationship Id="rId4" Type="http://schemas.openxmlformats.org/officeDocument/2006/relationships/image" Target="../media/image233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6.jpeg"/><Relationship Id="rId2" Type="http://schemas.openxmlformats.org/officeDocument/2006/relationships/image" Target="../media/image2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8.jpeg"/><Relationship Id="rId4" Type="http://schemas.openxmlformats.org/officeDocument/2006/relationships/image" Target="../media/image237.jpe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0.jpeg"/><Relationship Id="rId2" Type="http://schemas.openxmlformats.org/officeDocument/2006/relationships/image" Target="../media/image2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2.jpeg"/><Relationship Id="rId4" Type="http://schemas.openxmlformats.org/officeDocument/2006/relationships/image" Target="../media/image241.jpe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4.jpeg"/><Relationship Id="rId2" Type="http://schemas.openxmlformats.org/officeDocument/2006/relationships/image" Target="../media/image2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6.jpeg"/><Relationship Id="rId4" Type="http://schemas.openxmlformats.org/officeDocument/2006/relationships/image" Target="../media/image245.jpe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8.jpeg"/><Relationship Id="rId2" Type="http://schemas.openxmlformats.org/officeDocument/2006/relationships/image" Target="../media/image2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0.jpeg"/><Relationship Id="rId4" Type="http://schemas.openxmlformats.org/officeDocument/2006/relationships/image" Target="../media/image249.jpe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2.jpeg"/><Relationship Id="rId2" Type="http://schemas.openxmlformats.org/officeDocument/2006/relationships/image" Target="../media/image25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4.gif"/><Relationship Id="rId4" Type="http://schemas.openxmlformats.org/officeDocument/2006/relationships/image" Target="../media/image253.jpe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6.jpeg"/><Relationship Id="rId2" Type="http://schemas.openxmlformats.org/officeDocument/2006/relationships/image" Target="../media/image255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8.jpeg"/><Relationship Id="rId4" Type="http://schemas.openxmlformats.org/officeDocument/2006/relationships/image" Target="../media/image257.gif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0.jpeg"/><Relationship Id="rId2" Type="http://schemas.openxmlformats.org/officeDocument/2006/relationships/image" Target="../media/image25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2.jpeg"/><Relationship Id="rId4" Type="http://schemas.openxmlformats.org/officeDocument/2006/relationships/image" Target="../media/image261.jpe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4.jpeg"/><Relationship Id="rId2" Type="http://schemas.openxmlformats.org/officeDocument/2006/relationships/image" Target="../media/image26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6.jpeg"/><Relationship Id="rId4" Type="http://schemas.openxmlformats.org/officeDocument/2006/relationships/image" Target="../media/image265.jpe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8.jpeg"/><Relationship Id="rId2" Type="http://schemas.openxmlformats.org/officeDocument/2006/relationships/image" Target="../media/image26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0.jpeg"/><Relationship Id="rId4" Type="http://schemas.openxmlformats.org/officeDocument/2006/relationships/image" Target="../media/image269.jpe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2.jpeg"/><Relationship Id="rId2" Type="http://schemas.openxmlformats.org/officeDocument/2006/relationships/image" Target="../media/image27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4.jpeg"/><Relationship Id="rId4" Type="http://schemas.openxmlformats.org/officeDocument/2006/relationships/image" Target="../media/image273.jpe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6.jpeg"/><Relationship Id="rId2" Type="http://schemas.openxmlformats.org/officeDocument/2006/relationships/image" Target="../media/image27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8.gif"/><Relationship Id="rId4" Type="http://schemas.openxmlformats.org/officeDocument/2006/relationships/image" Target="../media/image277.jpe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0.jpeg"/><Relationship Id="rId2" Type="http://schemas.openxmlformats.org/officeDocument/2006/relationships/image" Target="../media/image27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2.jpeg"/><Relationship Id="rId4" Type="http://schemas.openxmlformats.org/officeDocument/2006/relationships/image" Target="../media/image281.jpe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4.jpeg"/><Relationship Id="rId2" Type="http://schemas.openxmlformats.org/officeDocument/2006/relationships/image" Target="../media/image28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6.jpeg"/><Relationship Id="rId4" Type="http://schemas.openxmlformats.org/officeDocument/2006/relationships/image" Target="../media/image285.jpe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8.jpeg"/><Relationship Id="rId2" Type="http://schemas.openxmlformats.org/officeDocument/2006/relationships/image" Target="../media/image28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0.jpeg"/><Relationship Id="rId4" Type="http://schemas.openxmlformats.org/officeDocument/2006/relationships/image" Target="../media/image289.jpe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2.jpeg"/><Relationship Id="rId2" Type="http://schemas.openxmlformats.org/officeDocument/2006/relationships/image" Target="../media/image29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4.jpeg"/><Relationship Id="rId4" Type="http://schemas.openxmlformats.org/officeDocument/2006/relationships/image" Target="../media/image293.jpe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6.jpeg"/><Relationship Id="rId2" Type="http://schemas.openxmlformats.org/officeDocument/2006/relationships/image" Target="../media/image29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8.jpeg"/><Relationship Id="rId4" Type="http://schemas.openxmlformats.org/officeDocument/2006/relationships/image" Target="../media/image297.jpe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0.jpeg"/><Relationship Id="rId2" Type="http://schemas.openxmlformats.org/officeDocument/2006/relationships/image" Target="../media/image29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2.jpeg"/><Relationship Id="rId4" Type="http://schemas.openxmlformats.org/officeDocument/2006/relationships/image" Target="../media/image301.jpe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4.jpeg"/><Relationship Id="rId2" Type="http://schemas.openxmlformats.org/officeDocument/2006/relationships/image" Target="../media/image30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6.jpeg"/><Relationship Id="rId4" Type="http://schemas.openxmlformats.org/officeDocument/2006/relationships/image" Target="../media/image305.gif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8.jpeg"/><Relationship Id="rId2" Type="http://schemas.openxmlformats.org/officeDocument/2006/relationships/image" Target="../media/image30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0.jpeg"/><Relationship Id="rId4" Type="http://schemas.openxmlformats.org/officeDocument/2006/relationships/image" Target="../media/image309.jpe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2.jpeg"/><Relationship Id="rId2" Type="http://schemas.openxmlformats.org/officeDocument/2006/relationships/image" Target="../media/image3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4.jpeg"/><Relationship Id="rId4" Type="http://schemas.openxmlformats.org/officeDocument/2006/relationships/image" Target="../media/image313.jpe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6.jpeg"/><Relationship Id="rId2" Type="http://schemas.openxmlformats.org/officeDocument/2006/relationships/image" Target="../media/image3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8.jpeg"/><Relationship Id="rId4" Type="http://schemas.openxmlformats.org/officeDocument/2006/relationships/image" Target="../media/image317.jpe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0.jpeg"/><Relationship Id="rId2" Type="http://schemas.openxmlformats.org/officeDocument/2006/relationships/image" Target="../media/image3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2.gif"/><Relationship Id="rId4" Type="http://schemas.openxmlformats.org/officeDocument/2006/relationships/image" Target="../media/image321.jpe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4.jpeg"/><Relationship Id="rId2" Type="http://schemas.openxmlformats.org/officeDocument/2006/relationships/image" Target="../media/image3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6.jpeg"/><Relationship Id="rId4" Type="http://schemas.openxmlformats.org/officeDocument/2006/relationships/image" Target="../media/image325.jpe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8.gif"/><Relationship Id="rId2" Type="http://schemas.openxmlformats.org/officeDocument/2006/relationships/image" Target="../media/image3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0.jpeg"/><Relationship Id="rId4" Type="http://schemas.openxmlformats.org/officeDocument/2006/relationships/image" Target="../media/image329.jpe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2.jpeg"/><Relationship Id="rId2" Type="http://schemas.openxmlformats.org/officeDocument/2006/relationships/image" Target="../media/image3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4.jpeg"/><Relationship Id="rId4" Type="http://schemas.openxmlformats.org/officeDocument/2006/relationships/image" Target="../media/image333.jpe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6.jpeg"/><Relationship Id="rId2" Type="http://schemas.openxmlformats.org/officeDocument/2006/relationships/image" Target="../media/image3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8.jpeg"/><Relationship Id="rId4" Type="http://schemas.openxmlformats.org/officeDocument/2006/relationships/image" Target="../media/image337.jpeg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0.jpeg"/><Relationship Id="rId2" Type="http://schemas.openxmlformats.org/officeDocument/2006/relationships/image" Target="../media/image3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2.jpeg"/><Relationship Id="rId4" Type="http://schemas.openxmlformats.org/officeDocument/2006/relationships/image" Target="../media/image341.jpeg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4.gif"/><Relationship Id="rId2" Type="http://schemas.openxmlformats.org/officeDocument/2006/relationships/image" Target="../media/image3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6.gif"/><Relationship Id="rId4" Type="http://schemas.openxmlformats.org/officeDocument/2006/relationships/image" Target="../media/image345.jpeg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8.jpeg"/><Relationship Id="rId2" Type="http://schemas.openxmlformats.org/officeDocument/2006/relationships/image" Target="../media/image34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0.jpeg"/><Relationship Id="rId4" Type="http://schemas.openxmlformats.org/officeDocument/2006/relationships/image" Target="../media/image349.gif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2.jpeg"/><Relationship Id="rId2" Type="http://schemas.openxmlformats.org/officeDocument/2006/relationships/image" Target="../media/image35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4.jpeg"/><Relationship Id="rId4" Type="http://schemas.openxmlformats.org/officeDocument/2006/relationships/image" Target="../media/image353.jpeg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6.jpeg"/><Relationship Id="rId2" Type="http://schemas.openxmlformats.org/officeDocument/2006/relationships/image" Target="../media/image35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8.jpeg"/><Relationship Id="rId4" Type="http://schemas.openxmlformats.org/officeDocument/2006/relationships/image" Target="../media/image357.jpeg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0.gif"/><Relationship Id="rId2" Type="http://schemas.openxmlformats.org/officeDocument/2006/relationships/image" Target="../media/image35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2.jpeg"/><Relationship Id="rId4" Type="http://schemas.openxmlformats.org/officeDocument/2006/relationships/image" Target="../media/image361.jpeg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4.jpeg"/><Relationship Id="rId2" Type="http://schemas.openxmlformats.org/officeDocument/2006/relationships/image" Target="../media/image36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6.jpeg"/><Relationship Id="rId4" Type="http://schemas.openxmlformats.org/officeDocument/2006/relationships/image" Target="../media/image365.jpeg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8.jpeg"/><Relationship Id="rId2" Type="http://schemas.openxmlformats.org/officeDocument/2006/relationships/image" Target="../media/image36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0.jpeg"/><Relationship Id="rId4" Type="http://schemas.openxmlformats.org/officeDocument/2006/relationships/image" Target="../media/image369.jpeg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2.jpeg"/><Relationship Id="rId2" Type="http://schemas.openxmlformats.org/officeDocument/2006/relationships/image" Target="../media/image37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4.jpeg"/><Relationship Id="rId4" Type="http://schemas.openxmlformats.org/officeDocument/2006/relationships/image" Target="../media/image373.jpeg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6.gif"/><Relationship Id="rId2" Type="http://schemas.openxmlformats.org/officeDocument/2006/relationships/image" Target="../media/image375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8.jpeg"/><Relationship Id="rId4" Type="http://schemas.openxmlformats.org/officeDocument/2006/relationships/image" Target="../media/image377.jpeg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0.gif"/><Relationship Id="rId2" Type="http://schemas.openxmlformats.org/officeDocument/2006/relationships/image" Target="../media/image37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2.gif"/><Relationship Id="rId4" Type="http://schemas.openxmlformats.org/officeDocument/2006/relationships/image" Target="../media/image381.gif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4.jpeg"/><Relationship Id="rId2" Type="http://schemas.openxmlformats.org/officeDocument/2006/relationships/image" Target="../media/image38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6.jpeg"/><Relationship Id="rId4" Type="http://schemas.openxmlformats.org/officeDocument/2006/relationships/image" Target="../media/image385.jpeg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8.jpeg"/><Relationship Id="rId2" Type="http://schemas.openxmlformats.org/officeDocument/2006/relationships/image" Target="../media/image38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0.jpeg"/><Relationship Id="rId4" Type="http://schemas.openxmlformats.org/officeDocument/2006/relationships/image" Target="../media/image389.jpeg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2.jpeg"/><Relationship Id="rId2" Type="http://schemas.openxmlformats.org/officeDocument/2006/relationships/image" Target="../media/image39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4.jpeg"/><Relationship Id="rId4" Type="http://schemas.openxmlformats.org/officeDocument/2006/relationships/image" Target="../media/image393.jpeg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6.jpeg"/><Relationship Id="rId2" Type="http://schemas.openxmlformats.org/officeDocument/2006/relationships/image" Target="../media/image39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8.jpeg"/><Relationship Id="rId4" Type="http://schemas.openxmlformats.org/officeDocument/2006/relationships/image" Target="../media/image397.jpeg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0.jpeg"/><Relationship Id="rId2" Type="http://schemas.openxmlformats.org/officeDocument/2006/relationships/image" Target="../media/image39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2.jpeg"/><Relationship Id="rId4" Type="http://schemas.openxmlformats.org/officeDocument/2006/relationships/image" Target="../media/image401.jpeg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4.jpeg"/><Relationship Id="rId2" Type="http://schemas.openxmlformats.org/officeDocument/2006/relationships/image" Target="../media/image40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6.jpeg"/><Relationship Id="rId4" Type="http://schemas.openxmlformats.org/officeDocument/2006/relationships/image" Target="../media/image405.jpeg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8.jpeg"/><Relationship Id="rId2" Type="http://schemas.openxmlformats.org/officeDocument/2006/relationships/image" Target="../media/image40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0.jpeg"/><Relationship Id="rId4" Type="http://schemas.openxmlformats.org/officeDocument/2006/relationships/image" Target="../media/image409.jpeg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2.gif"/><Relationship Id="rId2" Type="http://schemas.openxmlformats.org/officeDocument/2006/relationships/image" Target="../media/image4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4.gif"/><Relationship Id="rId4" Type="http://schemas.openxmlformats.org/officeDocument/2006/relationships/image" Target="../media/image413.gif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6.jpeg"/><Relationship Id="rId2" Type="http://schemas.openxmlformats.org/officeDocument/2006/relationships/image" Target="../media/image415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8.jpeg"/><Relationship Id="rId4" Type="http://schemas.openxmlformats.org/officeDocument/2006/relationships/image" Target="../media/image417.jpeg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0.jpeg"/><Relationship Id="rId2" Type="http://schemas.openxmlformats.org/officeDocument/2006/relationships/image" Target="../media/image4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2.jpeg"/><Relationship Id="rId4" Type="http://schemas.openxmlformats.org/officeDocument/2006/relationships/image" Target="../media/image421.jpeg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4.jpeg"/><Relationship Id="rId2" Type="http://schemas.openxmlformats.org/officeDocument/2006/relationships/image" Target="../media/image4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6.jpeg"/><Relationship Id="rId4" Type="http://schemas.openxmlformats.org/officeDocument/2006/relationships/image" Target="../media/image425.jpeg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8.jpeg"/><Relationship Id="rId2" Type="http://schemas.openxmlformats.org/officeDocument/2006/relationships/image" Target="../media/image4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0.jpeg"/><Relationship Id="rId4" Type="http://schemas.openxmlformats.org/officeDocument/2006/relationships/image" Target="../media/image429.jpeg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2.jpeg"/><Relationship Id="rId2" Type="http://schemas.openxmlformats.org/officeDocument/2006/relationships/image" Target="../media/image43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4.jpeg"/><Relationship Id="rId4" Type="http://schemas.openxmlformats.org/officeDocument/2006/relationships/image" Target="../media/image433.jpeg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6.jpeg"/><Relationship Id="rId2" Type="http://schemas.openxmlformats.org/officeDocument/2006/relationships/image" Target="../media/image4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8.jpeg"/><Relationship Id="rId4" Type="http://schemas.openxmlformats.org/officeDocument/2006/relationships/image" Target="../media/image437.jpeg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0.jpeg"/><Relationship Id="rId2" Type="http://schemas.openxmlformats.org/officeDocument/2006/relationships/image" Target="../media/image4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2.jpeg"/><Relationship Id="rId4" Type="http://schemas.openxmlformats.org/officeDocument/2006/relationships/image" Target="../media/image441.jpeg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4.jpeg"/><Relationship Id="rId2" Type="http://schemas.openxmlformats.org/officeDocument/2006/relationships/image" Target="../media/image4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6.jpeg"/><Relationship Id="rId4" Type="http://schemas.openxmlformats.org/officeDocument/2006/relationships/image" Target="../media/image445.gif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8.jpeg"/><Relationship Id="rId2" Type="http://schemas.openxmlformats.org/officeDocument/2006/relationships/image" Target="../media/image4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0.jpeg"/><Relationship Id="rId4" Type="http://schemas.openxmlformats.org/officeDocument/2006/relationships/image" Target="../media/image449.jpeg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2.jpeg"/><Relationship Id="rId2" Type="http://schemas.openxmlformats.org/officeDocument/2006/relationships/image" Target="../media/image45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4.jpeg"/><Relationship Id="rId4" Type="http://schemas.openxmlformats.org/officeDocument/2006/relationships/image" Target="../media/image453.jpeg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5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07704" y="3501008"/>
            <a:ext cx="6791154" cy="64633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perspectiveRelaxedModerately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3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Dedicado a mis Amigos de la Web</a:t>
            </a:r>
            <a:endParaRPr lang="fr-FR" sz="3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71600" y="332656"/>
            <a:ext cx="7772400" cy="1975104"/>
          </a:xfrm>
        </p:spPr>
        <p:txBody>
          <a:bodyPr>
            <a:prstTxWarp prst="textWave1">
              <a:avLst/>
            </a:prstTxWarp>
            <a:scene3d>
              <a:camera prst="perspectiveContrastingRightFacing"/>
              <a:lightRig rig="threePt" dir="t"/>
            </a:scene3d>
          </a:bodyPr>
          <a:lstStyle/>
          <a:p>
            <a:r>
              <a:rPr lang="fr-FR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Album photo</a:t>
            </a:r>
            <a:br>
              <a:rPr lang="fr-FR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fr-FR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Estrellas Tangerinas de la Web en el Mundo</a:t>
            </a:r>
            <a:endParaRPr lang="fr-FR" cap="none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5" name="Image 4" descr="Felix blink animé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34000" y="5905500"/>
            <a:ext cx="3810000" cy="9525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611560" y="5085184"/>
            <a:ext cx="3888432" cy="954107"/>
          </a:xfrm>
          <a:prstGeom prst="rect">
            <a:avLst/>
          </a:prstGeom>
          <a:noFill/>
        </p:spPr>
        <p:txBody>
          <a:bodyPr wrap="square" rtlCol="0">
            <a:prstTxWarp prst="textCanUp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fr-FR" dirty="0" smtClean="0">
                <a:solidFill>
                  <a:srgbClr val="FFC000"/>
                </a:solidFill>
                <a:latin typeface="Modern No. 20" pitchFamily="18" charset="0"/>
              </a:rPr>
              <a:t>Musica :</a:t>
            </a:r>
          </a:p>
          <a:p>
            <a:r>
              <a:rPr lang="fr-FR" dirty="0" smtClean="0">
                <a:solidFill>
                  <a:srgbClr val="FFC000"/>
                </a:solidFill>
                <a:latin typeface="Modern No. 20" pitchFamily="18" charset="0"/>
              </a:rPr>
              <a:t>Dos guitarras Flamencas en </a:t>
            </a:r>
            <a:r>
              <a:rPr lang="fr-FR" sz="2000" dirty="0" smtClean="0">
                <a:solidFill>
                  <a:srgbClr val="FFC000"/>
                </a:solidFill>
                <a:latin typeface="Modern No. 20" pitchFamily="18" charset="0"/>
              </a:rPr>
              <a:t>America</a:t>
            </a:r>
            <a:r>
              <a:rPr lang="fr-FR" dirty="0" smtClean="0">
                <a:solidFill>
                  <a:srgbClr val="FFC000"/>
                </a:solidFill>
                <a:latin typeface="Modern No. 20" pitchFamily="18" charset="0"/>
              </a:rPr>
              <a:t> Latina</a:t>
            </a:r>
            <a:endParaRPr lang="fr-FR" dirty="0">
              <a:solidFill>
                <a:srgbClr val="FFC000"/>
              </a:solidFill>
              <a:latin typeface="Modern No. 20" pitchFamily="18" charset="0"/>
            </a:endParaRPr>
          </a:p>
        </p:txBody>
      </p:sp>
    </p:spTree>
  </p:cSld>
  <p:clrMapOvr>
    <a:masterClrMapping/>
  </p:clrMapOvr>
  <p:transition advTm="15000">
    <p:newsflash/>
    <p:sndAc>
      <p:stSnd>
        <p:snd r:embed="rId2" name="2 guitarras Flamencas en America Lati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4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4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1 cinema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554038" y="457200"/>
            <a:ext cx="369093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1 copie copy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5646738" y="457200"/>
            <a:ext cx="219392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1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1438275" y="3543300"/>
            <a:ext cx="192405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01bd0518 copy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èeme Commercial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492125" y="457200"/>
            <a:ext cx="381635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2ème CC copie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686300" y="476250"/>
            <a:ext cx="4114800" cy="2819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2ème CC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496888" y="3543300"/>
            <a:ext cx="380523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3 copie copy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5834063" y="3543300"/>
            <a:ext cx="181927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 nuevas Catedraticas de Tertulia bis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3DJARRE[1].excellent_006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3DJARRE[1].excellent_007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06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5-10-10 copi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342900" y="546100"/>
            <a:ext cx="4114800" cy="26797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00030ps9 copie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100 pts, Roger et Rosa pfs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1177925" y="3543300"/>
            <a:ext cx="2443163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170-22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07_0329Image0014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2944788hb0 copie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38723810 copie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515948631a4b1d81619bmx1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1119566ad10a84189bvy5 copi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1806888414a08136e000bzc3Ricardo y Joaquin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2762637107eb4d89a897bov7 copie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966788" y="3543300"/>
            <a:ext cx="286543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2919335316a9a9fee0d8bnz9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5502275" y="3543300"/>
            <a:ext cx="248285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0777871a639d64d59b Marcel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1343025" y="457200"/>
            <a:ext cx="2112963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18320649721f35558c37onq1 copie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686300" y="514350"/>
            <a:ext cx="4114800" cy="27416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18320660346ce2a939f7oqg2 copie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342900" y="3603625"/>
            <a:ext cx="4114800" cy="27368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24127613738fd2404132ody6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6249988" y="3543300"/>
            <a:ext cx="98742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964122353db0be9b1fbug0 copi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1365250" y="457200"/>
            <a:ext cx="20701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29384319787a0c0d9744bnq7 Tony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5672138" y="457200"/>
            <a:ext cx="214312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152200732203sk7 copie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1457325" y="3543300"/>
            <a:ext cx="188595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298299647223da5fdec1blx9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5672138" y="3543300"/>
            <a:ext cx="214312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1691134430f018d293b copi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685800" y="457200"/>
            <a:ext cx="3429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376172208697f749b704b Pepin y Juanito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402832044704b1290c7eb copie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342900" y="3598863"/>
            <a:ext cx="4114800" cy="27447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1332007213227tj2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686300" y="3624263"/>
            <a:ext cx="4114800" cy="26955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07808402883a35c8e4bhx7 copi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657225" y="457200"/>
            <a:ext cx="3484563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13820081284739ie1 copie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10125" y="457200"/>
            <a:ext cx="386715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23774508262492de6755bvb5 copie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709613" y="3543300"/>
            <a:ext cx="337978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259404343800583ab7eabwe2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594014708142658bdbcbtv0 copi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342900" y="514350"/>
            <a:ext cx="4114800" cy="27416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13508411698632803f1aoxw4 copie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30694160443420096ce9obq4 copie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1485900" y="3543300"/>
            <a:ext cx="1827213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290637706598097797a3oys1 Roger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759325" y="3543300"/>
            <a:ext cx="3967163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469097791120887056b copi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1268413" y="457200"/>
            <a:ext cx="226218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a_la_r10 copie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5768975" y="457200"/>
            <a:ext cx="1947863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Aicha Maman Alberto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Alberto32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lberto de Sevillana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962025" y="457200"/>
            <a:ext cx="2874963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Alberto Mamam El Moro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Alberto Maman Berberisca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342900" y="3609975"/>
            <a:ext cx="4114800" cy="27241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Alberto Maman el mejor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lberto Maman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342900" y="481013"/>
            <a:ext cx="4114800" cy="28098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Alberto y la fotografa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686300" y="720725"/>
            <a:ext cx="4114800" cy="23304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Alberto, marchand de tapis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342900" y="3602038"/>
            <a:ext cx="4114800" cy="27400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amin%20a%20burro copy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5324475" y="3543300"/>
            <a:ext cx="283845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nagomez y su marido gif.gif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Andaluza de Tany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5057775" y="457200"/>
            <a:ext cx="3370263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Andres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1254125" y="3543300"/>
            <a:ext cx="229235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Anna &amp; Richard Ger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nna Gavizon à Malaga copy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Anniversaire de Ricardo copia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Anniversaire de Ricardo.pn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Anniversaire d'Olga 3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838700" y="3543300"/>
            <a:ext cx="3808413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ntonio pps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614363" y="457200"/>
            <a:ext cx="357187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Artisans4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Artisans 2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B4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686300" y="3581400"/>
            <a:ext cx="4114800" cy="27797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autiful_Tibet_011 copi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1477963" y="457200"/>
            <a:ext cx="184308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Bendiccion de Juan 24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5672138" y="457200"/>
            <a:ext cx="214312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Billie Joe Armstrong copie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1436688" y="3543300"/>
            <a:ext cx="192722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botone10vv6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5719763" y="3543300"/>
            <a:ext cx="204787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1 copi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c2 copie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C2 JFG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C3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5 Pepe Benudiz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caperucita_roja_48 copie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46638" y="457200"/>
            <a:ext cx="379253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caperucita_roja_111 copie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503238" y="3543300"/>
            <a:ext cx="379253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Carmen Belleza Humana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5465763" y="3543300"/>
            <a:ext cx="255587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telera.gif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1257300" y="457200"/>
            <a:ext cx="2286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Catherine Zeta-Jones - Lyli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5811838" y="457200"/>
            <a:ext cx="186372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Cena de Gala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Cena de la San Juan el 23.06.2010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apeau 4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Chapeau 6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Chapeau 8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Chapeau 9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apeau 10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Chapeau 14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Chinoise Olga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Chocolat Olga Menier 2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5715000" y="3543300"/>
            <a:ext cx="20574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ine-été Domingo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1376363" y="457200"/>
            <a:ext cx="204787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Clairs_de_lune_004 copie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Clairs_de_lune_010 copie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469900" y="3543300"/>
            <a:ext cx="38608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Clairs_de_lune_027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686300" y="3600450"/>
            <a:ext cx="4114800" cy="27416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lairs_de_lune_028 copi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342900" y="509588"/>
            <a:ext cx="4114800" cy="27527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Clairs_de_lune_040 copie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686300" y="468313"/>
            <a:ext cx="4114800" cy="28352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Clairs_de_lune_042 copie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493713" y="3543300"/>
            <a:ext cx="381317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Clairs_de_lune_052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686300" y="3624263"/>
            <a:ext cx="4114800" cy="26955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lairs_de_lune_067 copi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352425" y="457200"/>
            <a:ext cx="409575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collage1-1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collage1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971550" y="3543300"/>
            <a:ext cx="28575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collage3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5314950" y="3543300"/>
            <a:ext cx="28575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llage5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971550" y="457200"/>
            <a:ext cx="28575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collage6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5314950" y="457200"/>
            <a:ext cx="28575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collage7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971550" y="3543300"/>
            <a:ext cx="28575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collage-2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5314950" y="3543300"/>
            <a:ext cx="28575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llag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971550" y="457200"/>
            <a:ext cx="28575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Collectionneur d'Orchidées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Copie de slide0040_image054 copie.jpg ok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492125" y="3543300"/>
            <a:ext cx="3814763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Cordoba-de-noche_con_Paco_de_Lu__002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840288" y="3543300"/>
            <a:ext cx="380523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rdoba-patios_016 copi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476250" y="457200"/>
            <a:ext cx="3846513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Cordoba-patios_036 copie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30763" y="457200"/>
            <a:ext cx="382587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Crucero_Islas_Griegas-d-g-c-_025 copie +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Crucero_Islas_Griegas-d-g-c-_031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686300" y="3598863"/>
            <a:ext cx="4114800" cy="27463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uadro flamenco de Sefarad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498475" y="457200"/>
            <a:ext cx="380365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Cumpleanos de Tany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Cumpleanos_Aron_Toledano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1382713" y="3543300"/>
            <a:ext cx="203358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cumpleanos_Pepita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5692775" y="3543300"/>
            <a:ext cx="210185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2 copi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1484313" y="457200"/>
            <a:ext cx="183038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Diapositive3 copie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5792788" y="457200"/>
            <a:ext cx="190023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Diapositive3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Diapositive4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5808663" y="3543300"/>
            <a:ext cx="187007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4 Domingo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Diapositive4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Diapositive5 copie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1071563" y="3543300"/>
            <a:ext cx="265747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Diapositive6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5700713" y="3543300"/>
            <a:ext cx="208438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8 copi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1455738" y="457200"/>
            <a:ext cx="188753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Diapositive9 copie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943475" y="457200"/>
            <a:ext cx="3598863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Diapositive10 copie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1387475" y="3543300"/>
            <a:ext cx="2024063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Diapositive11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12 copi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Diapositive14 copie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5802313" y="457200"/>
            <a:ext cx="188277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Diapositive15 copie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1422400" y="3543300"/>
            <a:ext cx="1954213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Diapositive16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5805488" y="3543300"/>
            <a:ext cx="187642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17 copi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1481138" y="457200"/>
            <a:ext cx="183832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Diapositive17 copy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Diapositive18 copie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1404938" y="3543300"/>
            <a:ext cx="198913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Diapositive19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5822950" y="3543300"/>
            <a:ext cx="18415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20 copi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1430338" y="457200"/>
            <a:ext cx="193833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Diapositive21 copie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5829300" y="457200"/>
            <a:ext cx="18288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Diapositive23 copie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Diapositive24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25 copi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1514475" y="457200"/>
            <a:ext cx="177165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Diapositive29 copie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Diapositive31 copie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1293813" y="3543300"/>
            <a:ext cx="221297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Diapositive35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5834063" y="3543300"/>
            <a:ext cx="181927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37 copi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Diapositive40 copie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5799138" y="457200"/>
            <a:ext cx="188912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Diapositive43 copie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1463675" y="3543300"/>
            <a:ext cx="187325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Diapositive51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5767388" y="3543300"/>
            <a:ext cx="195262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iapositive52 copi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342900" y="469900"/>
            <a:ext cx="4114800" cy="28305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Diapositive60 copie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914900" y="457200"/>
            <a:ext cx="36576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Doming, moi et Carla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342900" y="3551238"/>
            <a:ext cx="4114800" cy="28416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Domingo Gere &amp; Rosy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omingo marchand de légumes et fruits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Dresseur de Serpent 1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DSC00113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dscf7013 Merch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l Marques.pn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1550988" y="457200"/>
            <a:ext cx="169703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El presidente y las Carlotas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Felix avec Carla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342900" y="3559175"/>
            <a:ext cx="4114800" cy="28241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Fille de Tany.pn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5832475" y="3543300"/>
            <a:ext cx="182245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ina, Carmen y Felix pps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Fina, Pepi y Rosy al encuentro de Lily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686300" y="514350"/>
            <a:ext cx="4114800" cy="27416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Gato1 Domingo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1362075" y="3543300"/>
            <a:ext cx="2074863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Gato2Marques de Carabas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5764213" y="3543300"/>
            <a:ext cx="195738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ato5 copi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1344613" y="457200"/>
            <a:ext cx="210978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Gato11 copie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5773738" y="457200"/>
            <a:ext cx="193833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Gene Wilder Aaron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1452563" y="3543300"/>
            <a:ext cx="189388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GetAttachment 07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iancarlo.bmp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342900" y="528638"/>
            <a:ext cx="4114800" cy="27130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grandmaiv1 copie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5886450" y="457200"/>
            <a:ext cx="1712913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Grottes d'Hercule 4 copy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1416050" y="3543300"/>
            <a:ext cx="19685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Image1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5072063" y="3543300"/>
            <a:ext cx="334327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 Grottes 2 Olga avec les 2 T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495300" y="457200"/>
            <a:ext cx="3808413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Image1cordoba avec Rossy, Domingo &amp; Felix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686300" y="488950"/>
            <a:ext cx="4114800" cy="27924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Image2 copie Stella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1298575" y="3543300"/>
            <a:ext cx="220345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Image2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784725" y="3543300"/>
            <a:ext cx="3916363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3 copi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474663" y="457200"/>
            <a:ext cx="384968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Image3 Rosapfs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5629275" y="457200"/>
            <a:ext cx="2227263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Image3 Rosy et Domi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525463" y="3543300"/>
            <a:ext cx="374808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Image4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5680075" y="3543300"/>
            <a:ext cx="2125663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5 copi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1336675" y="457200"/>
            <a:ext cx="2125663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Image6 copie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686300" y="538163"/>
            <a:ext cx="4114800" cy="26939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Image7 copie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1401763" y="3543300"/>
            <a:ext cx="199548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Image8 copie Levy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841875" y="3543300"/>
            <a:ext cx="3802063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8 copi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482600" y="457200"/>
            <a:ext cx="38354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Image9 copie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765675" y="457200"/>
            <a:ext cx="3954463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Image10 copie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1292225" y="3543300"/>
            <a:ext cx="2214563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Image10 cord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1 copi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342900" y="496888"/>
            <a:ext cx="4114800" cy="27765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Image11 cord copie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686300" y="500063"/>
            <a:ext cx="4114800" cy="27717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Image12 copia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493713" y="3543300"/>
            <a:ext cx="381158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Image12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5059363" y="3543300"/>
            <a:ext cx="336867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3 copi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1392238" y="457200"/>
            <a:ext cx="201453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Image14 copie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5786438" y="457200"/>
            <a:ext cx="191452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Image15 copie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471488" y="3543300"/>
            <a:ext cx="385762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Image16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5757863" y="3543300"/>
            <a:ext cx="197167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7 copi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Image18 copie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5724525" y="457200"/>
            <a:ext cx="203835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Image19 copie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Image20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21 copi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1363663" y="457200"/>
            <a:ext cx="207168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Image22 Carmen Garcia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40288" y="457200"/>
            <a:ext cx="380523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Image22 copie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342900" y="3819525"/>
            <a:ext cx="4114800" cy="23050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Image23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818063" y="3543300"/>
            <a:ext cx="384968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23Rosapfs pfs bis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739775" y="457200"/>
            <a:ext cx="3319463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Image24 1copie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5719763" y="457200"/>
            <a:ext cx="204628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Image24 copie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563563" y="3543300"/>
            <a:ext cx="367188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Image25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686300" y="3633788"/>
            <a:ext cx="4114800" cy="26749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26 copi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990600" y="457200"/>
            <a:ext cx="28194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Image28 copie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5686425" y="457200"/>
            <a:ext cx="211455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Image30 copie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1452563" y="3543300"/>
            <a:ext cx="189547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Image34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5776913" y="3543300"/>
            <a:ext cx="193357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36 copi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342900" y="809625"/>
            <a:ext cx="4114800" cy="21526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Image37 copie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959350" y="457200"/>
            <a:ext cx="3567113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Image40 copie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1390650" y="3543300"/>
            <a:ext cx="2017713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Image40T.N.M. &amp; Alberto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795838" y="3543300"/>
            <a:ext cx="389572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42 Fany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1223963" y="457200"/>
            <a:ext cx="235108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Image43 Anna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5965825" y="457200"/>
            <a:ext cx="155575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Image46 copie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508000" y="3543300"/>
            <a:ext cx="37846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Image49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686300" y="3705225"/>
            <a:ext cx="4114800" cy="25336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51 Alberto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1225550" y="457200"/>
            <a:ext cx="23495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Image56 Olga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5778500" y="457200"/>
            <a:ext cx="1928813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Image76 copie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496888" y="3543300"/>
            <a:ext cx="380523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img1624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2844d copi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342900" y="512763"/>
            <a:ext cx="4114800" cy="27447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img2847ztu copie 2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686300" y="512763"/>
            <a:ext cx="4114800" cy="27447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IMG_0132 copie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452438" y="3543300"/>
            <a:ext cx="389413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IMG_0430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5722938" y="3543300"/>
            <a:ext cx="203993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0473 copi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img_1590_12834659721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5600700" y="457200"/>
            <a:ext cx="2286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imgp0191l copie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imilchil_femme_chant_tamawaite Carmen Garcia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686300" y="3749675"/>
            <a:ext cx="4114800" cy="24431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nfirmiere2 copi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1470025" y="457200"/>
            <a:ext cx="186055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infirmiere 1 copie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5713413" y="457200"/>
            <a:ext cx="205898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instrumentoeh1 Giancarlo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342900" y="3554413"/>
            <a:ext cx="4114800" cy="28352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ISRAELI MODEL -BAR RAFAELI_001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SRAELI MODEL -BAR RAFAELI_005 copi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1317625" y="457200"/>
            <a:ext cx="2163763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J2 copie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38700" y="457200"/>
            <a:ext cx="3808413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J3 copie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495300" y="3543300"/>
            <a:ext cx="3808413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J7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843463" y="3543300"/>
            <a:ext cx="379888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8 copi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J10 copie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J12 copie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J13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14 copi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J18 copie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J21 copie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Jacqueline et Pepi en gif.gif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acqueline y Pepi.gif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533400" y="457200"/>
            <a:ext cx="37338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jJ6 copie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Joaquin y esposa.gif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966788" y="3543300"/>
            <a:ext cx="286543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Juanito y Felix, pensando !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ate Hudson Anna copi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1433513" y="457200"/>
            <a:ext cx="193198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kelaa2 Olga La Embajadora !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Kelly Ripa-Rossy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1423988" y="3543300"/>
            <a:ext cx="195103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La 2 CC, devant l'écol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GRISSY CUMPLEANOS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Las_patatas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5314950" y="457200"/>
            <a:ext cx="28575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Le Petit Rapporteur - Réception à L'Elysée01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Les Lagrissy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5922963" y="3543300"/>
            <a:ext cx="163988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s Magnarelles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Les Soeurs brésiliennes Stela y Nelly1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Les Soeurs brésiliennes Stela y Nelly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379413" y="3543300"/>
            <a:ext cx="404177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Lisa Kudrow Estrella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5829300" y="3543300"/>
            <a:ext cx="1827213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dona-Tany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1376363" y="457200"/>
            <a:ext cx="204787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Mai 92 - Mer Morte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686300" y="481013"/>
            <a:ext cx="4114800" cy="28098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Mamy Tere y el Turban de Rosa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1231900" y="3543300"/>
            <a:ext cx="23368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Martine et Giancarlo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x Ger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Merche &amp; fille au marché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Merche aux USA copie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Merche infirmière copie.gif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5527675" y="3543300"/>
            <a:ext cx="243205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erche Peintur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1246188" y="457200"/>
            <a:ext cx="230822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Merche y Alex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Merche y Olga - Renoir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1322388" y="3543300"/>
            <a:ext cx="215582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mg2350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686300" y="3598863"/>
            <a:ext cx="4114800" cy="27447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omy,Tany et moi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MUJERES.2008_(PPTminimizer)_015 Merche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5684838" y="457200"/>
            <a:ext cx="211772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musicoenlakasbahoe5 copie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1328738" y="3543300"/>
            <a:ext cx="214312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mustapha_005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5789613" y="3543300"/>
            <a:ext cx="190658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ustapha_006 copi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1031875" y="457200"/>
            <a:ext cx="273685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mustapha_010 copie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686300" y="519113"/>
            <a:ext cx="4114800" cy="27320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mustapha_014 copie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693738" y="3543300"/>
            <a:ext cx="341153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mustapha_017 copie2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686300" y="3851275"/>
            <a:ext cx="4114800" cy="22415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ustapha_017 copi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342900" y="765175"/>
            <a:ext cx="4114800" cy="22415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Nelly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octubre2007147ha0 copie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1328738" y="3543300"/>
            <a:ext cx="214312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Olga 13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lga 15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OLGA 16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oLGA 20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Olga &amp; Jfg sous la mer un thé à la main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884738" y="3543300"/>
            <a:ext cx="371633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LGA Alida Valli copy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Olga canta con los Panchos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Olga Chante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614363" y="3543300"/>
            <a:ext cx="357187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Olga en Cgarro Casa Sport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5534025" y="3543300"/>
            <a:ext cx="2417763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lga en Tanger 1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Olga et l'Orquestre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43463" y="457200"/>
            <a:ext cx="379888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Olga et sa cousine en gif.gif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Olga Istres19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lga Istres 2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Olga Istres 4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Olga Istres 6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Olga Istres 14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lga Istres 17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Olga Jeu 12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Olga Ju 10 copie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Olga Ju 14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lga jU 15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oLGA jU 16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Olga Ju 18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Olga MP6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lga MP9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Olga MP16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Olga nuestra Artista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Olga Orchideas 2.gif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lga Peintur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395288" y="457200"/>
            <a:ext cx="401002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Olga T6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Olga T12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Olga T15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lga y Alberto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971550" y="457200"/>
            <a:ext cx="28575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Olga y Giancarlo en gif.gif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Olga, Ricardo &amp; Domingo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1389063" y="3543300"/>
            <a:ext cx="202088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oLGAG7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lgaJu 19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P1 copie Nelly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983163" y="457200"/>
            <a:ext cx="351948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P5 Olga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1311275" y="3543300"/>
            <a:ext cx="2176463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p10 Pepita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5518150" y="3543300"/>
            <a:ext cx="2449513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2 Domingo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1198563" y="457200"/>
            <a:ext cx="240188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p15 Tany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5562600" y="457200"/>
            <a:ext cx="23622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p1010367nd3 copie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p9160762py7 copie 2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5672138" y="3543300"/>
            <a:ext cx="214312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alabra de Lama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342900" y="514350"/>
            <a:ext cx="4114800" cy="27432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Pasion Vega - Malagueña Salerosa 192 copie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686300" y="728663"/>
            <a:ext cx="4114800" cy="23129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Pasion Vega - Malagueña Salerosa 405 copie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342900" y="3814763"/>
            <a:ext cx="4114800" cy="23129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pc070447 copie 2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epi &amp; Olga &amp; Les pyramides d'Egyptes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498475" y="457200"/>
            <a:ext cx="380365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Pepi comiendo calentita.gif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686300" y="554038"/>
            <a:ext cx="4114800" cy="26638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Pepi y Domingo -Renoir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pEPI Y pILI.gif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705350" y="3543300"/>
            <a:ext cx="4075113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epi, boca abierta.gif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342900" y="506413"/>
            <a:ext cx="4114800" cy="27574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Pepita Berberisca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686300" y="523875"/>
            <a:ext cx="4114800" cy="27241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Perla y Pepi....gif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398463" y="3543300"/>
            <a:ext cx="400367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personaje200gd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no_Daeni__001 copie Fina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1370013" y="457200"/>
            <a:ext cx="205898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Pino_Daeni__006 copie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5724525" y="457200"/>
            <a:ext cx="2036763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Pino_Daeni__007 copie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719138" y="3543300"/>
            <a:ext cx="336232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Pino_Daeni__008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5300663" y="3543300"/>
            <a:ext cx="288607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no_Daeni__011 copi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1336675" y="457200"/>
            <a:ext cx="212725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Pino_Daeni__013 copie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5319713" y="457200"/>
            <a:ext cx="284797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Pino_Daeni__015 copie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515938" y="3543300"/>
            <a:ext cx="376872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Pino_Daeni__016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5629275" y="3543300"/>
            <a:ext cx="2227263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no_Daeni__017 copi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1252538" y="457200"/>
            <a:ext cx="229552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pour futur pps gif.gif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Queso_moruno_y_hierbabuena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1374775" y="3543300"/>
            <a:ext cx="2049463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quesomorunoyhierbabuenauu8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5719763" y="3543300"/>
            <a:ext cx="204787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éception chez le Président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342900" y="541338"/>
            <a:ext cx="4114800" cy="26876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Revia y Alberto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686300" y="522288"/>
            <a:ext cx="4114800" cy="27257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Ricardo GERE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Ricardo, Zako, et Carla y Jos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686300" y="3603625"/>
            <a:ext cx="4114800" cy="27368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flessi_nell'acqua_010 copi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342900" y="509588"/>
            <a:ext cx="4114800" cy="27527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Riflessi_nell'acqua_012 copie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686300" y="587375"/>
            <a:ext cx="4114800" cy="25971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Riflessi_nell'acqua_018 copie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342900" y="3602038"/>
            <a:ext cx="4114800" cy="27384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Riflessi_nell'acqua_022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686300" y="3625850"/>
            <a:ext cx="4114800" cy="2692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oger en grèv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971550" y="457200"/>
            <a:ext cx="28575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Roger La Classe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Roger y Juanito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717550" y="3543300"/>
            <a:ext cx="3363913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Roger, Alian Julio Romero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5608638" y="3543300"/>
            <a:ext cx="227012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osa Actriz.gif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Rosa orchideas en gif.gif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Rosa Presentadora de Copla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1614488" y="3543300"/>
            <a:ext cx="157162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Rosa y Carmenpfs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686300" y="3600450"/>
            <a:ext cx="4114800" cy="27416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osa y el Lama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Rosa y el musico en gif.gif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Rosa y Roger.gif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Rosa y su nieto en gif.gif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osa y Tere pfs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461963" y="457200"/>
            <a:ext cx="387667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Rosa, Complemento de Belleza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5735638" y="457200"/>
            <a:ext cx="201453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Rosa, con el Turban simbolo de Responsabilidad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1328738" y="3543300"/>
            <a:ext cx="214153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Rosa, la Mujer Morena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5680075" y="3543300"/>
            <a:ext cx="212725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osa, Pepit, anagomez y Terepfs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1289050" y="457200"/>
            <a:ext cx="2220913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Rose McGowan Merche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5743575" y="457200"/>
            <a:ext cx="1998663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Rossy &amp; Domingo - Bodega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342900" y="3597275"/>
            <a:ext cx="4114800" cy="27479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S.T. Julio Romero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5672138" y="3543300"/>
            <a:ext cx="214312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 titre-1 copie sTELLA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1379538" y="457200"/>
            <a:ext cx="204152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Sans titre-1 copie.jpg Alberto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5600700" y="457200"/>
            <a:ext cx="2286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Sans titre-1 copie.jpg jfg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1379538" y="3543300"/>
            <a:ext cx="204152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Sans titre-1Olga 11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 titre-2 copi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Sara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5748338" y="457200"/>
            <a:ext cx="198913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Shimon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sistemaseguroparafriturke3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5314950" y="3543300"/>
            <a:ext cx="28575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lide0003_image005 copi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slide0004_image007 copie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slide0005_image013 copie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496888" y="3543300"/>
            <a:ext cx="380523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slide0011_image017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826000" y="3543300"/>
            <a:ext cx="38354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lide0012_image096 copie.jpg bis.gif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slide0014_image029 copie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slide0017_image025 copie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slide0017_image051 Olga pfs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5762625" y="3543300"/>
            <a:ext cx="1960563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lide0018_image019 Ana Gomez pfs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1747838" y="457200"/>
            <a:ext cx="130333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slide0019_image017 copiepfs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5707063" y="457200"/>
            <a:ext cx="207168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slide0030_image055 copie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496888" y="3543300"/>
            <a:ext cx="380523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slide0033_image061 Pepita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840288" y="3543300"/>
            <a:ext cx="380523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lide0035_image067 copi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slide0037_image176 copie.jpg ok.gif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slide0048_image022 copie.jpg ok.gif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slide0064_image204 copie.jpg ok.gif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5057775" y="3543300"/>
            <a:ext cx="3370263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lide0074_image166 copie.jpg ok.gif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1317625" y="457200"/>
            <a:ext cx="216535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Stella1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686300" y="461963"/>
            <a:ext cx="4114800" cy="28479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Stella &amp; Telly ches Pepi &amp; Albero marchands de fruits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342900" y="3589338"/>
            <a:ext cx="4114800" cy="27654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Stella en Berberisca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686300" y="3609975"/>
            <a:ext cx="4114800" cy="27241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tella et Telly Notre Dame de Paris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1071563" y="457200"/>
            <a:ext cx="265588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Stella Renoir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Stella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342900" y="3548063"/>
            <a:ext cx="4114800" cy="28479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Susan Hayward Tany copy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876800" y="3543300"/>
            <a:ext cx="3732213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anger13846kk copi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tanger200911564 copie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Tangier incident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550863" y="3543300"/>
            <a:ext cx="369728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tanja001ul3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5795963" y="3543300"/>
            <a:ext cx="1893887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any et Max pour toujours 1 copi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917575" y="457200"/>
            <a:ext cx="296545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Tany y el Tiburon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686300" y="514350"/>
            <a:ext cx="4114800" cy="27416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Telly bas de nylon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1143000" y="3543300"/>
            <a:ext cx="2513013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Telly de Renoir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5595938" y="3543300"/>
            <a:ext cx="229552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ere de vacaciones en Tanger !.pn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tn_232_240x240 copie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5314950" y="457200"/>
            <a:ext cx="28575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Tolly, Ricardo &amp; Domingo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498475" y="3543300"/>
            <a:ext cx="380365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Toly, sa soeur &amp; Alberto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686300" y="3763963"/>
            <a:ext cx="4114800" cy="24145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oly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1225550" y="457200"/>
            <a:ext cx="2347913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Travel_to_Morocco-1_007 copie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686300" y="511175"/>
            <a:ext cx="4114800" cy="27479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Travel_to_Morocco-1_029 copie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342900" y="3595688"/>
            <a:ext cx="4114800" cy="27527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Travel_to_Morocco-1_030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686300" y="3595688"/>
            <a:ext cx="4114800" cy="27527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ravel_to_Morocco-1_035 copi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342900" y="509588"/>
            <a:ext cx="4114800" cy="27527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Travel_to_Morocco-1_044 copie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686300" y="509588"/>
            <a:ext cx="4114800" cy="27527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Travel_to_Morocco-2_039 copie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342900" y="3594100"/>
            <a:ext cx="4114800" cy="27543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Travel_to_Morocco-2_040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686300" y="3595688"/>
            <a:ext cx="4114800" cy="27527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ravel_to_Morocco-2_048 copi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unaflor Domingo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5827713" y="457200"/>
            <a:ext cx="183197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Une ballade au Vietnam.gif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444500" y="3543300"/>
            <a:ext cx="39116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untitled2mg7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5794375" y="3543300"/>
            <a:ext cx="189865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vendeurdeaudanssoncosfl9 copie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1527175" y="457200"/>
            <a:ext cx="1744663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Vendeurs Ambulants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viaje_23 copie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vOYAGE DE sTELLA EN iSRAEL1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686300" y="3548063"/>
            <a:ext cx="4114800" cy="28479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OYAGE DE sTELLA EN iSRAEL2.jpg"/>
          <p:cNvPicPr>
            <a:picLocks noGrp="1" noChangeAspect="1"/>
          </p:cNvPicPr>
          <p:nvPr isPhoto="1"/>
        </p:nvPicPr>
        <p:blipFill>
          <a:blip r:embed="rId2" cstate="print">
            <a:grayscl/>
            <a:lum/>
          </a:blip>
          <a:stretch>
            <a:fillRect/>
          </a:stretch>
        </p:blipFill>
        <p:spPr>
          <a:xfrm>
            <a:off x="342900" y="461963"/>
            <a:ext cx="4114800" cy="28479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Image 2" descr="vOYAGE DE sTELLA EN iSRAEL.jpg"/>
          <p:cNvPicPr>
            <a:picLocks noGrp="1" noChangeAspect="1"/>
          </p:cNvPicPr>
          <p:nvPr isPhoto="1"/>
        </p:nvPicPr>
        <p:blipFill>
          <a:blip r:embed="rId3" cstate="print">
            <a:grayscl/>
            <a:lum/>
          </a:blip>
          <a:stretch>
            <a:fillRect/>
          </a:stretch>
        </p:blipFill>
        <p:spPr>
          <a:xfrm>
            <a:off x="4686300" y="461963"/>
            <a:ext cx="4114800" cy="28479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 3" descr="x1pmvt0i80jtgsteb8fedxgwi1 copie.jpg"/>
          <p:cNvPicPr>
            <a:picLocks noGrp="1" noChangeAspect="1"/>
          </p:cNvPicPr>
          <p:nvPr isPhoto="1"/>
        </p:nvPicPr>
        <p:blipFill>
          <a:blip r:embed="rId4" cstate="print">
            <a:grayscl/>
            <a:lum/>
          </a:blip>
          <a:stretch>
            <a:fillRect/>
          </a:stretch>
        </p:blipFill>
        <p:spPr>
          <a:xfrm>
            <a:off x="1328738" y="3543300"/>
            <a:ext cx="2143125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 descr="x1pyjyjwtwxhh13ucoqkfw0iu3 copie.jpg"/>
          <p:cNvPicPr>
            <a:picLocks noGrp="1" noChangeAspect="1"/>
          </p:cNvPicPr>
          <p:nvPr isPhoto="1"/>
        </p:nvPicPr>
        <p:blipFill>
          <a:blip r:embed="rId5" cstate="print">
            <a:grayscl/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67744" y="2636912"/>
            <a:ext cx="453201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oubleWave1">
              <a:avLst/>
            </a:prstTxWarp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fr-FR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lazed" pitchFamily="2" charset="0"/>
              </a:rPr>
              <a:t>The End</a:t>
            </a:r>
            <a:endParaRPr lang="fr-FR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Blazed" pitchFamily="2" charset="0"/>
            </a:endParaRPr>
          </a:p>
        </p:txBody>
      </p:sp>
      <p:pic>
        <p:nvPicPr>
          <p:cNvPr id="3" name="Image 2" descr="Felix gig fin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84168" y="5157192"/>
            <a:ext cx="2466975" cy="1200150"/>
          </a:xfrm>
          <a:prstGeom prst="rect">
            <a:avLst/>
          </a:prstGeom>
        </p:spPr>
      </p:pic>
    </p:spTree>
  </p:cSld>
  <p:clrMapOvr>
    <a:masterClrMapping/>
  </p:clrMapOvr>
  <p:transition advTm="10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étro">
  <a:themeElements>
    <a:clrScheme name="Mé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é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é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110</TotalTime>
  <Words>19</Words>
  <Application>Microsoft Office PowerPoint</Application>
  <PresentationFormat>Affichage à l'écran (4:3)</PresentationFormat>
  <Paragraphs>5</Paragraphs>
  <Slides>115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115</vt:i4>
      </vt:variant>
    </vt:vector>
  </HeadingPairs>
  <TitlesOfParts>
    <vt:vector size="116" baseType="lpstr">
      <vt:lpstr>Métro</vt:lpstr>
      <vt:lpstr>Album photo Estrellas Tangerinas de la Web en el Mundo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  <vt:lpstr>Diapositive 78</vt:lpstr>
      <vt:lpstr>Diapositive 79</vt:lpstr>
      <vt:lpstr>Diapositive 80</vt:lpstr>
      <vt:lpstr>Diapositive 81</vt:lpstr>
      <vt:lpstr>Diapositive 82</vt:lpstr>
      <vt:lpstr>Diapositive 83</vt:lpstr>
      <vt:lpstr>Diapositive 84</vt:lpstr>
      <vt:lpstr>Diapositive 85</vt:lpstr>
      <vt:lpstr>Diapositive 86</vt:lpstr>
      <vt:lpstr>Diapositive 87</vt:lpstr>
      <vt:lpstr>Diapositive 88</vt:lpstr>
      <vt:lpstr>Diapositive 89</vt:lpstr>
      <vt:lpstr>Diapositive 90</vt:lpstr>
      <vt:lpstr>Diapositive 91</vt:lpstr>
      <vt:lpstr>Diapositive 92</vt:lpstr>
      <vt:lpstr>Diapositive 93</vt:lpstr>
      <vt:lpstr>Diapositive 94</vt:lpstr>
      <vt:lpstr>Diapositive 95</vt:lpstr>
      <vt:lpstr>Diapositive 96</vt:lpstr>
      <vt:lpstr>Diapositive 97</vt:lpstr>
      <vt:lpstr>Diapositive 98</vt:lpstr>
      <vt:lpstr>Diapositive 99</vt:lpstr>
      <vt:lpstr>Diapositive 100</vt:lpstr>
      <vt:lpstr>Diapositive 101</vt:lpstr>
      <vt:lpstr>Diapositive 102</vt:lpstr>
      <vt:lpstr>Diapositive 103</vt:lpstr>
      <vt:lpstr>Diapositive 104</vt:lpstr>
      <vt:lpstr>Diapositive 105</vt:lpstr>
      <vt:lpstr>Diapositive 106</vt:lpstr>
      <vt:lpstr>Diapositive 107</vt:lpstr>
      <vt:lpstr>Diapositive 108</vt:lpstr>
      <vt:lpstr>Diapositive 109</vt:lpstr>
      <vt:lpstr>Diapositive 110</vt:lpstr>
      <vt:lpstr>Diapositive 111</vt:lpstr>
      <vt:lpstr>Diapositive 112</vt:lpstr>
      <vt:lpstr>Diapositive 113</vt:lpstr>
      <vt:lpstr>Diapositive 114</vt:lpstr>
      <vt:lpstr>Diapositive 115</vt:lpstr>
    </vt:vector>
  </TitlesOfParts>
  <Company>TeamLSD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Album photo Estrellas Tangerinas de la Web en el Mundo</dc:title>
  <dc:creator>LSD</dc:creator>
  <cp:lastModifiedBy>LSD</cp:lastModifiedBy>
  <cp:revision>5</cp:revision>
  <dcterms:created xsi:type="dcterms:W3CDTF">2011-03-14T01:03:36Z</dcterms:created>
  <dcterms:modified xsi:type="dcterms:W3CDTF">2011-03-15T00:10:03Z</dcterms:modified>
</cp:coreProperties>
</file>