
<file path=[Content_Types].xml><?xml version="1.0" encoding="utf-8"?>
<Types xmlns="http://schemas.openxmlformats.org/package/2006/content-types">
  <Override PartName="/ppt/slides/slide6.xml" ContentType="application/vnd.openxmlformats-officedocument.presentationml.slide+xml"/>
  <Override PartName="/ppt/slideLayouts/slideLayout8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26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theme/theme1.xml" ContentType="application/vnd.openxmlformats-officedocument.theme+xml"/>
  <Default Extension="jpeg" ContentType="image/jpeg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slideshow.main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Default Extension="tiff" ContentType="image/tiff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  <Override PartName="/ppt/slides/slide5.xml" ContentType="application/vnd.openxmlformats-officedocument.presentationml.slide+xml"/>
  <Override PartName="/ppt/slides/slide19.xml" ContentType="application/vnd.openxmlformats-officedocument.presentationml.slide+xml"/>
  <Override PartName="/ppt/slideLayouts/slideLayout7.xml" ContentType="application/vnd.openxmlformats-officedocument.presentationml.slideLayout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72" r:id="rId1"/>
  </p:sldMasterIdLst>
  <p:sldIdLst>
    <p:sldId id="256" r:id="rId2"/>
    <p:sldId id="274" r:id="rId3"/>
    <p:sldId id="298" r:id="rId4"/>
    <p:sldId id="291" r:id="rId5"/>
    <p:sldId id="290" r:id="rId6"/>
    <p:sldId id="288" r:id="rId7"/>
    <p:sldId id="297" r:id="rId8"/>
    <p:sldId id="299" r:id="rId9"/>
    <p:sldId id="275" r:id="rId10"/>
    <p:sldId id="276" r:id="rId11"/>
    <p:sldId id="277" r:id="rId12"/>
    <p:sldId id="292" r:id="rId13"/>
    <p:sldId id="293" r:id="rId14"/>
    <p:sldId id="279" r:id="rId15"/>
    <p:sldId id="280" r:id="rId16"/>
    <p:sldId id="281" r:id="rId17"/>
    <p:sldId id="283" r:id="rId18"/>
    <p:sldId id="284" r:id="rId19"/>
    <p:sldId id="294" r:id="rId20"/>
    <p:sldId id="287" r:id="rId21"/>
    <p:sldId id="278" r:id="rId22"/>
    <p:sldId id="282" r:id="rId23"/>
    <p:sldId id="285" r:id="rId24"/>
    <p:sldId id="286" r:id="rId25"/>
    <p:sldId id="289" r:id="rId26"/>
    <p:sldId id="296" r:id="rId27"/>
  </p:sldIdLst>
  <p:sldSz cx="9144000" cy="6858000" type="screen4x3"/>
  <p:notesSz cx="6858000" cy="9144000"/>
  <p:photoAlbum/>
  <p:defaultTextStyle>
    <a:defPPr>
      <a:defRPr lang="fr-FR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/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showOutlineIcons="0" vertBarState="maximized">
    <p:restoredLeft sz="15950" autoAdjust="0"/>
    <p:restoredTop sz="94660"/>
  </p:normalViewPr>
  <p:slideViewPr>
    <p:cSldViewPr>
      <p:cViewPr varScale="1">
        <p:scale>
          <a:sx n="111" d="100"/>
          <a:sy n="111" d="100"/>
        </p:scale>
        <p:origin x="-894" y="-90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presProps" Target="presProp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tableStyles" Target="tableStyle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theme" Target="theme/theme1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e de ti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Triangle isocèle 6"/>
          <p:cNvSpPr/>
          <p:nvPr/>
        </p:nvSpPr>
        <p:spPr>
          <a:xfrm rot="16200000">
            <a:off x="7554353" y="5254283"/>
            <a:ext cx="1892949" cy="1294228"/>
          </a:xfrm>
          <a:prstGeom prst="triangle">
            <a:avLst>
              <a:gd name="adj" fmla="val 51323"/>
            </a:avLst>
          </a:prstGeom>
          <a:gradFill flip="none" rotWithShape="1">
            <a:gsLst>
              <a:gs pos="0">
                <a:schemeClr val="accent1">
                  <a:shade val="30000"/>
                  <a:satMod val="155000"/>
                  <a:alpha val="100000"/>
                </a:schemeClr>
              </a:gs>
              <a:gs pos="60000">
                <a:schemeClr val="accent1">
                  <a:satMod val="160000"/>
                  <a:alpha val="100000"/>
                </a:schemeClr>
              </a:gs>
              <a:gs pos="100000">
                <a:schemeClr val="accent1">
                  <a:tint val="70000"/>
                  <a:satMod val="200000"/>
                  <a:alpha val="100000"/>
                </a:schemeClr>
              </a:gs>
            </a:gsLst>
            <a:lin ang="15500000" scaled="1"/>
            <a:tileRect/>
          </a:gra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8" name="Titre 7"/>
          <p:cNvSpPr>
            <a:spLocks noGrp="1"/>
          </p:cNvSpPr>
          <p:nvPr>
            <p:ph type="ctrTitle"/>
          </p:nvPr>
        </p:nvSpPr>
        <p:spPr>
          <a:xfrm>
            <a:off x="540544" y="776288"/>
            <a:ext cx="8062912" cy="1470025"/>
          </a:xfrm>
        </p:spPr>
        <p:txBody>
          <a:bodyPr anchor="b">
            <a:normAutofit/>
          </a:bodyPr>
          <a:lstStyle>
            <a:lvl1pPr algn="r">
              <a:defRPr sz="4400"/>
            </a:lvl1pPr>
          </a:lstStyle>
          <a:p>
            <a:r>
              <a:rPr kumimoji="0" lang="fr-FR" smtClean="0"/>
              <a:t>Cliquez pour modifier le style du titre</a:t>
            </a:r>
            <a:endParaRPr kumimoji="0" lang="en-US"/>
          </a:p>
        </p:txBody>
      </p:sp>
      <p:sp>
        <p:nvSpPr>
          <p:cNvPr id="9" name="Sous-titre 8"/>
          <p:cNvSpPr>
            <a:spLocks noGrp="1"/>
          </p:cNvSpPr>
          <p:nvPr>
            <p:ph type="subTitle" idx="1"/>
          </p:nvPr>
        </p:nvSpPr>
        <p:spPr>
          <a:xfrm>
            <a:off x="540544" y="2250280"/>
            <a:ext cx="8062912" cy="1752600"/>
          </a:xfrm>
        </p:spPr>
        <p:txBody>
          <a:bodyPr/>
          <a:lstStyle>
            <a:lvl1pPr marL="0" marR="36576" indent="0" algn="r">
              <a:spcBef>
                <a:spcPts val="0"/>
              </a:spcBef>
              <a:buNone/>
              <a:defRPr>
                <a:ln>
                  <a:solidFill>
                    <a:schemeClr val="bg2"/>
                  </a:solidFill>
                </a:ln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</a:lstStyle>
          <a:p>
            <a:r>
              <a:rPr kumimoji="0" lang="fr-FR" smtClean="0"/>
              <a:t>Cliquez pour modifier le style des sous-titres du masque</a:t>
            </a:r>
            <a:endParaRPr kumimoji="0" lang="en-US"/>
          </a:p>
        </p:txBody>
      </p:sp>
      <p:sp>
        <p:nvSpPr>
          <p:cNvPr id="28" name="Espace réservé de la date 27"/>
          <p:cNvSpPr>
            <a:spLocks noGrp="1"/>
          </p:cNvSpPr>
          <p:nvPr>
            <p:ph type="dt" sz="half" idx="10"/>
          </p:nvPr>
        </p:nvSpPr>
        <p:spPr>
          <a:xfrm>
            <a:off x="1371600" y="6012656"/>
            <a:ext cx="5791200" cy="365125"/>
          </a:xfrm>
        </p:spPr>
        <p:txBody>
          <a:bodyPr tIns="0" bIns="0" anchor="t"/>
          <a:lstStyle>
            <a:lvl1pPr algn="r">
              <a:defRPr sz="1000"/>
            </a:lvl1pPr>
          </a:lstStyle>
          <a:p>
            <a:fld id="{69ABBF56-00E7-4FD1-A644-4D81B711CA9B}" type="datetimeFigureOut">
              <a:rPr lang="fr-FR" smtClean="0"/>
              <a:t>10/03/2011</a:t>
            </a:fld>
            <a:endParaRPr lang="fr-FR"/>
          </a:p>
        </p:txBody>
      </p:sp>
      <p:sp>
        <p:nvSpPr>
          <p:cNvPr id="17" name="Espace réservé du pied de page 16"/>
          <p:cNvSpPr>
            <a:spLocks noGrp="1"/>
          </p:cNvSpPr>
          <p:nvPr>
            <p:ph type="ftr" sz="quarter" idx="11"/>
          </p:nvPr>
        </p:nvSpPr>
        <p:spPr>
          <a:xfrm>
            <a:off x="1371600" y="5650704"/>
            <a:ext cx="5791200" cy="365125"/>
          </a:xfrm>
        </p:spPr>
        <p:txBody>
          <a:bodyPr tIns="0" bIns="0" anchor="b"/>
          <a:lstStyle>
            <a:lvl1pPr algn="r">
              <a:defRPr sz="1100"/>
            </a:lvl1pPr>
          </a:lstStyle>
          <a:p>
            <a:endParaRPr lang="fr-FR"/>
          </a:p>
        </p:txBody>
      </p:sp>
      <p:sp>
        <p:nvSpPr>
          <p:cNvPr id="29" name="Espace réservé du numéro de diapositive 28"/>
          <p:cNvSpPr>
            <a:spLocks noGrp="1"/>
          </p:cNvSpPr>
          <p:nvPr>
            <p:ph type="sldNum" sz="quarter" idx="12"/>
          </p:nvPr>
        </p:nvSpPr>
        <p:spPr>
          <a:xfrm>
            <a:off x="8392247" y="5752307"/>
            <a:ext cx="502920" cy="365125"/>
          </a:xfrm>
        </p:spPr>
        <p:txBody>
          <a:bodyPr anchor="ctr"/>
          <a:lstStyle>
            <a:lvl1pPr algn="ctr">
              <a:defRPr sz="1300">
                <a:solidFill>
                  <a:srgbClr val="FFFFFF"/>
                </a:solidFill>
              </a:defRPr>
            </a:lvl1pPr>
          </a:lstStyle>
          <a:p>
            <a:fld id="{6B8B4711-2960-40B6-BA47-6F57DBDAA6B9}" type="slidenum">
              <a:rPr lang="fr-FR" smtClean="0"/>
              <a:t>‹N°›</a:t>
            </a:fld>
            <a:endParaRPr lang="fr-FR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457200" y="267494"/>
            <a:ext cx="8229600" cy="1399032"/>
          </a:xfrm>
        </p:spPr>
        <p:txBody>
          <a:bodyPr/>
          <a:lstStyle/>
          <a:p>
            <a:r>
              <a:rPr kumimoji="0" lang="fr-FR" smtClean="0"/>
              <a:t>Cliquez pour modifier le style du titre</a:t>
            </a:r>
            <a:endParaRPr kumimoji="0" lang="en-US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>
          <a:xfrm>
            <a:off x="457200" y="1882808"/>
            <a:ext cx="8229600" cy="4572000"/>
          </a:xfrm>
        </p:spPr>
        <p:txBody>
          <a:bodyPr/>
          <a:lstStyle/>
          <a:p>
            <a:pPr lvl="0" eaLnBrk="1" latinLnBrk="0" hangingPunct="1"/>
            <a:r>
              <a:rPr lang="fr-FR" smtClean="0"/>
              <a:t>Cliquez pour modifier les styles du texte du masque</a:t>
            </a:r>
          </a:p>
          <a:p>
            <a:pPr lvl="1" eaLnBrk="1" latinLnBrk="0" hangingPunct="1"/>
            <a:r>
              <a:rPr lang="fr-FR" smtClean="0"/>
              <a:t>Deuxième niveau</a:t>
            </a:r>
          </a:p>
          <a:p>
            <a:pPr lvl="2" eaLnBrk="1" latinLnBrk="0" hangingPunct="1"/>
            <a:r>
              <a:rPr lang="fr-FR" smtClean="0"/>
              <a:t>Troisième niveau</a:t>
            </a:r>
          </a:p>
          <a:p>
            <a:pPr lvl="3" eaLnBrk="1" latinLnBrk="0" hangingPunct="1"/>
            <a:r>
              <a:rPr lang="fr-FR" smtClean="0"/>
              <a:t>Quatrième niveau</a:t>
            </a:r>
          </a:p>
          <a:p>
            <a:pPr lvl="4" eaLnBrk="1" latinLnBrk="0" hangingPunct="1"/>
            <a:r>
              <a:rPr lang="fr-FR" smtClean="0"/>
              <a:t>Cinquième niveau</a:t>
            </a:r>
            <a:endParaRPr kumimoji="0" lang="en-US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>
          <a:xfrm>
            <a:off x="4791456" y="6480048"/>
            <a:ext cx="2133600" cy="301752"/>
          </a:xfrm>
        </p:spPr>
        <p:txBody>
          <a:bodyPr/>
          <a:lstStyle/>
          <a:p>
            <a:fld id="{69ABBF56-00E7-4FD1-A644-4D81B711CA9B}" type="datetimeFigureOut">
              <a:rPr lang="fr-FR" smtClean="0"/>
              <a:t>10/03/2011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>
          <a:xfrm>
            <a:off x="457200" y="6480969"/>
            <a:ext cx="4260056" cy="300831"/>
          </a:xfrm>
        </p:spPr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B8B4711-2960-40B6-BA47-6F57DBDAA6B9}" type="slidenum">
              <a:rPr lang="fr-FR" smtClean="0"/>
              <a:t>‹N°›</a:t>
            </a:fld>
            <a:endParaRPr lang="fr-FR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Titre de section">
    <p:bg>
      <p:bgRef idx="1002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Triangle rectangle 8"/>
          <p:cNvSpPr/>
          <p:nvPr/>
        </p:nvSpPr>
        <p:spPr>
          <a:xfrm flipV="1">
            <a:off x="7034" y="7034"/>
            <a:ext cx="9129932" cy="6836899"/>
          </a:xfrm>
          <a:prstGeom prst="rtTriangle">
            <a:avLst/>
          </a:prstGeom>
          <a:gradFill flip="none" rotWithShape="1">
            <a:gsLst>
              <a:gs pos="0">
                <a:schemeClr val="tx2">
                  <a:alpha val="10000"/>
                </a:schemeClr>
              </a:gs>
              <a:gs pos="70000">
                <a:schemeClr val="tx2">
                  <a:alpha val="8000"/>
                </a:schemeClr>
              </a:gs>
              <a:gs pos="100000">
                <a:schemeClr val="tx2">
                  <a:alpha val="1000"/>
                </a:schemeClr>
              </a:gs>
            </a:gsLst>
            <a:lin ang="8000000" scaled="1"/>
            <a:tileRect/>
          </a:gra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marL="0" algn="ctr" defTabSz="914400" rtl="0" eaLnBrk="1" latinLnBrk="0" hangingPunct="1"/>
            <a:endParaRPr kumimoji="0" lang="en-US" sz="1800" kern="1200">
              <a:solidFill>
                <a:schemeClr val="lt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8" name="Triangle isocèle 7"/>
          <p:cNvSpPr/>
          <p:nvPr/>
        </p:nvSpPr>
        <p:spPr>
          <a:xfrm rot="5400000" flipV="1">
            <a:off x="7554353" y="309490"/>
            <a:ext cx="1892949" cy="1294228"/>
          </a:xfrm>
          <a:prstGeom prst="triangle">
            <a:avLst>
              <a:gd name="adj" fmla="val 51323"/>
            </a:avLst>
          </a:prstGeom>
          <a:gradFill flip="none" rotWithShape="1">
            <a:gsLst>
              <a:gs pos="0">
                <a:schemeClr val="accent1">
                  <a:shade val="30000"/>
                  <a:satMod val="155000"/>
                  <a:alpha val="100000"/>
                </a:schemeClr>
              </a:gs>
              <a:gs pos="60000">
                <a:schemeClr val="accent1">
                  <a:satMod val="160000"/>
                  <a:alpha val="100000"/>
                </a:schemeClr>
              </a:gs>
              <a:gs pos="100000">
                <a:schemeClr val="accent1">
                  <a:tint val="70000"/>
                  <a:satMod val="200000"/>
                  <a:alpha val="100000"/>
                </a:schemeClr>
              </a:gs>
            </a:gsLst>
            <a:lin ang="15500000" scaled="1"/>
            <a:tileRect/>
          </a:gra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>
          <a:xfrm>
            <a:off x="6955632" y="6477000"/>
            <a:ext cx="2133600" cy="304800"/>
          </a:xfrm>
        </p:spPr>
        <p:txBody>
          <a:bodyPr/>
          <a:lstStyle/>
          <a:p>
            <a:fld id="{69ABBF56-00E7-4FD1-A644-4D81B711CA9B}" type="datetimeFigureOut">
              <a:rPr lang="fr-FR" smtClean="0"/>
              <a:t>10/03/2011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>
          <a:xfrm>
            <a:off x="2619376" y="6480969"/>
            <a:ext cx="4260056" cy="300831"/>
          </a:xfrm>
        </p:spPr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>
          <a:xfrm>
            <a:off x="8451056" y="809624"/>
            <a:ext cx="502920" cy="300831"/>
          </a:xfrm>
        </p:spPr>
        <p:txBody>
          <a:bodyPr/>
          <a:lstStyle/>
          <a:p>
            <a:fld id="{6B8B4711-2960-40B6-BA47-6F57DBDAA6B9}" type="slidenum">
              <a:rPr lang="fr-FR" smtClean="0"/>
              <a:t>‹N°›</a:t>
            </a:fld>
            <a:endParaRPr lang="fr-FR"/>
          </a:p>
        </p:txBody>
      </p:sp>
      <p:cxnSp>
        <p:nvCxnSpPr>
          <p:cNvPr id="11" name="Connecteur droit 10"/>
          <p:cNvCxnSpPr/>
          <p:nvPr/>
        </p:nvCxnSpPr>
        <p:spPr>
          <a:xfrm rot="10800000">
            <a:off x="6468794" y="9381"/>
            <a:ext cx="2672861" cy="1900210"/>
          </a:xfrm>
          <a:prstGeom prst="line">
            <a:avLst/>
          </a:prstGeom>
          <a:noFill/>
          <a:ln w="6000" cap="rnd" cmpd="sng" algn="ctr">
            <a:solidFill>
              <a:schemeClr val="bg2">
                <a:tint val="50000"/>
                <a:satMod val="200000"/>
                <a:alpha val="45000"/>
              </a:schemeClr>
            </a:solidFill>
            <a:prstDash val="solid"/>
          </a:ln>
          <a:effectLst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10" name="Connecteur droit 9"/>
          <p:cNvCxnSpPr/>
          <p:nvPr/>
        </p:nvCxnSpPr>
        <p:spPr>
          <a:xfrm flipV="1">
            <a:off x="0" y="7034"/>
            <a:ext cx="9136966" cy="6843933"/>
          </a:xfrm>
          <a:prstGeom prst="line">
            <a:avLst/>
          </a:prstGeom>
          <a:noFill/>
          <a:ln w="5000" cap="rnd" cmpd="sng" algn="ctr">
            <a:solidFill>
              <a:schemeClr val="bg2">
                <a:tint val="55000"/>
                <a:satMod val="200000"/>
                <a:alpha val="35000"/>
              </a:schemeClr>
            </a:solidFill>
            <a:prstDash val="solid"/>
          </a:ln>
          <a:effectLst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381000" y="271464"/>
            <a:ext cx="7239000" cy="1362075"/>
          </a:xfrm>
        </p:spPr>
        <p:txBody>
          <a:bodyPr anchor="ctr"/>
          <a:lstStyle>
            <a:lvl1pPr marL="0" algn="l">
              <a:buNone/>
              <a:defRPr sz="3600" b="1" cap="none" baseline="0"/>
            </a:lvl1pPr>
          </a:lstStyle>
          <a:p>
            <a:r>
              <a:rPr kumimoji="0" lang="fr-FR" smtClean="0"/>
              <a:t>Cliquez pour modifier le style du titre</a:t>
            </a:r>
            <a:endParaRPr kumimoji="0" lang="en-US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381000" y="1633536"/>
            <a:ext cx="3886200" cy="2286000"/>
          </a:xfrm>
        </p:spPr>
        <p:txBody>
          <a:bodyPr anchor="t"/>
          <a:lstStyle>
            <a:lvl1pPr marL="54864" indent="0" algn="l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</a:lstStyle>
          <a:p>
            <a:pPr lvl="0" eaLnBrk="1" latinLnBrk="0" hangingPunct="1"/>
            <a:r>
              <a:rPr kumimoji="0" lang="fr-FR" smtClean="0"/>
              <a:t>Cliquez pour modifier les styles du texte du masque</a:t>
            </a:r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eux conten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 marL="0" algn="l">
              <a:defRPr/>
            </a:lvl1pPr>
          </a:lstStyle>
          <a:p>
            <a:r>
              <a:rPr kumimoji="0" lang="fr-FR" smtClean="0"/>
              <a:t>Cliquez pour modifier le style du titre</a:t>
            </a:r>
            <a:endParaRPr kumimoji="0" lang="en-US"/>
          </a:p>
        </p:txBody>
      </p:sp>
      <p:sp>
        <p:nvSpPr>
          <p:cNvPr id="3" name="Espace réservé du contenu 2"/>
          <p:cNvSpPr>
            <a:spLocks noGrp="1"/>
          </p:cNvSpPr>
          <p:nvPr>
            <p:ph sz="half" idx="1"/>
          </p:nvPr>
        </p:nvSpPr>
        <p:spPr>
          <a:xfrm>
            <a:off x="457200" y="1722437"/>
            <a:ext cx="4038600" cy="4525963"/>
          </a:xfrm>
        </p:spPr>
        <p:txBody>
          <a:bodyPr/>
          <a:lstStyle>
            <a:lvl1pPr>
              <a:defRPr sz="26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</a:lstStyle>
          <a:p>
            <a:pPr lvl="0" eaLnBrk="1" latinLnBrk="0" hangingPunct="1"/>
            <a:r>
              <a:rPr lang="fr-FR" smtClean="0"/>
              <a:t>Cliquez pour modifier les styles du texte du masque</a:t>
            </a:r>
          </a:p>
          <a:p>
            <a:pPr lvl="1" eaLnBrk="1" latinLnBrk="0" hangingPunct="1"/>
            <a:r>
              <a:rPr lang="fr-FR" smtClean="0"/>
              <a:t>Deuxième niveau</a:t>
            </a:r>
          </a:p>
          <a:p>
            <a:pPr lvl="2" eaLnBrk="1" latinLnBrk="0" hangingPunct="1"/>
            <a:r>
              <a:rPr lang="fr-FR" smtClean="0"/>
              <a:t>Troisième niveau</a:t>
            </a:r>
          </a:p>
          <a:p>
            <a:pPr lvl="3" eaLnBrk="1" latinLnBrk="0" hangingPunct="1"/>
            <a:r>
              <a:rPr lang="fr-FR" smtClean="0"/>
              <a:t>Quatrième niveau</a:t>
            </a:r>
          </a:p>
          <a:p>
            <a:pPr lvl="4" eaLnBrk="1" latinLnBrk="0" hangingPunct="1"/>
            <a:r>
              <a:rPr lang="fr-FR" smtClean="0"/>
              <a:t>Cinquième niveau</a:t>
            </a:r>
            <a:endParaRPr kumimoji="0" lang="en-US"/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4648200" y="1722437"/>
            <a:ext cx="4038600" cy="4525963"/>
          </a:xfrm>
        </p:spPr>
        <p:txBody>
          <a:bodyPr/>
          <a:lstStyle>
            <a:lvl1pPr>
              <a:defRPr sz="26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</a:lstStyle>
          <a:p>
            <a:pPr lvl="0" eaLnBrk="1" latinLnBrk="0" hangingPunct="1"/>
            <a:r>
              <a:rPr lang="fr-FR" smtClean="0"/>
              <a:t>Cliquez pour modifier les styles du texte du masque</a:t>
            </a:r>
          </a:p>
          <a:p>
            <a:pPr lvl="1" eaLnBrk="1" latinLnBrk="0" hangingPunct="1"/>
            <a:r>
              <a:rPr lang="fr-FR" smtClean="0"/>
              <a:t>Deuxième niveau</a:t>
            </a:r>
          </a:p>
          <a:p>
            <a:pPr lvl="2" eaLnBrk="1" latinLnBrk="0" hangingPunct="1"/>
            <a:r>
              <a:rPr lang="fr-FR" smtClean="0"/>
              <a:t>Troisième niveau</a:t>
            </a:r>
          </a:p>
          <a:p>
            <a:pPr lvl="3" eaLnBrk="1" latinLnBrk="0" hangingPunct="1"/>
            <a:r>
              <a:rPr lang="fr-FR" smtClean="0"/>
              <a:t>Quatrième niveau</a:t>
            </a:r>
          </a:p>
          <a:p>
            <a:pPr lvl="4" eaLnBrk="1" latinLnBrk="0" hangingPunct="1"/>
            <a:r>
              <a:rPr lang="fr-FR" smtClean="0"/>
              <a:t>Cinquième niveau</a:t>
            </a:r>
            <a:endParaRPr kumimoji="0" lang="en-US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4791456" y="6480969"/>
            <a:ext cx="2133600" cy="301752"/>
          </a:xfrm>
        </p:spPr>
        <p:txBody>
          <a:bodyPr/>
          <a:lstStyle/>
          <a:p>
            <a:fld id="{69ABBF56-00E7-4FD1-A644-4D81B711CA9B}" type="datetimeFigureOut">
              <a:rPr lang="fr-FR" smtClean="0"/>
              <a:t>10/03/2011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457200" y="6480969"/>
            <a:ext cx="4260056" cy="301752"/>
          </a:xfrm>
        </p:spPr>
        <p:txBody>
          <a:bodyPr/>
          <a:lstStyle/>
          <a:p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7589520" y="6480969"/>
            <a:ext cx="502920" cy="301752"/>
          </a:xfrm>
        </p:spPr>
        <p:txBody>
          <a:bodyPr/>
          <a:lstStyle/>
          <a:p>
            <a:fld id="{6B8B4711-2960-40B6-BA47-6F57DBDAA6B9}" type="slidenum">
              <a:rPr lang="fr-FR" smtClean="0"/>
              <a:t>‹N°›</a:t>
            </a:fld>
            <a:endParaRPr lang="fr-FR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woTxTwoObj" preserve="1">
  <p:cSld name="Comparaison">
    <p:bg>
      <p:bgRef idx="1002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248198" y="290732"/>
            <a:ext cx="1066800" cy="6153912"/>
          </a:xfrm>
        </p:spPr>
        <p:txBody>
          <a:bodyPr vert="vert270" anchor="b"/>
          <a:lstStyle>
            <a:lvl1pPr marL="0" algn="ctr">
              <a:defRPr sz="3300" b="1">
                <a:ln w="6350">
                  <a:solidFill>
                    <a:schemeClr val="tx1"/>
                  </a:solidFill>
                </a:ln>
                <a:solidFill>
                  <a:schemeClr val="tx1"/>
                </a:solidFill>
              </a:defRPr>
            </a:lvl1pPr>
          </a:lstStyle>
          <a:p>
            <a:r>
              <a:rPr kumimoji="0" lang="fr-FR" smtClean="0"/>
              <a:t>Cliquez pour modifier le style du titre</a:t>
            </a:r>
            <a:endParaRPr kumimoji="0" lang="en-US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1365006" y="290732"/>
            <a:ext cx="581024" cy="3017520"/>
          </a:xfrm>
          <a:solidFill>
            <a:schemeClr val="bg1"/>
          </a:solidFill>
          <a:ln w="12700">
            <a:noFill/>
          </a:ln>
        </p:spPr>
        <p:txBody>
          <a:bodyPr vert="vert270" anchor="ctr"/>
          <a:lstStyle>
            <a:lvl1pPr marL="0" indent="0" algn="ctr">
              <a:buNone/>
              <a:defRPr sz="1600" b="0">
                <a:solidFill>
                  <a:schemeClr val="tx1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fr-FR" smtClean="0"/>
              <a:t>Cliquez pour modifier les styles du texte du masque</a:t>
            </a:r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3"/>
          </p:nvPr>
        </p:nvSpPr>
        <p:spPr>
          <a:xfrm>
            <a:off x="1365006" y="3427124"/>
            <a:ext cx="581024" cy="3017520"/>
          </a:xfrm>
          <a:solidFill>
            <a:schemeClr val="bg1"/>
          </a:solidFill>
          <a:ln w="12700">
            <a:noFill/>
          </a:ln>
        </p:spPr>
        <p:txBody>
          <a:bodyPr vert="vert270" anchor="ctr"/>
          <a:lstStyle>
            <a:lvl1pPr marL="0" indent="0" algn="ctr">
              <a:buNone/>
              <a:defRPr sz="1600" b="0">
                <a:solidFill>
                  <a:schemeClr val="tx1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fr-FR" smtClean="0"/>
              <a:t>Cliquez pour modifier les styles du texte du masque</a:t>
            </a:r>
          </a:p>
        </p:txBody>
      </p:sp>
      <p:sp>
        <p:nvSpPr>
          <p:cNvPr id="5" name="Espace réservé du contenu 4"/>
          <p:cNvSpPr>
            <a:spLocks noGrp="1"/>
          </p:cNvSpPr>
          <p:nvPr>
            <p:ph sz="quarter" idx="2"/>
          </p:nvPr>
        </p:nvSpPr>
        <p:spPr>
          <a:xfrm>
            <a:off x="2022230" y="290732"/>
            <a:ext cx="6858000" cy="3017520"/>
          </a:xfrm>
        </p:spPr>
        <p:txBody>
          <a:bodyPr/>
          <a:lstStyle>
            <a:lvl1pPr algn="l">
              <a:defRPr sz="2400"/>
            </a:lvl1pPr>
            <a:lvl2pPr algn="l">
              <a:defRPr sz="2000"/>
            </a:lvl2pPr>
            <a:lvl3pPr algn="l">
              <a:defRPr sz="1800"/>
            </a:lvl3pPr>
            <a:lvl4pPr algn="l">
              <a:defRPr sz="1600"/>
            </a:lvl4pPr>
            <a:lvl5pPr algn="l">
              <a:defRPr sz="1600"/>
            </a:lvl5pPr>
          </a:lstStyle>
          <a:p>
            <a:pPr lvl="0" eaLnBrk="1" latinLnBrk="0" hangingPunct="1"/>
            <a:r>
              <a:rPr lang="fr-FR" smtClean="0"/>
              <a:t>Cliquez pour modifier les styles du texte du masque</a:t>
            </a:r>
          </a:p>
          <a:p>
            <a:pPr lvl="1" eaLnBrk="1" latinLnBrk="0" hangingPunct="1"/>
            <a:r>
              <a:rPr lang="fr-FR" smtClean="0"/>
              <a:t>Deuxième niveau</a:t>
            </a:r>
          </a:p>
          <a:p>
            <a:pPr lvl="2" eaLnBrk="1" latinLnBrk="0" hangingPunct="1"/>
            <a:r>
              <a:rPr lang="fr-FR" smtClean="0"/>
              <a:t>Troisième niveau</a:t>
            </a:r>
          </a:p>
          <a:p>
            <a:pPr lvl="3" eaLnBrk="1" latinLnBrk="0" hangingPunct="1"/>
            <a:r>
              <a:rPr lang="fr-FR" smtClean="0"/>
              <a:t>Quatrième niveau</a:t>
            </a:r>
          </a:p>
          <a:p>
            <a:pPr lvl="4" eaLnBrk="1" latinLnBrk="0" hangingPunct="1"/>
            <a:r>
              <a:rPr lang="fr-FR" smtClean="0"/>
              <a:t>Cinquième niveau</a:t>
            </a:r>
            <a:endParaRPr kumimoji="0" lang="en-US"/>
          </a:p>
        </p:txBody>
      </p:sp>
      <p:sp>
        <p:nvSpPr>
          <p:cNvPr id="6" name="Espace réservé du contenu 5"/>
          <p:cNvSpPr>
            <a:spLocks noGrp="1"/>
          </p:cNvSpPr>
          <p:nvPr>
            <p:ph sz="quarter" idx="4"/>
          </p:nvPr>
        </p:nvSpPr>
        <p:spPr>
          <a:xfrm>
            <a:off x="2022230" y="3427124"/>
            <a:ext cx="6858000" cy="3017520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 eaLnBrk="1" latinLnBrk="0" hangingPunct="1"/>
            <a:r>
              <a:rPr lang="fr-FR" smtClean="0"/>
              <a:t>Cliquez pour modifier les styles du texte du masque</a:t>
            </a:r>
          </a:p>
          <a:p>
            <a:pPr lvl="1" eaLnBrk="1" latinLnBrk="0" hangingPunct="1"/>
            <a:r>
              <a:rPr lang="fr-FR" smtClean="0"/>
              <a:t>Deuxième niveau</a:t>
            </a:r>
          </a:p>
          <a:p>
            <a:pPr lvl="2" eaLnBrk="1" latinLnBrk="0" hangingPunct="1"/>
            <a:r>
              <a:rPr lang="fr-FR" smtClean="0"/>
              <a:t>Troisième niveau</a:t>
            </a:r>
          </a:p>
          <a:p>
            <a:pPr lvl="3" eaLnBrk="1" latinLnBrk="0" hangingPunct="1"/>
            <a:r>
              <a:rPr lang="fr-FR" smtClean="0"/>
              <a:t>Quatrième niveau</a:t>
            </a:r>
          </a:p>
          <a:p>
            <a:pPr lvl="4" eaLnBrk="1" latinLnBrk="0" hangingPunct="1"/>
            <a:r>
              <a:rPr lang="fr-FR" smtClean="0"/>
              <a:t>Cinquième niveau</a:t>
            </a:r>
            <a:endParaRPr kumimoji="0" lang="en-US"/>
          </a:p>
        </p:txBody>
      </p:sp>
      <p:sp>
        <p:nvSpPr>
          <p:cNvPr id="7" name="Espace réservé de la date 6"/>
          <p:cNvSpPr>
            <a:spLocks noGrp="1"/>
          </p:cNvSpPr>
          <p:nvPr>
            <p:ph type="dt" sz="half" idx="10"/>
          </p:nvPr>
        </p:nvSpPr>
        <p:spPr>
          <a:xfrm>
            <a:off x="4791456" y="6480969"/>
            <a:ext cx="2130552" cy="301752"/>
          </a:xfrm>
        </p:spPr>
        <p:txBody>
          <a:bodyPr/>
          <a:lstStyle/>
          <a:p>
            <a:fld id="{69ABBF56-00E7-4FD1-A644-4D81B711CA9B}" type="datetimeFigureOut">
              <a:rPr lang="fr-FR" smtClean="0"/>
              <a:t>10/03/2011</a:t>
            </a:fld>
            <a:endParaRPr lang="fr-FR"/>
          </a:p>
        </p:txBody>
      </p:sp>
      <p:sp>
        <p:nvSpPr>
          <p:cNvPr id="8" name="Espace réservé du pied de page 7"/>
          <p:cNvSpPr>
            <a:spLocks noGrp="1"/>
          </p:cNvSpPr>
          <p:nvPr>
            <p:ph type="ftr" sz="quarter" idx="11"/>
          </p:nvPr>
        </p:nvSpPr>
        <p:spPr>
          <a:xfrm>
            <a:off x="457200" y="6480969"/>
            <a:ext cx="4261104" cy="301752"/>
          </a:xfrm>
        </p:spPr>
        <p:txBody>
          <a:bodyPr/>
          <a:lstStyle/>
          <a:p>
            <a:endParaRPr lang="fr-FR"/>
          </a:p>
        </p:txBody>
      </p:sp>
      <p:sp>
        <p:nvSpPr>
          <p:cNvPr id="9" name="Espace réservé du numéro de diapositive 8"/>
          <p:cNvSpPr>
            <a:spLocks noGrp="1"/>
          </p:cNvSpPr>
          <p:nvPr>
            <p:ph type="sldNum" sz="quarter" idx="12"/>
          </p:nvPr>
        </p:nvSpPr>
        <p:spPr>
          <a:xfrm>
            <a:off x="7589520" y="6483096"/>
            <a:ext cx="502920" cy="301752"/>
          </a:xfrm>
        </p:spPr>
        <p:txBody>
          <a:bodyPr/>
          <a:lstStyle>
            <a:lvl1pPr algn="ctr">
              <a:defRPr/>
            </a:lvl1pPr>
          </a:lstStyle>
          <a:p>
            <a:fld id="{6B8B4711-2960-40B6-BA47-6F57DBDAA6B9}" type="slidenum">
              <a:rPr lang="fr-FR" smtClean="0"/>
              <a:t>‹N°›</a:t>
            </a:fld>
            <a:endParaRPr lang="fr-FR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re seu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 b="0"/>
            </a:lvl1pPr>
          </a:lstStyle>
          <a:p>
            <a:r>
              <a:rPr kumimoji="0" lang="fr-FR" smtClean="0"/>
              <a:t>Cliquez pour modifier le style du titre</a:t>
            </a:r>
            <a:endParaRPr kumimoji="0" lang="en-US"/>
          </a:p>
        </p:txBody>
      </p:sp>
      <p:sp>
        <p:nvSpPr>
          <p:cNvPr id="3" name="Espace réservé de la date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9ABBF56-00E7-4FD1-A644-4D81B711CA9B}" type="datetimeFigureOut">
              <a:rPr lang="fr-FR" smtClean="0"/>
              <a:t>10/03/2011</a:t>
            </a:fld>
            <a:endParaRPr lang="fr-FR"/>
          </a:p>
        </p:txBody>
      </p:sp>
      <p:sp>
        <p:nvSpPr>
          <p:cNvPr id="4" name="Espace réservé du pied de page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5" name="Espace réservé du numéro de diapositive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B8B4711-2960-40B6-BA47-6F57DBDAA6B9}" type="slidenum">
              <a:rPr lang="fr-FR" smtClean="0"/>
              <a:t>‹N°›</a:t>
            </a:fld>
            <a:endParaRPr lang="fr-FR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a date 1"/>
          <p:cNvSpPr>
            <a:spLocks noGrp="1"/>
          </p:cNvSpPr>
          <p:nvPr>
            <p:ph type="dt" sz="half" idx="10"/>
          </p:nvPr>
        </p:nvSpPr>
        <p:spPr>
          <a:xfrm>
            <a:off x="4791456" y="6480969"/>
            <a:ext cx="2133600" cy="301752"/>
          </a:xfrm>
        </p:spPr>
        <p:txBody>
          <a:bodyPr/>
          <a:lstStyle/>
          <a:p>
            <a:fld id="{69ABBF56-00E7-4FD1-A644-4D81B711CA9B}" type="datetimeFigureOut">
              <a:rPr lang="fr-FR" smtClean="0"/>
              <a:t>10/03/2011</a:t>
            </a:fld>
            <a:endParaRPr lang="fr-FR"/>
          </a:p>
        </p:txBody>
      </p:sp>
      <p:sp>
        <p:nvSpPr>
          <p:cNvPr id="3" name="Espace réservé du pied de page 2"/>
          <p:cNvSpPr>
            <a:spLocks noGrp="1"/>
          </p:cNvSpPr>
          <p:nvPr>
            <p:ph type="ftr" sz="quarter" idx="11"/>
          </p:nvPr>
        </p:nvSpPr>
        <p:spPr>
          <a:xfrm>
            <a:off x="457200" y="6481890"/>
            <a:ext cx="4260056" cy="300831"/>
          </a:xfrm>
        </p:spPr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2"/>
          </p:nvPr>
        </p:nvSpPr>
        <p:spPr>
          <a:xfrm>
            <a:off x="7589520" y="6480969"/>
            <a:ext cx="502920" cy="301752"/>
          </a:xfrm>
        </p:spPr>
        <p:txBody>
          <a:bodyPr/>
          <a:lstStyle/>
          <a:p>
            <a:fld id="{6B8B4711-2960-40B6-BA47-6F57DBDAA6B9}" type="slidenum">
              <a:rPr lang="fr-FR" smtClean="0"/>
              <a:t>‹N°›</a:t>
            </a:fld>
            <a:endParaRPr lang="fr-FR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Contenu avec légende">
    <p:bg>
      <p:bgRef idx="1002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219456" y="367664"/>
            <a:ext cx="914400" cy="5943600"/>
          </a:xfrm>
        </p:spPr>
        <p:txBody>
          <a:bodyPr vert="vert270" anchor="b"/>
          <a:lstStyle>
            <a:lvl1pPr marL="0" marR="18288" algn="r">
              <a:spcBef>
                <a:spcPts val="0"/>
              </a:spcBef>
              <a:buNone/>
              <a:defRPr sz="2900" b="0" cap="all" baseline="0"/>
            </a:lvl1pPr>
          </a:lstStyle>
          <a:p>
            <a:r>
              <a:rPr kumimoji="0" lang="fr-FR" smtClean="0"/>
              <a:t>Cliquez pour modifier le style du titre</a:t>
            </a:r>
            <a:endParaRPr kumimoji="0" lang="en-US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2"/>
          </p:nvPr>
        </p:nvSpPr>
        <p:spPr>
          <a:xfrm>
            <a:off x="1135856" y="367664"/>
            <a:ext cx="2438400" cy="5943600"/>
          </a:xfrm>
        </p:spPr>
        <p:txBody>
          <a:bodyPr anchor="t"/>
          <a:lstStyle>
            <a:lvl1pPr marL="0" indent="0">
              <a:spcBef>
                <a:spcPts val="0"/>
              </a:spcBef>
              <a:buNone/>
              <a:defRPr sz="1400"/>
            </a:lvl1pPr>
            <a:lvl2pPr>
              <a:buNone/>
              <a:defRPr sz="1200"/>
            </a:lvl2pPr>
            <a:lvl3pPr>
              <a:buNone/>
              <a:defRPr sz="1000"/>
            </a:lvl3pPr>
            <a:lvl4pPr>
              <a:buNone/>
              <a:defRPr sz="900"/>
            </a:lvl4pPr>
            <a:lvl5pPr>
              <a:buNone/>
              <a:defRPr sz="900"/>
            </a:lvl5pPr>
          </a:lstStyle>
          <a:p>
            <a:pPr lvl="0" eaLnBrk="1" latinLnBrk="0" hangingPunct="1"/>
            <a:r>
              <a:rPr kumimoji="0" lang="fr-FR" smtClean="0"/>
              <a:t>Cliquez pour modifier les styles du texte du masque</a:t>
            </a:r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1"/>
          </p:nvPr>
        </p:nvSpPr>
        <p:spPr>
          <a:xfrm>
            <a:off x="3651250" y="320040"/>
            <a:ext cx="5276088" cy="5989320"/>
          </a:xfrm>
        </p:spPr>
        <p:txBody>
          <a:bodyPr/>
          <a:lstStyle>
            <a:lvl1pPr>
              <a:spcBef>
                <a:spcPts val="0"/>
              </a:spcBef>
              <a:defRPr sz="3000"/>
            </a:lvl1pPr>
            <a:lvl2pPr>
              <a:defRPr sz="26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</a:lstStyle>
          <a:p>
            <a:pPr lvl="0" eaLnBrk="1" latinLnBrk="0" hangingPunct="1"/>
            <a:r>
              <a:rPr lang="fr-FR" smtClean="0"/>
              <a:t>Cliquez pour modifier les styles du texte du masque</a:t>
            </a:r>
          </a:p>
          <a:p>
            <a:pPr lvl="1" eaLnBrk="1" latinLnBrk="0" hangingPunct="1"/>
            <a:r>
              <a:rPr lang="fr-FR" smtClean="0"/>
              <a:t>Deuxième niveau</a:t>
            </a:r>
          </a:p>
          <a:p>
            <a:pPr lvl="2" eaLnBrk="1" latinLnBrk="0" hangingPunct="1"/>
            <a:r>
              <a:rPr lang="fr-FR" smtClean="0"/>
              <a:t>Troisième niveau</a:t>
            </a:r>
          </a:p>
          <a:p>
            <a:pPr lvl="3" eaLnBrk="1" latinLnBrk="0" hangingPunct="1"/>
            <a:r>
              <a:rPr lang="fr-FR" smtClean="0"/>
              <a:t>Quatrième niveau</a:t>
            </a:r>
          </a:p>
          <a:p>
            <a:pPr lvl="4" eaLnBrk="1" latinLnBrk="0" hangingPunct="1"/>
            <a:r>
              <a:rPr lang="fr-FR" smtClean="0"/>
              <a:t>Cinquième niveau</a:t>
            </a:r>
            <a:endParaRPr kumimoji="0" lang="en-US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6278976" y="6556248"/>
            <a:ext cx="2133600" cy="301752"/>
          </a:xfrm>
        </p:spPr>
        <p:txBody>
          <a:bodyPr/>
          <a:lstStyle>
            <a:lvl1pPr>
              <a:defRPr sz="900"/>
            </a:lvl1pPr>
          </a:lstStyle>
          <a:p>
            <a:fld id="{69ABBF56-00E7-4FD1-A644-4D81B711CA9B}" type="datetimeFigureOut">
              <a:rPr lang="fr-FR" smtClean="0"/>
              <a:t>10/03/2011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1135856" y="6556248"/>
            <a:ext cx="5143120" cy="301752"/>
          </a:xfrm>
        </p:spPr>
        <p:txBody>
          <a:bodyPr/>
          <a:lstStyle>
            <a:lvl1pPr>
              <a:defRPr sz="900"/>
            </a:lvl1pPr>
          </a:lstStyle>
          <a:p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8410576" y="6556248"/>
            <a:ext cx="502920" cy="301752"/>
          </a:xfrm>
        </p:spPr>
        <p:txBody>
          <a:bodyPr/>
          <a:lstStyle>
            <a:lvl1pPr>
              <a:defRPr sz="900"/>
            </a:lvl1pPr>
          </a:lstStyle>
          <a:p>
            <a:fld id="{6B8B4711-2960-40B6-BA47-6F57DBDAA6B9}" type="slidenum">
              <a:rPr lang="fr-FR" smtClean="0"/>
              <a:t>‹N°›</a:t>
            </a:fld>
            <a:endParaRPr lang="fr-FR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Image avec légende">
    <p:bg>
      <p:bgRef idx="1002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219456" y="150896"/>
            <a:ext cx="914400" cy="6400800"/>
          </a:xfrm>
        </p:spPr>
        <p:txBody>
          <a:bodyPr vert="vert270" anchor="b"/>
          <a:lstStyle>
            <a:lvl1pPr marL="0" algn="l">
              <a:buNone/>
              <a:defRPr sz="3000" b="0" cap="all" baseline="0"/>
            </a:lvl1pPr>
          </a:lstStyle>
          <a:p>
            <a:r>
              <a:rPr kumimoji="0" lang="fr-FR" smtClean="0"/>
              <a:t>Cliquez pour modifier le style du titre</a:t>
            </a:r>
            <a:endParaRPr kumimoji="0" lang="en-US"/>
          </a:p>
        </p:txBody>
      </p:sp>
      <p:sp>
        <p:nvSpPr>
          <p:cNvPr id="3" name="Espace réservé pour une image  2"/>
          <p:cNvSpPr>
            <a:spLocks noGrp="1"/>
          </p:cNvSpPr>
          <p:nvPr>
            <p:ph type="pic" idx="1"/>
          </p:nvPr>
        </p:nvSpPr>
        <p:spPr>
          <a:xfrm>
            <a:off x="1138237" y="373966"/>
            <a:ext cx="7333488" cy="5486400"/>
          </a:xfrm>
          <a:solidFill>
            <a:schemeClr val="bg2">
              <a:shade val="50000"/>
            </a:schemeClr>
          </a:solidFill>
        </p:spPr>
        <p:txBody>
          <a:bodyPr/>
          <a:lstStyle>
            <a:lvl1pPr marL="0" indent="0">
              <a:buNone/>
              <a:defRPr sz="3200"/>
            </a:lvl1pPr>
          </a:lstStyle>
          <a:p>
            <a:r>
              <a:rPr kumimoji="0" lang="fr-FR" smtClean="0"/>
              <a:t>Cliquez sur l'icône pour ajouter une image</a:t>
            </a:r>
            <a:endParaRPr kumimoji="0" lang="en-US" dirty="0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1143000" y="5867400"/>
            <a:ext cx="7333488" cy="685800"/>
          </a:xfrm>
          <a:solidFill>
            <a:schemeClr val="accent1">
              <a:alpha val="15000"/>
            </a:schemeClr>
          </a:solidFill>
          <a:ln>
            <a:solidFill>
              <a:schemeClr val="accent1"/>
            </a:solidFill>
            <a:miter lim="800000"/>
          </a:ln>
        </p:spPr>
        <p:txBody>
          <a:bodyPr/>
          <a:lstStyle>
            <a:lvl1pPr marL="0" indent="0">
              <a:spcBef>
                <a:spcPts val="0"/>
              </a:spcBef>
              <a:buNone/>
              <a:defRPr sz="1400"/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</a:lstStyle>
          <a:p>
            <a:pPr lvl="0" eaLnBrk="1" latinLnBrk="0" hangingPunct="1"/>
            <a:r>
              <a:rPr kumimoji="0" lang="fr-FR" smtClean="0"/>
              <a:t>Cliquez pour modifier les styles du texte du masque</a:t>
            </a: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6108192" y="6556248"/>
            <a:ext cx="2103120" cy="301752"/>
          </a:xfrm>
        </p:spPr>
        <p:txBody>
          <a:bodyPr/>
          <a:lstStyle>
            <a:lvl1pPr>
              <a:defRPr sz="900"/>
            </a:lvl1pPr>
          </a:lstStyle>
          <a:p>
            <a:fld id="{69ABBF56-00E7-4FD1-A644-4D81B711CA9B}" type="datetimeFigureOut">
              <a:rPr lang="fr-FR" smtClean="0"/>
              <a:t>10/03/2011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1170432" y="6557169"/>
            <a:ext cx="4948072" cy="301752"/>
          </a:xfrm>
        </p:spPr>
        <p:txBody>
          <a:bodyPr/>
          <a:lstStyle>
            <a:lvl1pPr>
              <a:defRPr sz="900"/>
            </a:lvl1pPr>
          </a:lstStyle>
          <a:p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8217192" y="6556248"/>
            <a:ext cx="365760" cy="301752"/>
          </a:xfrm>
        </p:spPr>
        <p:txBody>
          <a:bodyPr/>
          <a:lstStyle>
            <a:lvl1pPr algn="ctr">
              <a:defRPr sz="900"/>
            </a:lvl1pPr>
          </a:lstStyle>
          <a:p>
            <a:fld id="{6B8B4711-2960-40B6-BA47-6F57DBDAA6B9}" type="slidenum">
              <a:rPr lang="fr-FR" smtClean="0"/>
              <a:t>‹N°›</a:t>
            </a:fld>
            <a:endParaRPr lang="fr-FR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re et texte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fr-FR" smtClean="0"/>
              <a:t>Cliquez pour modifier le style du titre</a:t>
            </a:r>
            <a:endParaRPr kumimoji="0" lang="en-US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 eaLnBrk="1" latinLnBrk="0" hangingPunct="1"/>
            <a:r>
              <a:rPr lang="fr-FR" smtClean="0"/>
              <a:t>Cliquez pour modifier les styles du texte du masque</a:t>
            </a:r>
          </a:p>
          <a:p>
            <a:pPr lvl="1" eaLnBrk="1" latinLnBrk="0" hangingPunct="1"/>
            <a:r>
              <a:rPr lang="fr-FR" smtClean="0"/>
              <a:t>Deuxième niveau</a:t>
            </a:r>
          </a:p>
          <a:p>
            <a:pPr lvl="2" eaLnBrk="1" latinLnBrk="0" hangingPunct="1"/>
            <a:r>
              <a:rPr lang="fr-FR" smtClean="0"/>
              <a:t>Troisième niveau</a:t>
            </a:r>
          </a:p>
          <a:p>
            <a:pPr lvl="3" eaLnBrk="1" latinLnBrk="0" hangingPunct="1"/>
            <a:r>
              <a:rPr lang="fr-FR" smtClean="0"/>
              <a:t>Quatrième niveau</a:t>
            </a:r>
          </a:p>
          <a:p>
            <a:pPr lvl="4" eaLnBrk="1" latinLnBrk="0" hangingPunct="1"/>
            <a:r>
              <a:rPr lang="fr-FR" smtClean="0"/>
              <a:t>Cinquième niveau</a:t>
            </a:r>
            <a:endParaRPr kumimoji="0" lang="en-US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9ABBF56-00E7-4FD1-A644-4D81B711CA9B}" type="datetimeFigureOut">
              <a:rPr lang="fr-FR" smtClean="0"/>
              <a:t>10/03/2011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B8B4711-2960-40B6-BA47-6F57DBDAA6B9}" type="slidenum">
              <a:rPr lang="fr-FR" smtClean="0"/>
              <a:t>‹N°›</a:t>
            </a:fld>
            <a:endParaRPr lang="fr-FR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itre vertical et tex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vertical 1"/>
          <p:cNvSpPr>
            <a:spLocks noGrp="1"/>
          </p:cNvSpPr>
          <p:nvPr>
            <p:ph type="title" orient="vert"/>
          </p:nvPr>
        </p:nvSpPr>
        <p:spPr>
          <a:xfrm>
            <a:off x="6781800" y="381000"/>
            <a:ext cx="1905000" cy="5486400"/>
          </a:xfrm>
        </p:spPr>
        <p:txBody>
          <a:bodyPr vert="eaVert"/>
          <a:lstStyle/>
          <a:p>
            <a:r>
              <a:rPr kumimoji="0" lang="fr-FR" smtClean="0"/>
              <a:t>Cliquez pour modifier le style du titre</a:t>
            </a:r>
            <a:endParaRPr kumimoji="0" lang="en-US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>
          <a:xfrm>
            <a:off x="457200" y="381000"/>
            <a:ext cx="6248400" cy="5486400"/>
          </a:xfrm>
        </p:spPr>
        <p:txBody>
          <a:bodyPr vert="eaVert"/>
          <a:lstStyle/>
          <a:p>
            <a:pPr lvl="0" eaLnBrk="1" latinLnBrk="0" hangingPunct="1"/>
            <a:r>
              <a:rPr lang="fr-FR" smtClean="0"/>
              <a:t>Cliquez pour modifier les styles du texte du masque</a:t>
            </a:r>
          </a:p>
          <a:p>
            <a:pPr lvl="1" eaLnBrk="1" latinLnBrk="0" hangingPunct="1"/>
            <a:r>
              <a:rPr lang="fr-FR" smtClean="0"/>
              <a:t>Deuxième niveau</a:t>
            </a:r>
          </a:p>
          <a:p>
            <a:pPr lvl="2" eaLnBrk="1" latinLnBrk="0" hangingPunct="1"/>
            <a:r>
              <a:rPr lang="fr-FR" smtClean="0"/>
              <a:t>Troisième niveau</a:t>
            </a:r>
          </a:p>
          <a:p>
            <a:pPr lvl="3" eaLnBrk="1" latinLnBrk="0" hangingPunct="1"/>
            <a:r>
              <a:rPr lang="fr-FR" smtClean="0"/>
              <a:t>Quatrième niveau</a:t>
            </a:r>
          </a:p>
          <a:p>
            <a:pPr lvl="4" eaLnBrk="1" latinLnBrk="0" hangingPunct="1"/>
            <a:r>
              <a:rPr lang="fr-FR" smtClean="0"/>
              <a:t>Cinquième niveau</a:t>
            </a:r>
            <a:endParaRPr kumimoji="0" lang="en-US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9ABBF56-00E7-4FD1-A644-4D81B711CA9B}" type="datetimeFigureOut">
              <a:rPr lang="fr-FR" smtClean="0"/>
              <a:t>10/03/2011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B8B4711-2960-40B6-BA47-6F57DBDAA6B9}" type="slidenum">
              <a:rPr lang="fr-FR" smtClean="0"/>
              <a:t>‹N°›</a:t>
            </a:fld>
            <a:endParaRPr lang="fr-FR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2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Triangle rectangle 10"/>
          <p:cNvSpPr/>
          <p:nvPr/>
        </p:nvSpPr>
        <p:spPr>
          <a:xfrm>
            <a:off x="7034" y="14068"/>
            <a:ext cx="9129932" cy="6836899"/>
          </a:xfrm>
          <a:prstGeom prst="rtTriangle">
            <a:avLst/>
          </a:prstGeom>
          <a:gradFill flip="none" rotWithShape="1">
            <a:gsLst>
              <a:gs pos="0">
                <a:schemeClr val="tx2">
                  <a:alpha val="10000"/>
                </a:schemeClr>
              </a:gs>
              <a:gs pos="70000">
                <a:schemeClr val="tx2">
                  <a:alpha val="8000"/>
                </a:schemeClr>
              </a:gs>
              <a:gs pos="100000">
                <a:schemeClr val="tx2">
                  <a:alpha val="1000"/>
                </a:schemeClr>
              </a:gs>
            </a:gsLst>
            <a:lin ang="8000000" scaled="1"/>
            <a:tileRect/>
          </a:gra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cxnSp>
        <p:nvCxnSpPr>
          <p:cNvPr id="8" name="Connecteur droit 7"/>
          <p:cNvCxnSpPr/>
          <p:nvPr/>
        </p:nvCxnSpPr>
        <p:spPr>
          <a:xfrm>
            <a:off x="0" y="7034"/>
            <a:ext cx="9136966" cy="6843933"/>
          </a:xfrm>
          <a:prstGeom prst="line">
            <a:avLst/>
          </a:prstGeom>
          <a:noFill/>
          <a:ln w="5000" cap="rnd" cmpd="sng" algn="ctr">
            <a:solidFill>
              <a:schemeClr val="bg2">
                <a:tint val="55000"/>
                <a:satMod val="200000"/>
                <a:alpha val="35000"/>
              </a:schemeClr>
            </a:solidFill>
            <a:prstDash val="solid"/>
          </a:ln>
          <a:effectLst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9" name="Connecteur droit 8"/>
          <p:cNvCxnSpPr/>
          <p:nvPr/>
        </p:nvCxnSpPr>
        <p:spPr>
          <a:xfrm rot="10800000" flipV="1">
            <a:off x="6468794" y="4948410"/>
            <a:ext cx="2672861" cy="1900210"/>
          </a:xfrm>
          <a:prstGeom prst="line">
            <a:avLst/>
          </a:prstGeom>
          <a:noFill/>
          <a:ln w="6000" cap="rnd" cmpd="sng" algn="ctr">
            <a:solidFill>
              <a:schemeClr val="bg2">
                <a:tint val="50000"/>
                <a:satMod val="200000"/>
                <a:alpha val="45000"/>
              </a:schemeClr>
            </a:solidFill>
            <a:prstDash val="solid"/>
          </a:ln>
          <a:effectLst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22" name="Espace réservé du titre 21"/>
          <p:cNvSpPr>
            <a:spLocks noGrp="1"/>
          </p:cNvSpPr>
          <p:nvPr>
            <p:ph type="title"/>
          </p:nvPr>
        </p:nvSpPr>
        <p:spPr>
          <a:xfrm>
            <a:off x="457200" y="267494"/>
            <a:ext cx="8229600" cy="1399032"/>
          </a:xfrm>
          <a:prstGeom prst="rect">
            <a:avLst/>
          </a:prstGeom>
        </p:spPr>
        <p:txBody>
          <a:bodyPr vert="horz" anchor="ctr">
            <a:normAutofit/>
          </a:bodyPr>
          <a:lstStyle/>
          <a:p>
            <a:r>
              <a:rPr kumimoji="0" lang="fr-FR" smtClean="0"/>
              <a:t>Cliquez pour modifier le style du titre</a:t>
            </a:r>
            <a:endParaRPr kumimoji="0" lang="en-US"/>
          </a:p>
        </p:txBody>
      </p:sp>
      <p:sp>
        <p:nvSpPr>
          <p:cNvPr id="13" name="Espace réservé du texte 12"/>
          <p:cNvSpPr>
            <a:spLocks noGrp="1"/>
          </p:cNvSpPr>
          <p:nvPr>
            <p:ph type="body" idx="1"/>
          </p:nvPr>
        </p:nvSpPr>
        <p:spPr>
          <a:xfrm>
            <a:off x="457200" y="1882808"/>
            <a:ext cx="8229600" cy="4572000"/>
          </a:xfrm>
          <a:prstGeom prst="rect">
            <a:avLst/>
          </a:prstGeom>
        </p:spPr>
        <p:txBody>
          <a:bodyPr vert="horz" anchor="t">
            <a:normAutofit/>
          </a:bodyPr>
          <a:lstStyle/>
          <a:p>
            <a:pPr lvl="0" eaLnBrk="1" latinLnBrk="0" hangingPunct="1"/>
            <a:r>
              <a:rPr kumimoji="0" lang="fr-FR" smtClean="0"/>
              <a:t>Cliquez pour modifier les styles du texte du masque</a:t>
            </a:r>
          </a:p>
          <a:p>
            <a:pPr lvl="1" eaLnBrk="1" latinLnBrk="0" hangingPunct="1"/>
            <a:r>
              <a:rPr kumimoji="0" lang="fr-FR" smtClean="0"/>
              <a:t>Deuxième niveau</a:t>
            </a:r>
          </a:p>
          <a:p>
            <a:pPr lvl="2" eaLnBrk="1" latinLnBrk="0" hangingPunct="1"/>
            <a:r>
              <a:rPr kumimoji="0" lang="fr-FR" smtClean="0"/>
              <a:t>Troisième niveau</a:t>
            </a:r>
          </a:p>
          <a:p>
            <a:pPr lvl="3" eaLnBrk="1" latinLnBrk="0" hangingPunct="1"/>
            <a:r>
              <a:rPr kumimoji="0" lang="fr-FR" smtClean="0"/>
              <a:t>Quatrième niveau</a:t>
            </a:r>
          </a:p>
          <a:p>
            <a:pPr lvl="4" eaLnBrk="1" latinLnBrk="0" hangingPunct="1"/>
            <a:r>
              <a:rPr kumimoji="0" lang="fr-FR" smtClean="0"/>
              <a:t>Cinquième niveau</a:t>
            </a:r>
            <a:endParaRPr kumimoji="0" lang="en-US"/>
          </a:p>
        </p:txBody>
      </p:sp>
      <p:sp>
        <p:nvSpPr>
          <p:cNvPr id="14" name="Espace réservé de la date 13"/>
          <p:cNvSpPr>
            <a:spLocks noGrp="1"/>
          </p:cNvSpPr>
          <p:nvPr>
            <p:ph type="dt" sz="half" idx="2"/>
          </p:nvPr>
        </p:nvSpPr>
        <p:spPr>
          <a:xfrm>
            <a:off x="4791456" y="6480969"/>
            <a:ext cx="2133600" cy="301752"/>
          </a:xfrm>
          <a:prstGeom prst="rect">
            <a:avLst/>
          </a:prstGeom>
        </p:spPr>
        <p:txBody>
          <a:bodyPr vert="horz" anchor="b"/>
          <a:lstStyle>
            <a:lvl1pPr algn="l" eaLnBrk="1" latinLnBrk="0" hangingPunct="1">
              <a:defRPr kumimoji="0" sz="1000" b="0">
                <a:solidFill>
                  <a:schemeClr val="tx1"/>
                </a:solidFill>
              </a:defRPr>
            </a:lvl1pPr>
          </a:lstStyle>
          <a:p>
            <a:fld id="{69ABBF56-00E7-4FD1-A644-4D81B711CA9B}" type="datetimeFigureOut">
              <a:rPr lang="fr-FR" smtClean="0"/>
              <a:t>10/03/2011</a:t>
            </a:fld>
            <a:endParaRPr lang="fr-FR"/>
          </a:p>
        </p:txBody>
      </p:sp>
      <p:sp>
        <p:nvSpPr>
          <p:cNvPr id="3" name="Espace réservé du pied de page 2"/>
          <p:cNvSpPr>
            <a:spLocks noGrp="1"/>
          </p:cNvSpPr>
          <p:nvPr>
            <p:ph type="ftr" sz="quarter" idx="3"/>
          </p:nvPr>
        </p:nvSpPr>
        <p:spPr>
          <a:xfrm>
            <a:off x="457200" y="6481890"/>
            <a:ext cx="4260056" cy="300831"/>
          </a:xfrm>
          <a:prstGeom prst="rect">
            <a:avLst/>
          </a:prstGeom>
        </p:spPr>
        <p:txBody>
          <a:bodyPr vert="horz" anchor="b"/>
          <a:lstStyle>
            <a:lvl1pPr algn="r" eaLnBrk="1" latinLnBrk="0" hangingPunct="1">
              <a:defRPr kumimoji="0" sz="1000">
                <a:solidFill>
                  <a:schemeClr val="tx1"/>
                </a:solidFill>
              </a:defRPr>
            </a:lvl1pPr>
          </a:lstStyle>
          <a:p>
            <a:endParaRPr lang="fr-FR"/>
          </a:p>
        </p:txBody>
      </p:sp>
      <p:sp>
        <p:nvSpPr>
          <p:cNvPr id="23" name="Espace réservé du numéro de diapositive 22"/>
          <p:cNvSpPr>
            <a:spLocks noGrp="1"/>
          </p:cNvSpPr>
          <p:nvPr>
            <p:ph type="sldNum" sz="quarter" idx="4"/>
          </p:nvPr>
        </p:nvSpPr>
        <p:spPr>
          <a:xfrm>
            <a:off x="7589520" y="6480969"/>
            <a:ext cx="502920" cy="301752"/>
          </a:xfrm>
          <a:prstGeom prst="rect">
            <a:avLst/>
          </a:prstGeom>
        </p:spPr>
        <p:txBody>
          <a:bodyPr vert="horz" anchor="b"/>
          <a:lstStyle>
            <a:lvl1pPr algn="ctr" eaLnBrk="1" latinLnBrk="0" hangingPunct="1">
              <a:defRPr kumimoji="0" sz="1200">
                <a:solidFill>
                  <a:schemeClr val="tx1"/>
                </a:solidFill>
              </a:defRPr>
            </a:lvl1pPr>
          </a:lstStyle>
          <a:p>
            <a:fld id="{6B8B4711-2960-40B6-BA47-6F57DBDAA6B9}" type="slidenum">
              <a:rPr lang="fr-FR" smtClean="0"/>
              <a:t>‹N°›</a:t>
            </a:fld>
            <a:endParaRPr lang="fr-FR"/>
          </a:p>
        </p:txBody>
      </p:sp>
    </p:spTree>
  </p:cSld>
  <p:clrMap bg1="dk1" tx1="lt1" bg2="dk2" tx2="lt2" accent1="accent1" accent2="accent2" accent3="accent3" accent4="accent4" accent5="accent5" accent6="accent6" hlink="hlink" folHlink="folHlink"/>
  <p:sldLayoutIdLst>
    <p:sldLayoutId id="2147483673" r:id="rId1"/>
    <p:sldLayoutId id="2147483674" r:id="rId2"/>
    <p:sldLayoutId id="2147483675" r:id="rId3"/>
    <p:sldLayoutId id="2147483676" r:id="rId4"/>
    <p:sldLayoutId id="2147483677" r:id="rId5"/>
    <p:sldLayoutId id="2147483678" r:id="rId6"/>
    <p:sldLayoutId id="2147483679" r:id="rId7"/>
    <p:sldLayoutId id="2147483680" r:id="rId8"/>
    <p:sldLayoutId id="2147483681" r:id="rId9"/>
    <p:sldLayoutId id="2147483682" r:id="rId10"/>
    <p:sldLayoutId id="2147483683" r:id="rId11"/>
  </p:sldLayoutIdLst>
  <p:txStyles>
    <p:titleStyle>
      <a:lvl1pPr marL="484632" algn="l" rtl="0" eaLnBrk="1" latinLnBrk="0" hangingPunct="1">
        <a:spcBef>
          <a:spcPct val="0"/>
        </a:spcBef>
        <a:buNone/>
        <a:defRPr kumimoji="0" sz="4200" kern="1200">
          <a:ln w="6350">
            <a:solidFill>
              <a:schemeClr val="accent1">
                <a:shade val="43000"/>
              </a:schemeClr>
            </a:solidFill>
          </a:ln>
          <a:solidFill>
            <a:schemeClr val="accent1">
              <a:tint val="83000"/>
              <a:satMod val="150000"/>
            </a:schemeClr>
          </a:solidFill>
          <a:effectLst>
            <a:outerShdw blurRad="26000" dist="26000" dir="14500000" algn="tl" rotWithShape="0">
              <a:srgbClr val="000000">
                <a:alpha val="40000"/>
              </a:srgbClr>
            </a:outerShdw>
          </a:effectLst>
          <a:latin typeface="+mj-lt"/>
          <a:ea typeface="+mj-ea"/>
          <a:cs typeface="+mj-cs"/>
        </a:defRPr>
      </a:lvl1pPr>
    </p:titleStyle>
    <p:bodyStyle>
      <a:lvl1pPr marL="448056" indent="-384048" algn="l" rtl="0" eaLnBrk="1" latinLnBrk="0" hangingPunct="1">
        <a:spcBef>
          <a:spcPct val="20000"/>
        </a:spcBef>
        <a:buClr>
          <a:schemeClr val="accent1"/>
        </a:buClr>
        <a:buSzPct val="80000"/>
        <a:buFont typeface="Wingdings 2"/>
        <a:buChar char=""/>
        <a:defRPr kumimoji="0" sz="3000" kern="1200">
          <a:solidFill>
            <a:schemeClr val="tx1"/>
          </a:solidFill>
          <a:latin typeface="+mn-lt"/>
          <a:ea typeface="+mn-ea"/>
          <a:cs typeface="+mn-cs"/>
        </a:defRPr>
      </a:lvl1pPr>
      <a:lvl2pPr marL="822960" indent="-285750" algn="l" rtl="0" eaLnBrk="1" latinLnBrk="0" hangingPunct="1">
        <a:spcBef>
          <a:spcPct val="20000"/>
        </a:spcBef>
        <a:buClr>
          <a:schemeClr val="accent1"/>
        </a:buClr>
        <a:buSzPct val="95000"/>
        <a:buFont typeface="Verdana"/>
        <a:buChar char="›"/>
        <a:defRPr kumimoji="0" sz="2600" kern="1200">
          <a:solidFill>
            <a:schemeClr val="tx1"/>
          </a:solidFill>
          <a:latin typeface="+mn-lt"/>
          <a:ea typeface="+mn-ea"/>
          <a:cs typeface="+mn-cs"/>
        </a:defRPr>
      </a:lvl2pPr>
      <a:lvl3pPr marL="1106424" indent="-228600" algn="l" rtl="0" eaLnBrk="1" latinLnBrk="0" hangingPunct="1">
        <a:spcBef>
          <a:spcPct val="20000"/>
        </a:spcBef>
        <a:buClr>
          <a:schemeClr val="accent1"/>
        </a:buClr>
        <a:buFont typeface="Wingdings 2"/>
        <a:buChar char=""/>
        <a:defRPr kumimoji="0"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indent="-210312" algn="l" rtl="0" eaLnBrk="1" latinLnBrk="0" hangingPunct="1">
        <a:spcBef>
          <a:spcPct val="20000"/>
        </a:spcBef>
        <a:buClr>
          <a:schemeClr val="accent1"/>
        </a:buClr>
        <a:buFont typeface="Wingdings 2"/>
        <a:buChar char="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1600200" indent="-210312" algn="l" rtl="0" eaLnBrk="1" latinLnBrk="0" hangingPunct="1">
        <a:spcBef>
          <a:spcPct val="20000"/>
        </a:spcBef>
        <a:buClr>
          <a:schemeClr val="accent1">
            <a:tint val="75000"/>
          </a:schemeClr>
        </a:buClr>
        <a:buFont typeface="Wingdings 2"/>
        <a:buChar char=""/>
        <a:defRPr kumimoji="0" sz="1900" kern="1200">
          <a:solidFill>
            <a:schemeClr val="tx1"/>
          </a:solidFill>
          <a:latin typeface="+mn-lt"/>
          <a:ea typeface="+mn-ea"/>
          <a:cs typeface="+mn-cs"/>
        </a:defRPr>
      </a:lvl5pPr>
      <a:lvl6pPr marL="1828800" indent="-210312" algn="l" rtl="0" eaLnBrk="1" latinLnBrk="0" hangingPunct="1">
        <a:spcBef>
          <a:spcPct val="20000"/>
        </a:spcBef>
        <a:buClr>
          <a:schemeClr val="accent1">
            <a:tint val="75000"/>
          </a:schemeClr>
        </a:buClr>
        <a:buFont typeface="Wingdings 2"/>
        <a:buChar char="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084832" indent="-210312" algn="l" rtl="0" eaLnBrk="1" latinLnBrk="0" hangingPunct="1">
        <a:spcBef>
          <a:spcPct val="20000"/>
        </a:spcBef>
        <a:buClr>
          <a:schemeClr val="accent1">
            <a:tint val="75000"/>
          </a:schemeClr>
        </a:buClr>
        <a:buFont typeface="Wingdings 2"/>
        <a:buChar char=""/>
        <a:defRPr kumimoji="0" sz="1600" kern="1200">
          <a:solidFill>
            <a:schemeClr val="tx1"/>
          </a:solidFill>
          <a:latin typeface="+mn-lt"/>
          <a:ea typeface="+mn-ea"/>
          <a:cs typeface="+mn-cs"/>
        </a:defRPr>
      </a:lvl7pPr>
      <a:lvl8pPr marL="2286000" indent="-182880" algn="l" rtl="0" eaLnBrk="1" latinLnBrk="0" hangingPunct="1">
        <a:spcBef>
          <a:spcPct val="20000"/>
        </a:spcBef>
        <a:buClr>
          <a:schemeClr val="accent1">
            <a:tint val="75000"/>
          </a:schemeClr>
        </a:buClr>
        <a:buFont typeface="Wingdings 2"/>
        <a:buChar char=""/>
        <a:defRPr kumimoji="0" sz="1600" kern="1200">
          <a:solidFill>
            <a:schemeClr val="tx1"/>
          </a:solidFill>
          <a:latin typeface="+mn-lt"/>
          <a:ea typeface="+mn-ea"/>
          <a:cs typeface="+mn-cs"/>
        </a:defRPr>
      </a:lvl8pPr>
      <a:lvl9pPr marL="2514600" indent="-182880" algn="l" rtl="0" eaLnBrk="1" latinLnBrk="0" hangingPunct="1">
        <a:spcBef>
          <a:spcPct val="20000"/>
        </a:spcBef>
        <a:buClr>
          <a:schemeClr val="accent1">
            <a:tint val="75000"/>
          </a:schemeClr>
        </a:buClr>
        <a:buFont typeface="Wingdings 2"/>
        <a:buChar char=""/>
        <a:defRPr kumimoji="0" sz="16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tiff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tiff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7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7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jpeg"/><Relationship Id="rId1" Type="http://schemas.openxmlformats.org/officeDocument/2006/relationships/slideLayout" Target="../slideLayouts/slideLayout7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jpeg"/><Relationship Id="rId1" Type="http://schemas.openxmlformats.org/officeDocument/2006/relationships/slideLayout" Target="../slideLayouts/slideLayout7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jpeg"/><Relationship Id="rId1" Type="http://schemas.openxmlformats.org/officeDocument/2006/relationships/slideLayout" Target="../slideLayouts/slideLayout7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jpeg"/><Relationship Id="rId1" Type="http://schemas.openxmlformats.org/officeDocument/2006/relationships/slideLayout" Target="../slideLayouts/slideLayout7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jpeg"/><Relationship Id="rId1" Type="http://schemas.openxmlformats.org/officeDocument/2006/relationships/slideLayout" Target="../slideLayouts/slideLayout7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jpeg"/><Relationship Id="rId1" Type="http://schemas.openxmlformats.org/officeDocument/2006/relationships/slideLayout" Target="../slideLayouts/slideLayout7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jpeg"/><Relationship Id="rId1" Type="http://schemas.openxmlformats.org/officeDocument/2006/relationships/slideLayout" Target="../slideLayouts/slideLayout7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4.jpeg"/><Relationship Id="rId1" Type="http://schemas.openxmlformats.org/officeDocument/2006/relationships/slideLayout" Target="../slideLayouts/slideLayout7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5.jpeg"/><Relationship Id="rId1" Type="http://schemas.openxmlformats.org/officeDocument/2006/relationships/slideLayout" Target="../slideLayouts/slideLayout7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6.jpeg"/><Relationship Id="rId1" Type="http://schemas.openxmlformats.org/officeDocument/2006/relationships/slideLayout" Target="../slideLayouts/slideLayout7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7.jpeg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screen">
            <a:lum/>
          </a:blip>
          <a:srcRect/>
          <a:stretch>
            <a:fillRect l="-24000" r="-24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ctrTitle"/>
          </p:nvPr>
        </p:nvSpPr>
        <p:spPr>
          <a:xfrm>
            <a:off x="-285784" y="-1214470"/>
            <a:ext cx="8858280" cy="2643206"/>
          </a:xfrm>
        </p:spPr>
        <p:txBody>
          <a:bodyPr>
            <a:normAutofit/>
          </a:bodyPr>
          <a:lstStyle/>
          <a:p>
            <a:pPr algn="l"/>
            <a:r>
              <a:rPr lang="fr-FR" sz="6000" b="1" i="1" dirty="0" smtClean="0">
                <a:solidFill>
                  <a:srgbClr val="00B050"/>
                </a:solidFill>
                <a:latin typeface="Berlin Sans FB Demi" pitchFamily="34" charset="0"/>
              </a:rPr>
              <a:t>Bêtes …</a:t>
            </a:r>
            <a:br>
              <a:rPr lang="fr-FR" sz="6000" b="1" i="1" dirty="0" smtClean="0">
                <a:solidFill>
                  <a:srgbClr val="00B050"/>
                </a:solidFill>
                <a:latin typeface="Berlin Sans FB Demi" pitchFamily="34" charset="0"/>
              </a:rPr>
            </a:br>
            <a:r>
              <a:rPr lang="fr-FR" sz="3200" b="1" i="1" dirty="0" smtClean="0">
                <a:solidFill>
                  <a:srgbClr val="00B050"/>
                </a:solidFill>
                <a:latin typeface="Berlin Sans FB Demi" pitchFamily="34" charset="0"/>
              </a:rPr>
              <a:t>à plumes et à poils</a:t>
            </a:r>
            <a:endParaRPr lang="fr-FR" sz="6000" i="1" dirty="0">
              <a:solidFill>
                <a:srgbClr val="00B050"/>
              </a:solidFill>
              <a:latin typeface="Juice ITC" pitchFamily="82" charset="0"/>
            </a:endParaRPr>
          </a:p>
        </p:txBody>
      </p:sp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>
          <a:xfrm>
            <a:off x="571472" y="4857760"/>
            <a:ext cx="7124720" cy="1285860"/>
          </a:xfrm>
        </p:spPr>
        <p:txBody>
          <a:bodyPr>
            <a:normAutofit fontScale="32500" lnSpcReduction="20000"/>
          </a:bodyPr>
          <a:lstStyle/>
          <a:p>
            <a:endParaRPr lang="fr-FR" dirty="0" smtClean="0"/>
          </a:p>
          <a:p>
            <a:endParaRPr lang="fr-FR" dirty="0" smtClean="0"/>
          </a:p>
          <a:p>
            <a:endParaRPr lang="fr-FR" sz="1600" dirty="0" smtClean="0"/>
          </a:p>
          <a:p>
            <a:endParaRPr lang="fr-FR" sz="1600" dirty="0" smtClean="0"/>
          </a:p>
          <a:p>
            <a:endParaRPr lang="fr-FR" sz="1600" dirty="0" smtClean="0"/>
          </a:p>
          <a:p>
            <a:endParaRPr lang="fr-FR" sz="1600" dirty="0" smtClean="0"/>
          </a:p>
          <a:p>
            <a:endParaRPr lang="fr-FR" sz="1600" dirty="0" smtClean="0"/>
          </a:p>
          <a:p>
            <a:endParaRPr lang="fr-FR" sz="1600" dirty="0" smtClean="0"/>
          </a:p>
          <a:p>
            <a:endParaRPr lang="fr-FR" sz="1600" dirty="0" smtClean="0"/>
          </a:p>
          <a:p>
            <a:endParaRPr lang="fr-FR" sz="1600" dirty="0" smtClean="0"/>
          </a:p>
          <a:p>
            <a:endParaRPr lang="fr-FR" sz="1600" dirty="0" smtClean="0"/>
          </a:p>
          <a:p>
            <a:r>
              <a:rPr lang="fr-FR" sz="4800" dirty="0" smtClean="0"/>
              <a:t>Canon EOS 550D</a:t>
            </a:r>
          </a:p>
          <a:p>
            <a:r>
              <a:rPr lang="fr-FR" sz="4800" dirty="0" smtClean="0"/>
              <a:t>EF 75/300mm - 4.0/5.6</a:t>
            </a:r>
            <a:endParaRPr lang="fr-FR" sz="4800" dirty="0"/>
          </a:p>
        </p:txBody>
      </p:sp>
      <p:sp>
        <p:nvSpPr>
          <p:cNvPr id="5" name="ZoneTexte 4"/>
          <p:cNvSpPr txBox="1"/>
          <p:nvPr/>
        </p:nvSpPr>
        <p:spPr>
          <a:xfrm>
            <a:off x="500034" y="6488668"/>
            <a:ext cx="178595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i="1" dirty="0" smtClean="0">
                <a:solidFill>
                  <a:srgbClr val="00B050"/>
                </a:solidFill>
                <a:latin typeface="Juice ITC" pitchFamily="82" charset="0"/>
              </a:rPr>
              <a:t>C.R.E.P.S. Vichy </a:t>
            </a:r>
            <a:endParaRPr lang="fr-FR" dirty="0"/>
          </a:p>
        </p:txBody>
      </p:sp>
    </p:spTree>
  </p:cSld>
  <p:clrMapOvr>
    <a:masterClrMapping/>
  </p:clrMapOvr>
  <p:transition>
    <p:fade/>
  </p:transition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4338" name="Picture 2" descr="C:\Users\NTFS\Desktop\Nouveau dossier (2)\Sans-titre-27.jpg"/>
          <p:cNvPicPr>
            <a:picLocks noChangeAspect="1" noChangeArrowheads="1"/>
          </p:cNvPicPr>
          <p:nvPr/>
        </p:nvPicPr>
        <p:blipFill>
          <a:blip r:embed="rId2" cstate="screen"/>
          <a:srcRect/>
          <a:stretch>
            <a:fillRect/>
          </a:stretch>
        </p:blipFill>
        <p:spPr bwMode="auto">
          <a:xfrm>
            <a:off x="357158" y="857232"/>
            <a:ext cx="8520000" cy="5112000"/>
          </a:xfrm>
          <a:prstGeom prst="rect">
            <a:avLst/>
          </a:prstGeom>
          <a:noFill/>
        </p:spPr>
      </p:pic>
    </p:spTree>
  </p:cSld>
  <p:clrMapOvr>
    <a:masterClrMapping/>
  </p:clrMapOvr>
  <p:transition>
    <p:fade thruBlk="1"/>
  </p:transition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5365" name="Picture 5" descr="C:\Users\NTFS\Desktop\Nouveau dossier (2)\_MG_9016.TIF"/>
          <p:cNvPicPr>
            <a:picLocks noChangeAspect="1" noChangeArrowheads="1" noCrop="1"/>
          </p:cNvPicPr>
          <p:nvPr/>
        </p:nvPicPr>
        <p:blipFill>
          <a:blip r:embed="rId2" cstate="screen"/>
          <a:srcRect/>
          <a:stretch>
            <a:fillRect/>
          </a:stretch>
        </p:blipFill>
        <p:spPr bwMode="auto">
          <a:xfrm>
            <a:off x="500034" y="785794"/>
            <a:ext cx="8099051" cy="5400000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194" name="Picture 2" descr="C:\Users\NTFS\Desktop\Nouveau dossier (2)\Sans-titre-18.jpg"/>
          <p:cNvPicPr>
            <a:picLocks noChangeAspect="1" noChangeArrowheads="1"/>
          </p:cNvPicPr>
          <p:nvPr/>
        </p:nvPicPr>
        <p:blipFill>
          <a:blip r:embed="rId2" cstate="screen"/>
          <a:srcRect/>
          <a:stretch>
            <a:fillRect/>
          </a:stretch>
        </p:blipFill>
        <p:spPr bwMode="auto">
          <a:xfrm>
            <a:off x="285720" y="928670"/>
            <a:ext cx="8643966" cy="5400000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170" name="Picture 2" descr="C:\Users\NTFS\Desktop\Nouveau dossier (2)\Sans-titre-19.jpg"/>
          <p:cNvPicPr>
            <a:picLocks noChangeAspect="1" noChangeArrowheads="1"/>
          </p:cNvPicPr>
          <p:nvPr/>
        </p:nvPicPr>
        <p:blipFill>
          <a:blip r:embed="rId2" cstate="screen"/>
          <a:srcRect/>
          <a:stretch>
            <a:fillRect/>
          </a:stretch>
        </p:blipFill>
        <p:spPr bwMode="auto">
          <a:xfrm>
            <a:off x="214282" y="928670"/>
            <a:ext cx="8786842" cy="5400000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122" name="Picture 2" descr="C:\Users\NTFS\Desktop\Nouveau dossier (2)\Sans-titre-24.jpg"/>
          <p:cNvPicPr>
            <a:picLocks noChangeAspect="1" noChangeArrowheads="1"/>
          </p:cNvPicPr>
          <p:nvPr/>
        </p:nvPicPr>
        <p:blipFill>
          <a:blip r:embed="rId2" cstate="screen"/>
          <a:srcRect/>
          <a:stretch>
            <a:fillRect/>
          </a:stretch>
        </p:blipFill>
        <p:spPr bwMode="auto">
          <a:xfrm>
            <a:off x="0" y="642918"/>
            <a:ext cx="9144000" cy="5760000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Sans-titre-11.jpg"/>
          <p:cNvPicPr>
            <a:picLocks noGrp="1" noChangeAspect="1"/>
          </p:cNvPicPr>
          <p:nvPr isPhoto="1"/>
        </p:nvPicPr>
        <p:blipFill>
          <a:blip r:embed="rId2" cstate="screen">
            <a:lum/>
          </a:blip>
          <a:stretch>
            <a:fillRect/>
          </a:stretch>
        </p:blipFill>
        <p:spPr>
          <a:xfrm>
            <a:off x="0" y="1168400"/>
            <a:ext cx="9144000" cy="4521200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6386" name="Picture 2" descr="C:\Users\NTFS\Desktop\Nouveau dossier (2)\_MG_8975.TIF"/>
          <p:cNvPicPr>
            <a:picLocks noChangeAspect="1" noChangeArrowheads="1" noCrop="1"/>
          </p:cNvPicPr>
          <p:nvPr/>
        </p:nvPicPr>
        <p:blipFill>
          <a:blip r:embed="rId2" cstate="screen"/>
          <a:srcRect/>
          <a:stretch>
            <a:fillRect/>
          </a:stretch>
        </p:blipFill>
        <p:spPr bwMode="auto">
          <a:xfrm>
            <a:off x="571472" y="785794"/>
            <a:ext cx="8099051" cy="5400000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Sans-titre-10.jpg"/>
          <p:cNvPicPr>
            <a:picLocks noGrp="1" noChangeAspect="1"/>
          </p:cNvPicPr>
          <p:nvPr isPhoto="1"/>
        </p:nvPicPr>
        <p:blipFill>
          <a:blip r:embed="rId2" cstate="screen">
            <a:lum/>
          </a:blip>
          <a:stretch>
            <a:fillRect/>
          </a:stretch>
        </p:blipFill>
        <p:spPr>
          <a:xfrm>
            <a:off x="0" y="593725"/>
            <a:ext cx="9144000" cy="5668963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Sans-titre-9.jpg"/>
          <p:cNvPicPr>
            <a:picLocks noGrp="1" noChangeAspect="1"/>
          </p:cNvPicPr>
          <p:nvPr isPhoto="1"/>
        </p:nvPicPr>
        <p:blipFill>
          <a:blip r:embed="rId2" cstate="screen">
            <a:lum/>
          </a:blip>
          <a:stretch>
            <a:fillRect/>
          </a:stretch>
        </p:blipFill>
        <p:spPr>
          <a:xfrm>
            <a:off x="0" y="873125"/>
            <a:ext cx="9144000" cy="5110163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Sans-titre-5.jpg"/>
          <p:cNvPicPr>
            <a:picLocks noGrp="1" noChangeAspect="1"/>
          </p:cNvPicPr>
          <p:nvPr isPhoto="1"/>
        </p:nvPicPr>
        <p:blipFill>
          <a:blip r:embed="rId2" cstate="screen">
            <a:lum/>
          </a:blip>
          <a:stretch>
            <a:fillRect/>
          </a:stretch>
        </p:blipFill>
        <p:spPr>
          <a:xfrm>
            <a:off x="0" y="782638"/>
            <a:ext cx="9144000" cy="5292725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218" name="Picture 2" descr="C:\Users\NTFS\Desktop\Nouveau dossier (2)\Sans-titre-22.jpg"/>
          <p:cNvPicPr>
            <a:picLocks noChangeAspect="1" noChangeArrowheads="1"/>
          </p:cNvPicPr>
          <p:nvPr/>
        </p:nvPicPr>
        <p:blipFill>
          <a:blip r:embed="rId2" cstate="screen"/>
          <a:srcRect/>
          <a:stretch>
            <a:fillRect/>
          </a:stretch>
        </p:blipFill>
        <p:spPr bwMode="auto">
          <a:xfrm>
            <a:off x="428596" y="785794"/>
            <a:ext cx="8364312" cy="5400000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42" name="Picture 2" descr="C:\Users\NTFS\Desktop\Nouveau dossier (2)\Sans-titre-21.jpg"/>
          <p:cNvPicPr>
            <a:picLocks noChangeAspect="1" noChangeArrowheads="1"/>
          </p:cNvPicPr>
          <p:nvPr/>
        </p:nvPicPr>
        <p:blipFill>
          <a:blip r:embed="rId2" cstate="screen"/>
          <a:srcRect/>
          <a:stretch>
            <a:fillRect/>
          </a:stretch>
        </p:blipFill>
        <p:spPr bwMode="auto">
          <a:xfrm>
            <a:off x="500034" y="714356"/>
            <a:ext cx="8292383" cy="5400000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Sans-titre-7.jpg"/>
          <p:cNvPicPr>
            <a:picLocks noGrp="1" noChangeAspect="1"/>
          </p:cNvPicPr>
          <p:nvPr isPhoto="1"/>
        </p:nvPicPr>
        <p:blipFill>
          <a:blip r:embed="rId2" cstate="screen">
            <a:lum/>
          </a:blip>
          <a:stretch>
            <a:fillRect/>
          </a:stretch>
        </p:blipFill>
        <p:spPr>
          <a:xfrm>
            <a:off x="0" y="619125"/>
            <a:ext cx="9144000" cy="5618163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Sans-titre-4.jpg"/>
          <p:cNvPicPr>
            <a:picLocks noGrp="1" noChangeAspect="1"/>
          </p:cNvPicPr>
          <p:nvPr isPhoto="1"/>
        </p:nvPicPr>
        <p:blipFill>
          <a:blip r:embed="rId2" cstate="screen">
            <a:lum/>
          </a:blip>
          <a:stretch>
            <a:fillRect/>
          </a:stretch>
        </p:blipFill>
        <p:spPr>
          <a:xfrm>
            <a:off x="0" y="762000"/>
            <a:ext cx="9144000" cy="5332413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Sans-titre-3.jpg"/>
          <p:cNvPicPr>
            <a:picLocks noGrp="1" noChangeAspect="1"/>
          </p:cNvPicPr>
          <p:nvPr isPhoto="1"/>
        </p:nvPicPr>
        <p:blipFill>
          <a:blip r:embed="rId2" cstate="screen">
            <a:lum/>
          </a:blip>
          <a:stretch>
            <a:fillRect/>
          </a:stretch>
        </p:blipFill>
        <p:spPr>
          <a:xfrm>
            <a:off x="0" y="1146175"/>
            <a:ext cx="9144000" cy="4564063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Sans-titre-8.jpg"/>
          <p:cNvPicPr>
            <a:picLocks noGrp="1" noChangeAspect="1"/>
          </p:cNvPicPr>
          <p:nvPr isPhoto="1"/>
        </p:nvPicPr>
        <p:blipFill>
          <a:blip r:embed="rId2" cstate="screen">
            <a:lum/>
          </a:blip>
          <a:stretch>
            <a:fillRect/>
          </a:stretch>
        </p:blipFill>
        <p:spPr>
          <a:xfrm>
            <a:off x="0" y="1352550"/>
            <a:ext cx="9144000" cy="4151313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Sans-titre-2.jpg"/>
          <p:cNvPicPr>
            <a:picLocks noGrp="1" noChangeAspect="1"/>
          </p:cNvPicPr>
          <p:nvPr isPhoto="1"/>
        </p:nvPicPr>
        <p:blipFill>
          <a:blip r:embed="rId2" cstate="screen">
            <a:lum/>
          </a:blip>
          <a:stretch>
            <a:fillRect/>
          </a:stretch>
        </p:blipFill>
        <p:spPr>
          <a:xfrm>
            <a:off x="0" y="479425"/>
            <a:ext cx="9144000" cy="5899150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266" name="Picture 2" descr="C:\Users\NTFS\Desktop\Nouveau dossier (2)\Sans-titre-23.jpg"/>
          <p:cNvPicPr>
            <a:picLocks noChangeAspect="1" noChangeArrowheads="1"/>
          </p:cNvPicPr>
          <p:nvPr/>
        </p:nvPicPr>
        <p:blipFill>
          <a:blip r:embed="rId2" cstate="screen"/>
          <a:srcRect/>
          <a:stretch>
            <a:fillRect/>
          </a:stretch>
        </p:blipFill>
        <p:spPr bwMode="auto">
          <a:xfrm>
            <a:off x="142844" y="642918"/>
            <a:ext cx="8835725" cy="5580000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5" name="Picture 3" descr="C:\Users\NTFS\Desktop\Nouveau dossier (2)\Sans-titre-25.jpg"/>
          <p:cNvPicPr>
            <a:picLocks noChangeAspect="1" noChangeArrowheads="1"/>
          </p:cNvPicPr>
          <p:nvPr/>
        </p:nvPicPr>
        <p:blipFill>
          <a:blip r:embed="rId2" cstate="screen"/>
          <a:srcRect/>
          <a:stretch>
            <a:fillRect/>
          </a:stretch>
        </p:blipFill>
        <p:spPr bwMode="auto">
          <a:xfrm>
            <a:off x="0" y="857232"/>
            <a:ext cx="9144000" cy="5112000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Sans-titre-6.jpg"/>
          <p:cNvPicPr>
            <a:picLocks noGrp="1" noChangeAspect="1"/>
          </p:cNvPicPr>
          <p:nvPr isPhoto="1"/>
        </p:nvPicPr>
        <p:blipFill>
          <a:blip r:embed="rId2" cstate="screen">
            <a:lum/>
          </a:blip>
          <a:stretch>
            <a:fillRect/>
          </a:stretch>
        </p:blipFill>
        <p:spPr>
          <a:xfrm>
            <a:off x="0" y="214313"/>
            <a:ext cx="9144000" cy="6429375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Sans-titre-12.jpg"/>
          <p:cNvPicPr>
            <a:picLocks noGrp="1" noChangeAspect="1"/>
          </p:cNvPicPr>
          <p:nvPr isPhoto="1"/>
        </p:nvPicPr>
        <p:blipFill>
          <a:blip r:embed="rId2" cstate="screen">
            <a:lum/>
          </a:blip>
          <a:stretch>
            <a:fillRect/>
          </a:stretch>
        </p:blipFill>
        <p:spPr>
          <a:xfrm>
            <a:off x="0" y="1071563"/>
            <a:ext cx="9144000" cy="4714875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Sans-titre-13.jpg"/>
          <p:cNvPicPr>
            <a:picLocks noGrp="1" noChangeAspect="1"/>
          </p:cNvPicPr>
          <p:nvPr isPhoto="1"/>
        </p:nvPicPr>
        <p:blipFill>
          <a:blip r:embed="rId2" cstate="screen">
            <a:lum/>
          </a:blip>
          <a:stretch>
            <a:fillRect/>
          </a:stretch>
        </p:blipFill>
        <p:spPr>
          <a:xfrm>
            <a:off x="0" y="849313"/>
            <a:ext cx="9144000" cy="5157787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Sans-titre-14.jpg"/>
          <p:cNvPicPr>
            <a:picLocks noGrp="1" noChangeAspect="1"/>
          </p:cNvPicPr>
          <p:nvPr isPhoto="1"/>
        </p:nvPicPr>
        <p:blipFill>
          <a:blip r:embed="rId2" cstate="screen">
            <a:lum/>
          </a:blip>
          <a:stretch>
            <a:fillRect/>
          </a:stretch>
        </p:blipFill>
        <p:spPr>
          <a:xfrm>
            <a:off x="0" y="692150"/>
            <a:ext cx="9144000" cy="5472113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146" name="Picture 2" descr="C:\Users\NTFS\Desktop\Nouveau dossier (2)\Sans-titre-17.jpg"/>
          <p:cNvPicPr>
            <a:picLocks noChangeAspect="1" noChangeArrowheads="1"/>
          </p:cNvPicPr>
          <p:nvPr/>
        </p:nvPicPr>
        <p:blipFill>
          <a:blip r:embed="rId2" cstate="screen"/>
          <a:srcRect/>
          <a:stretch>
            <a:fillRect/>
          </a:stretch>
        </p:blipFill>
        <p:spPr bwMode="auto">
          <a:xfrm>
            <a:off x="571472" y="714356"/>
            <a:ext cx="8098381" cy="5400000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ZoneTexte 4"/>
          <p:cNvSpPr txBox="1"/>
          <p:nvPr/>
        </p:nvSpPr>
        <p:spPr>
          <a:xfrm>
            <a:off x="4429124" y="5643578"/>
            <a:ext cx="184731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endParaRPr lang="fr-FR" dirty="0"/>
          </a:p>
        </p:txBody>
      </p:sp>
      <p:sp>
        <p:nvSpPr>
          <p:cNvPr id="6" name="ZoneTexte 5"/>
          <p:cNvSpPr txBox="1"/>
          <p:nvPr/>
        </p:nvSpPr>
        <p:spPr>
          <a:xfrm>
            <a:off x="4581524" y="5795978"/>
            <a:ext cx="184731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endParaRPr lang="fr-FR" dirty="0"/>
          </a:p>
        </p:txBody>
      </p:sp>
      <p:pic>
        <p:nvPicPr>
          <p:cNvPr id="13316" name="Picture 4" descr="C:\Users\NTFS\Desktop\Nouveau dossier (2)\Sans-titre-33.jpg"/>
          <p:cNvPicPr>
            <a:picLocks noChangeAspect="1" noChangeArrowheads="1"/>
          </p:cNvPicPr>
          <p:nvPr/>
        </p:nvPicPr>
        <p:blipFill>
          <a:blip r:embed="rId2" cstate="screen"/>
          <a:srcRect/>
          <a:stretch>
            <a:fillRect/>
          </a:stretch>
        </p:blipFill>
        <p:spPr bwMode="auto">
          <a:xfrm>
            <a:off x="142844" y="571480"/>
            <a:ext cx="8818125" cy="5760000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Verve">
  <a:themeElements>
    <a:clrScheme name="Verve">
      <a:dk1>
        <a:sysClr val="windowText" lastClr="000000"/>
      </a:dk1>
      <a:lt1>
        <a:sysClr val="window" lastClr="FFFFFF"/>
      </a:lt1>
      <a:dk2>
        <a:srgbClr val="666666"/>
      </a:dk2>
      <a:lt2>
        <a:srgbClr val="D2D2D2"/>
      </a:lt2>
      <a:accent1>
        <a:srgbClr val="FF388C"/>
      </a:accent1>
      <a:accent2>
        <a:srgbClr val="E40059"/>
      </a:accent2>
      <a:accent3>
        <a:srgbClr val="9C007F"/>
      </a:accent3>
      <a:accent4>
        <a:srgbClr val="68007F"/>
      </a:accent4>
      <a:accent5>
        <a:srgbClr val="005BD3"/>
      </a:accent5>
      <a:accent6>
        <a:srgbClr val="00349E"/>
      </a:accent6>
      <a:hlink>
        <a:srgbClr val="17BBFD"/>
      </a:hlink>
      <a:folHlink>
        <a:srgbClr val="FF79C2"/>
      </a:folHlink>
    </a:clrScheme>
    <a:fontScheme name="Verve">
      <a:majorFont>
        <a:latin typeface="Century Gothic"/>
        <a:ea typeface=""/>
        <a:cs typeface=""/>
        <a:font script="Jpan" typeface="HGｺﾞｼｯｸM"/>
        <a:font script="Hang" typeface="HY중고딕"/>
        <a:font script="Hans" typeface="幼圆"/>
        <a:font script="Hant" typeface="微軟正黑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</a:majorFont>
      <a:minorFont>
        <a:latin typeface="Century Gothic"/>
        <a:ea typeface=""/>
        <a:cs typeface=""/>
        <a:font script="Jpan" typeface="ＭＳ ゴシック"/>
        <a:font script="Hang" typeface="HY중고딕"/>
        <a:font script="Hans" typeface="幼圆"/>
        <a:font script="Hant" typeface="微軟正黑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Verdana"/>
        <a:font script="Uigh" typeface="Microsoft Uighur"/>
      </a:minorFont>
    </a:fontScheme>
    <a:fmtScheme name="Verve">
      <a:fillStyleLst>
        <a:solidFill>
          <a:schemeClr val="phClr"/>
        </a:solidFill>
        <a:gradFill rotWithShape="1">
          <a:gsLst>
            <a:gs pos="0">
              <a:schemeClr val="phClr">
                <a:tint val="10000"/>
                <a:satMod val="300000"/>
              </a:schemeClr>
            </a:gs>
            <a:gs pos="34000">
              <a:schemeClr val="phClr">
                <a:tint val="13500"/>
                <a:satMod val="250000"/>
              </a:schemeClr>
            </a:gs>
            <a:gs pos="100000">
              <a:schemeClr val="phClr">
                <a:tint val="60000"/>
                <a:satMod val="200000"/>
              </a:schemeClr>
            </a:gs>
          </a:gsLst>
          <a:path path="circle">
            <a:fillToRect l="50000" t="155000" r="50000" b="-55000"/>
          </a:path>
        </a:gradFill>
        <a:gradFill rotWithShape="1">
          <a:gsLst>
            <a:gs pos="0">
              <a:schemeClr val="phClr">
                <a:tint val="60000"/>
                <a:satMod val="160000"/>
              </a:schemeClr>
            </a:gs>
            <a:gs pos="46000">
              <a:schemeClr val="phClr">
                <a:tint val="86000"/>
                <a:satMod val="160000"/>
              </a:schemeClr>
            </a:gs>
            <a:gs pos="100000">
              <a:schemeClr val="phClr">
                <a:shade val="40000"/>
                <a:satMod val="160000"/>
              </a:schemeClr>
            </a:gs>
          </a:gsLst>
          <a:path path="circle">
            <a:fillToRect l="50000" t="155000" r="50000" b="-55000"/>
          </a:path>
        </a:gradFill>
      </a:fillStyleLst>
      <a:lnStyleLst>
        <a:ln w="9525" cap="flat" cmpd="sng" algn="ctr">
          <a:solidFill>
            <a:schemeClr val="phClr">
              <a:satMod val="120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63500" dist="25400" dir="14700000" algn="t" rotWithShape="0">
              <a:srgbClr val="000000">
                <a:alpha val="50000"/>
              </a:srgbClr>
            </a:outerShdw>
          </a:effectLst>
        </a:effectStyle>
        <a:effectStyle>
          <a:effectLst>
            <a:outerShdw blurRad="50800" dist="38100" dir="14700000" algn="t" rotWithShape="0">
              <a:srgbClr val="000000">
                <a:alpha val="60000"/>
              </a:srgbClr>
            </a:outerShdw>
          </a:effectLst>
        </a:effectStyle>
        <a:effectStyle>
          <a:effectLst>
            <a:outerShdw blurRad="50800" dist="38100" dir="14700000" algn="t" rotWithShape="0">
              <a:srgbClr val="000000">
                <a:alpha val="60000"/>
              </a:srgbClr>
            </a:outerShdw>
          </a:effectLst>
          <a:scene3d>
            <a:camera prst="orthographicFront" fov="0">
              <a:rot lat="0" lon="0" rev="0"/>
            </a:camera>
            <a:lightRig rig="contrasting" dir="t">
              <a:rot lat="0" lon="0" rev="3600000"/>
            </a:lightRig>
          </a:scene3d>
          <a:sp3d prstMaterial="plastic">
            <a:bevelT w="127000" h="38200" prst="relaxedInset"/>
            <a:contourClr>
              <a:schemeClr val="phClr"/>
            </a:contourClr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shade val="48000"/>
                <a:satMod val="230000"/>
              </a:schemeClr>
            </a:gs>
            <a:gs pos="60000">
              <a:schemeClr val="phClr">
                <a:shade val="92000"/>
                <a:satMod val="230000"/>
              </a:schemeClr>
            </a:gs>
            <a:gs pos="100000">
              <a:schemeClr val="phClr">
                <a:tint val="85000"/>
                <a:satMod val="400000"/>
              </a:schemeClr>
            </a:gs>
          </a:gsLst>
          <a:lin ang="5400000" scaled="0"/>
        </a:gradFill>
        <a:blipFill>
          <a:blip xmlns:r="http://schemas.openxmlformats.org/officeDocument/2006/relationships" r:embed="rId1">
            <a:duotone>
              <a:schemeClr val="phClr">
                <a:shade val="1200"/>
                <a:satMod val="150000"/>
              </a:schemeClr>
              <a:schemeClr val="phClr">
                <a:tint val="90000"/>
                <a:satMod val="150000"/>
              </a:schemeClr>
            </a:duotone>
          </a:blip>
          <a:tile tx="0" ty="0" sx="70000" sy="70000" flip="none" algn="tl"/>
        </a:blip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Verve</Template>
  <TotalTime>125</TotalTime>
  <Words>12</Words>
  <Application>Microsoft Office PowerPoint</Application>
  <PresentationFormat>Affichage à l'écran (4:3)</PresentationFormat>
  <Paragraphs>15</Paragraphs>
  <Slides>26</Slides>
  <Notes>0</Notes>
  <HiddenSlides>0</HiddenSlides>
  <MMClips>0</MMClips>
  <ScaleCrop>false</ScaleCrop>
  <HeadingPairs>
    <vt:vector size="4" baseType="variant">
      <vt:variant>
        <vt:lpstr>Thème</vt:lpstr>
      </vt:variant>
      <vt:variant>
        <vt:i4>1</vt:i4>
      </vt:variant>
      <vt:variant>
        <vt:lpstr>Titres des diapositives</vt:lpstr>
      </vt:variant>
      <vt:variant>
        <vt:i4>26</vt:i4>
      </vt:variant>
    </vt:vector>
  </HeadingPairs>
  <TitlesOfParts>
    <vt:vector size="27" baseType="lpstr">
      <vt:lpstr>Verve</vt:lpstr>
      <vt:lpstr>Bêtes … à plumes et à poils</vt:lpstr>
      <vt:lpstr>Diapositive 2</vt:lpstr>
      <vt:lpstr>Diapositive 3</vt:lpstr>
      <vt:lpstr>Diapositive 4</vt:lpstr>
      <vt:lpstr>Diapositive 5</vt:lpstr>
      <vt:lpstr>Diapositive 6</vt:lpstr>
      <vt:lpstr>Diapositive 7</vt:lpstr>
      <vt:lpstr>Diapositive 8</vt:lpstr>
      <vt:lpstr>Diapositive 9</vt:lpstr>
      <vt:lpstr>Diapositive 10</vt:lpstr>
      <vt:lpstr>Diapositive 11</vt:lpstr>
      <vt:lpstr>Diapositive 12</vt:lpstr>
      <vt:lpstr>Diapositive 13</vt:lpstr>
      <vt:lpstr>Diapositive 14</vt:lpstr>
      <vt:lpstr>Diapositive 15</vt:lpstr>
      <vt:lpstr>Diapositive 16</vt:lpstr>
      <vt:lpstr>Diapositive 17</vt:lpstr>
      <vt:lpstr>Diapositive 18</vt:lpstr>
      <vt:lpstr>Diapositive 19</vt:lpstr>
      <vt:lpstr>Diapositive 20</vt:lpstr>
      <vt:lpstr>Diapositive 21</vt:lpstr>
      <vt:lpstr>Diapositive 22</vt:lpstr>
      <vt:lpstr>Diapositive 23</vt:lpstr>
      <vt:lpstr>Diapositive 24</vt:lpstr>
      <vt:lpstr>Diapositive 25</vt:lpstr>
      <vt:lpstr>Diapositive 26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Les Mouettes</dc:title>
  <dc:creator>NTFS</dc:creator>
  <cp:lastModifiedBy>NTFS</cp:lastModifiedBy>
  <cp:revision>15</cp:revision>
  <dcterms:created xsi:type="dcterms:W3CDTF">2011-03-10T21:26:50Z</dcterms:created>
  <dcterms:modified xsi:type="dcterms:W3CDTF">2011-03-10T23:32:38Z</dcterms:modified>
</cp:coreProperties>
</file>