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99" r:id="rId4"/>
    <p:sldId id="298" r:id="rId5"/>
    <p:sldId id="302" r:id="rId6"/>
    <p:sldId id="303" r:id="rId7"/>
    <p:sldId id="365" r:id="rId8"/>
    <p:sldId id="304" r:id="rId9"/>
    <p:sldId id="284" r:id="rId10"/>
    <p:sldId id="370" r:id="rId11"/>
    <p:sldId id="371" r:id="rId12"/>
    <p:sldId id="372" r:id="rId13"/>
    <p:sldId id="416" r:id="rId14"/>
    <p:sldId id="423" r:id="rId15"/>
    <p:sldId id="306" r:id="rId16"/>
    <p:sldId id="418" r:id="rId17"/>
    <p:sldId id="422" r:id="rId18"/>
    <p:sldId id="420" r:id="rId19"/>
    <p:sldId id="421" r:id="rId20"/>
    <p:sldId id="309" r:id="rId21"/>
    <p:sldId id="407" r:id="rId22"/>
    <p:sldId id="409" r:id="rId23"/>
    <p:sldId id="410" r:id="rId24"/>
    <p:sldId id="411" r:id="rId25"/>
    <p:sldId id="408" r:id="rId26"/>
    <p:sldId id="413" r:id="rId27"/>
    <p:sldId id="424" r:id="rId28"/>
    <p:sldId id="414" r:id="rId29"/>
    <p:sldId id="377" r:id="rId30"/>
    <p:sldId id="378" r:id="rId31"/>
    <p:sldId id="379" r:id="rId32"/>
    <p:sldId id="375" r:id="rId33"/>
    <p:sldId id="381" r:id="rId34"/>
    <p:sldId id="380" r:id="rId35"/>
    <p:sldId id="383" r:id="rId36"/>
    <p:sldId id="384" r:id="rId37"/>
    <p:sldId id="385" r:id="rId38"/>
    <p:sldId id="387" r:id="rId39"/>
    <p:sldId id="386" r:id="rId40"/>
    <p:sldId id="389" r:id="rId41"/>
    <p:sldId id="390" r:id="rId42"/>
    <p:sldId id="402" r:id="rId43"/>
    <p:sldId id="403" r:id="rId44"/>
    <p:sldId id="425" r:id="rId45"/>
    <p:sldId id="391" r:id="rId46"/>
    <p:sldId id="404" r:id="rId47"/>
    <p:sldId id="392" r:id="rId48"/>
    <p:sldId id="393" r:id="rId49"/>
    <p:sldId id="405" r:id="rId50"/>
    <p:sldId id="394" r:id="rId51"/>
    <p:sldId id="395" r:id="rId52"/>
    <p:sldId id="396" r:id="rId53"/>
    <p:sldId id="406" r:id="rId54"/>
    <p:sldId id="397" r:id="rId55"/>
    <p:sldId id="398" r:id="rId56"/>
    <p:sldId id="399" r:id="rId57"/>
    <p:sldId id="400" r:id="rId58"/>
    <p:sldId id="285" r:id="rId59"/>
    <p:sldId id="286" r:id="rId60"/>
    <p:sldId id="287" r:id="rId61"/>
    <p:sldId id="288" r:id="rId62"/>
    <p:sldId id="352" r:id="rId63"/>
    <p:sldId id="360" r:id="rId64"/>
    <p:sldId id="361" r:id="rId65"/>
    <p:sldId id="362" r:id="rId66"/>
    <p:sldId id="363" r:id="rId67"/>
    <p:sldId id="364" r:id="rId6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BE027B"/>
    <a:srgbClr val="FF33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672" autoAdjust="0"/>
    <p:restoredTop sz="94542" autoAdjust="0"/>
  </p:normalViewPr>
  <p:slideViewPr>
    <p:cSldViewPr>
      <p:cViewPr>
        <p:scale>
          <a:sx n="50" d="100"/>
          <a:sy n="50" d="100"/>
        </p:scale>
        <p:origin x="-1254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63213-9136-4E1E-970B-88483535976A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A6901-0B7C-451F-9951-BA8D7B56AA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89199-667E-4D34-AF90-B60DFF7B6D51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120B1-EB7C-4A7E-879C-72CF9088BD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72281-2FB1-4ADC-BB7D-F2589E143D4F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6B3FF-AC5A-4820-9AB4-7C98C26724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0FD2F-FD87-4183-8EA1-12348A29F5D9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999D2-7F8B-44EF-A63F-A5192F9376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C1270-CB59-4D37-81F8-E0BDF53F1065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C5C52-7AC4-4A55-A05F-6CAB9AC9C3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D3FAD-5511-4107-92DA-F5B8861419CB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E10DA-5BAC-4C68-999C-A5EBEB60C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C4AFA-06DE-44AD-A060-8B8AE1E80685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E8678-85FF-4ADB-9452-F3CCD58C7E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08168-1631-4A8E-B7DA-AE6486E21C51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77DF6-89DF-4E79-AE1A-A39E8BB874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CFA1A-2E52-4189-92C9-DDEAE7415694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3C9ED-8AE2-40C8-A35E-8E840CCBE8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6B9F5-4A96-4CE9-9BAD-D0542837B058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8919F-2158-4B96-8750-01ACF7CB9A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0DC7F-3760-4E38-A3E5-F5D8C267159F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424A0-3381-46C6-A15B-1EE56824C3B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3EDE81-9DD9-4BFF-804A-7A989AEECD1F}" type="datetimeFigureOut">
              <a:rPr lang="fr-FR"/>
              <a:pPr>
                <a:defRPr/>
              </a:pPr>
              <a:t>08/03/2011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673219-DA54-46AD-8931-977C7A2928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2051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2053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3075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3076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3077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</a:t>
            </a:r>
          </a:p>
        </p:txBody>
      </p:sp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099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4100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4101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DIMANCHE</a:t>
            </a:r>
          </a:p>
        </p:txBody>
      </p:sp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123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5124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5125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DIMANCHE</a:t>
            </a:r>
          </a:p>
        </p:txBody>
      </p:sp>
      <p:sp>
        <p:nvSpPr>
          <p:cNvPr id="5127" name="ZoneTexte 7"/>
          <p:cNvSpPr txBox="1">
            <a:spLocks noChangeArrowheads="1"/>
          </p:cNvSpPr>
          <p:nvPr/>
        </p:nvSpPr>
        <p:spPr bwMode="auto">
          <a:xfrm>
            <a:off x="323850" y="2349500"/>
            <a:ext cx="4895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Une pièce d’Esther Ebbo </a:t>
            </a:r>
          </a:p>
        </p:txBody>
      </p:sp>
      <p:sp>
        <p:nvSpPr>
          <p:cNvPr id="5128" name="ZoneTexte 8"/>
          <p:cNvSpPr txBox="1">
            <a:spLocks noChangeArrowheads="1"/>
          </p:cNvSpPr>
          <p:nvPr/>
        </p:nvSpPr>
        <p:spPr bwMode="auto">
          <a:xfrm>
            <a:off x="6011863" y="692150"/>
            <a:ext cx="185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147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6148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6149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DIMANCHE</a:t>
            </a:r>
          </a:p>
        </p:txBody>
      </p:sp>
      <p:sp>
        <p:nvSpPr>
          <p:cNvPr id="6151" name="ZoneTexte 7"/>
          <p:cNvSpPr txBox="1">
            <a:spLocks noChangeArrowheads="1"/>
          </p:cNvSpPr>
          <p:nvPr/>
        </p:nvSpPr>
        <p:spPr bwMode="auto">
          <a:xfrm>
            <a:off x="323850" y="2349500"/>
            <a:ext cx="4895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Une pièce d’Esther Ebbo </a:t>
            </a:r>
          </a:p>
        </p:txBody>
      </p:sp>
      <p:sp>
        <p:nvSpPr>
          <p:cNvPr id="6152" name="ZoneTexte 8"/>
          <p:cNvSpPr txBox="1">
            <a:spLocks noChangeArrowheads="1"/>
          </p:cNvSpPr>
          <p:nvPr/>
        </p:nvSpPr>
        <p:spPr bwMode="auto">
          <a:xfrm>
            <a:off x="6011863" y="692150"/>
            <a:ext cx="185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6153" name="Image 9" descr="1 FLEUR copi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549275"/>
            <a:ext cx="173038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Image 10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3138488"/>
            <a:ext cx="28733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Image 11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4313238"/>
            <a:ext cx="288925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Image 12" descr="1 FLEUR copie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025" y="5129213"/>
            <a:ext cx="360363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Image 13" descr="1 FLEUR copie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3888" y="1727200"/>
            <a:ext cx="2159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Image 14" descr="pere et fils copie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788" y="1773238"/>
            <a:ext cx="904875" cy="78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7171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7172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7173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DIMANCHE</a:t>
            </a:r>
          </a:p>
        </p:txBody>
      </p:sp>
      <p:sp>
        <p:nvSpPr>
          <p:cNvPr id="7175" name="ZoneTexte 7"/>
          <p:cNvSpPr txBox="1">
            <a:spLocks noChangeArrowheads="1"/>
          </p:cNvSpPr>
          <p:nvPr/>
        </p:nvSpPr>
        <p:spPr bwMode="auto">
          <a:xfrm>
            <a:off x="323850" y="2349500"/>
            <a:ext cx="4895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Une pièce d’Esther Ebbo </a:t>
            </a:r>
          </a:p>
        </p:txBody>
      </p:sp>
      <p:sp>
        <p:nvSpPr>
          <p:cNvPr id="7176" name="ZoneTexte 8"/>
          <p:cNvSpPr txBox="1">
            <a:spLocks noChangeArrowheads="1"/>
          </p:cNvSpPr>
          <p:nvPr/>
        </p:nvSpPr>
        <p:spPr bwMode="auto">
          <a:xfrm>
            <a:off x="6011863" y="692150"/>
            <a:ext cx="185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7177" name="Image 9" descr="1 FLEUR copi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549275"/>
            <a:ext cx="173038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Image 10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3138488"/>
            <a:ext cx="28733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Image 11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4313238"/>
            <a:ext cx="288925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Image 12" descr="1 FLEUR copie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025" y="5129213"/>
            <a:ext cx="360363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Image 13" descr="1 FLEUR copie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3888" y="1727200"/>
            <a:ext cx="2159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Image 14" descr="pere et fils copie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788" y="1773238"/>
            <a:ext cx="904875" cy="78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3" name="ZoneTexte 15"/>
          <p:cNvSpPr txBox="1">
            <a:spLocks noChangeArrowheads="1"/>
          </p:cNvSpPr>
          <p:nvPr/>
        </p:nvSpPr>
        <p:spPr bwMode="auto">
          <a:xfrm>
            <a:off x="3708400" y="63087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7184" name="ZoneTexte 16"/>
          <p:cNvSpPr txBox="1">
            <a:spLocks noChangeArrowheads="1"/>
          </p:cNvSpPr>
          <p:nvPr/>
        </p:nvSpPr>
        <p:spPr bwMode="auto">
          <a:xfrm>
            <a:off x="4572000" y="6227763"/>
            <a:ext cx="5688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Segoe Script" pitchFamily="34" charset="0"/>
              </a:rPr>
              <a:t>Editions  théâtre l’école des loisirs</a:t>
            </a:r>
          </a:p>
        </p:txBody>
      </p:sp>
    </p:spTree>
  </p:cSld>
  <p:clrMapOvr>
    <a:masterClrMapping/>
  </p:clrMapOvr>
  <p:transition advClick="0" advTm="1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8195" name="Espace réservé du contenu 3" descr="chemin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900113" y="0"/>
            <a:ext cx="10044113" cy="6858000"/>
          </a:xfrm>
        </p:spPr>
      </p:pic>
      <p:sp>
        <p:nvSpPr>
          <p:cNvPr id="8196" name="ZoneTexte 5"/>
          <p:cNvSpPr txBox="1">
            <a:spLocks noChangeArrowheads="1"/>
          </p:cNvSpPr>
          <p:nvPr/>
        </p:nvSpPr>
        <p:spPr bwMode="auto">
          <a:xfrm>
            <a:off x="323850" y="549275"/>
            <a:ext cx="51847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</p:txBody>
      </p:sp>
      <p:pic>
        <p:nvPicPr>
          <p:cNvPr id="8197" name="Image 4" descr="chemin1 copi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00113" y="0"/>
            <a:ext cx="1004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ZoneTexte 6"/>
          <p:cNvSpPr txBox="1">
            <a:spLocks noChangeArrowheads="1"/>
          </p:cNvSpPr>
          <p:nvPr/>
        </p:nvSpPr>
        <p:spPr bwMode="auto">
          <a:xfrm>
            <a:off x="323850" y="549275"/>
            <a:ext cx="5184775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AUJOURD’HUI</a:t>
            </a:r>
          </a:p>
          <a:p>
            <a:r>
              <a:rPr lang="fr-FR" sz="4400" b="1">
                <a:solidFill>
                  <a:srgbClr val="C00000"/>
                </a:solidFill>
                <a:latin typeface="Segoe Script" pitchFamily="34" charset="0"/>
              </a:rPr>
              <a:t>      DIMANCHE</a:t>
            </a:r>
          </a:p>
        </p:txBody>
      </p:sp>
      <p:sp>
        <p:nvSpPr>
          <p:cNvPr id="8199" name="ZoneTexte 7"/>
          <p:cNvSpPr txBox="1">
            <a:spLocks noChangeArrowheads="1"/>
          </p:cNvSpPr>
          <p:nvPr/>
        </p:nvSpPr>
        <p:spPr bwMode="auto">
          <a:xfrm>
            <a:off x="323850" y="2349500"/>
            <a:ext cx="4895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Une pièce d’Esther Ebbo </a:t>
            </a:r>
          </a:p>
        </p:txBody>
      </p:sp>
      <p:sp>
        <p:nvSpPr>
          <p:cNvPr id="8200" name="ZoneTexte 8"/>
          <p:cNvSpPr txBox="1">
            <a:spLocks noChangeArrowheads="1"/>
          </p:cNvSpPr>
          <p:nvPr/>
        </p:nvSpPr>
        <p:spPr bwMode="auto">
          <a:xfrm>
            <a:off x="6011863" y="692150"/>
            <a:ext cx="185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8201" name="Image 9" descr="1 FLEUR copi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549275"/>
            <a:ext cx="173038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Image 10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3138488"/>
            <a:ext cx="28733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Image 11" descr="1 FLEUR copi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825" y="4313238"/>
            <a:ext cx="288925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Image 12" descr="1 FLEUR copie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025" y="5129213"/>
            <a:ext cx="360363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Image 13" descr="1 FLEUR copie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3888" y="1727200"/>
            <a:ext cx="2159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Image 14" descr="pere et fils copie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788" y="1773238"/>
            <a:ext cx="904875" cy="78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7" name="ZoneTexte 18"/>
          <p:cNvSpPr txBox="1">
            <a:spLocks noChangeArrowheads="1"/>
          </p:cNvSpPr>
          <p:nvPr/>
        </p:nvSpPr>
        <p:spPr bwMode="auto">
          <a:xfrm>
            <a:off x="4572000" y="6227763"/>
            <a:ext cx="5688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rgbClr val="C00000"/>
                </a:solidFill>
                <a:latin typeface="Segoe Script" pitchFamily="34" charset="0"/>
              </a:rPr>
              <a:t>Editions  théâtre l’école des loisirs</a:t>
            </a:r>
          </a:p>
        </p:txBody>
      </p:sp>
      <p:pic>
        <p:nvPicPr>
          <p:cNvPr id="19" name="06 Sunday Morning.wav">
            <a:hlinkClick r:id="" action="ppaction://media"/>
          </p:cNvPr>
          <p:cNvPicPr>
            <a:picLocks noRot="1" noChangeAspect="1"/>
          </p:cNvPicPr>
          <p:nvPr>
            <a:wavAudioFile r:embed="rId1" name="06 Sunday Morning.wav"/>
          </p:nvPr>
        </p:nvPicPr>
        <p:blipFill>
          <a:blip r:embed="rId10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8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oneTexte 1"/>
          <p:cNvSpPr txBox="1">
            <a:spLocks noChangeArrowheads="1"/>
          </p:cNvSpPr>
          <p:nvPr/>
        </p:nvSpPr>
        <p:spPr bwMode="auto">
          <a:xfrm>
            <a:off x="323850" y="1196975"/>
            <a:ext cx="8640763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Un petit garçon se fait bien du souci pour son père qui a perdu son emploi . Tous les jours , il interroge  sa famille et il essaie de comprendre pourquoi il est si difficile de ne plus travailler .</a:t>
            </a:r>
          </a:p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Tous les soirs , le visiteur du soir vient répondre aux questions et aux rêves des uns et des autres .</a:t>
            </a:r>
          </a:p>
          <a:p>
            <a:endParaRPr lang="fr-FR" sz="2800" b="1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 Et si le plus beau travail pour un papa , c’était d’abord d’être un papa ?</a:t>
            </a:r>
          </a:p>
          <a:p>
            <a:endParaRPr lang="fr-FR" sz="2800" b="1">
              <a:solidFill>
                <a:srgbClr val="C0000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oneTexte 2"/>
          <p:cNvSpPr txBox="1">
            <a:spLocks noChangeArrowheads="1"/>
          </p:cNvSpPr>
          <p:nvPr/>
        </p:nvSpPr>
        <p:spPr bwMode="auto">
          <a:xfrm>
            <a:off x="539750" y="549275"/>
            <a:ext cx="8064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10243" name="Image 4" descr="_DSC8883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oneTexte 2"/>
          <p:cNvSpPr txBox="1">
            <a:spLocks noChangeArrowheads="1"/>
          </p:cNvSpPr>
          <p:nvPr/>
        </p:nvSpPr>
        <p:spPr bwMode="auto">
          <a:xfrm>
            <a:off x="539750" y="549275"/>
            <a:ext cx="8064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11267" name="Image 4" descr="_DSC8883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1692275" y="476250"/>
            <a:ext cx="74882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Pourquoi papa y travaille pas ?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_DSC9075.jpg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_DSC9075.jpg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23850" y="490538"/>
            <a:ext cx="10296525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Il </a:t>
            </a: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se repose 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_DSC9075.jpg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23850" y="490538"/>
            <a:ext cx="102965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Il </a:t>
            </a: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se repose 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Aujourd’hui c’est comme si c’était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                     dimanche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_DSC913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_DSC9140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0" y="107950"/>
            <a:ext cx="9756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Dis , mamie , je comprends pas</a:t>
            </a:r>
          </a:p>
        </p:txBody>
      </p:sp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_DSC9140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oneTexte 3"/>
          <p:cNvSpPr txBox="1">
            <a:spLocks noChangeArrowheads="1"/>
          </p:cNvSpPr>
          <p:nvPr/>
        </p:nvSpPr>
        <p:spPr bwMode="auto">
          <a:xfrm>
            <a:off x="0" y="107950"/>
            <a:ext cx="97567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Dis , mamie , je comprends pas</a:t>
            </a:r>
          </a:p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quand il était petit papa , il</a:t>
            </a:r>
          </a:p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  rêvait       de travailler ?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_DSC9140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_DSC9140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150813" y="549275"/>
            <a:ext cx="4926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Oh non ! Tu penses …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oneTexte 2"/>
          <p:cNvSpPr txBox="1">
            <a:spLocks noChangeArrowheads="1"/>
          </p:cNvSpPr>
          <p:nvPr/>
        </p:nvSpPr>
        <p:spPr bwMode="auto">
          <a:xfrm>
            <a:off x="360363" y="692150"/>
            <a:ext cx="83153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3200" b="1">
              <a:solidFill>
                <a:srgbClr val="FFC000"/>
              </a:solidFill>
              <a:latin typeface="Segoe Script" pitchFamily="34" charset="0"/>
            </a:endParaRPr>
          </a:p>
        </p:txBody>
      </p:sp>
      <p:pic>
        <p:nvPicPr>
          <p:cNvPr id="20483" name="Image 4" descr="_DSC8932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2"/>
          <p:cNvSpPr txBox="1">
            <a:spLocks noChangeArrowheads="1"/>
          </p:cNvSpPr>
          <p:nvPr/>
        </p:nvSpPr>
        <p:spPr bwMode="auto">
          <a:xfrm>
            <a:off x="360363" y="692150"/>
            <a:ext cx="83153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3200" b="1">
              <a:solidFill>
                <a:srgbClr val="FFC000"/>
              </a:solidFill>
              <a:latin typeface="Segoe Script" pitchFamily="34" charset="0"/>
            </a:endParaRPr>
          </a:p>
        </p:txBody>
      </p:sp>
      <p:pic>
        <p:nvPicPr>
          <p:cNvPr id="21507" name="Image 4" descr="_DSC8932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ZoneTexte 3"/>
          <p:cNvSpPr txBox="1">
            <a:spLocks noChangeArrowheads="1"/>
          </p:cNvSpPr>
          <p:nvPr/>
        </p:nvSpPr>
        <p:spPr bwMode="auto">
          <a:xfrm>
            <a:off x="512763" y="844550"/>
            <a:ext cx="83153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C000"/>
                </a:solidFill>
                <a:latin typeface="Segoe Script" pitchFamily="34" charset="0"/>
              </a:rPr>
              <a:t>Alors pourquoi il est déprimé ?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_DSC902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_DSC902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250825" y="333375"/>
            <a:ext cx="74898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Parce qu’il a peur de ne plus</a:t>
            </a: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  pouvoir</a:t>
            </a: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 vous offrir 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_DSC902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250825" y="333375"/>
            <a:ext cx="9577388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Parce qu’il a peur de ne plus</a:t>
            </a: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  pouvoir</a:t>
            </a: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 vous offrir </a:t>
            </a: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FF0000"/>
              </a:solidFill>
              <a:latin typeface="Segoe Script" pitchFamily="34" charset="0"/>
            </a:endParaRPr>
          </a:p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               Tout ce dont vous rêvez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_DSC895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_DSC895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2051050" y="173038"/>
            <a:ext cx="75612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0070C0"/>
                </a:solidFill>
                <a:latin typeface="Segoe Script" pitchFamily="34" charset="0"/>
              </a:rPr>
              <a:t>Qu’est ce que tu veux faire comme</a:t>
            </a:r>
          </a:p>
          <a:p>
            <a:r>
              <a:rPr lang="fr-FR" sz="2800" b="1">
                <a:solidFill>
                  <a:srgbClr val="0070C0"/>
                </a:solidFill>
                <a:latin typeface="Segoe Script" pitchFamily="34" charset="0"/>
              </a:rPr>
              <a:t>  métier quand </a:t>
            </a:r>
          </a:p>
          <a:p>
            <a:r>
              <a:rPr lang="fr-FR" sz="2800" b="1">
                <a:solidFill>
                  <a:srgbClr val="0070C0"/>
                </a:solidFill>
                <a:latin typeface="Segoe Script" pitchFamily="34" charset="0"/>
              </a:rPr>
              <a:t>    tu seras </a:t>
            </a:r>
          </a:p>
          <a:p>
            <a:r>
              <a:rPr lang="fr-FR" sz="2800" b="1">
                <a:solidFill>
                  <a:srgbClr val="0070C0"/>
                </a:solidFill>
                <a:latin typeface="Segoe Script" pitchFamily="34" charset="0"/>
              </a:rPr>
              <a:t>     grande ? 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_DSC895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_DSC895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2195513" y="457200"/>
            <a:ext cx="75612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BE027B"/>
                </a:solidFill>
                <a:latin typeface="Segoe Script" pitchFamily="34" charset="0"/>
              </a:rPr>
              <a:t>  </a:t>
            </a:r>
            <a:r>
              <a:rPr lang="fr-FR" sz="3200" b="1">
                <a:solidFill>
                  <a:srgbClr val="BE027B"/>
                </a:solidFill>
                <a:latin typeface="Segoe Script" pitchFamily="34" charset="0"/>
              </a:rPr>
              <a:t>maîtresse</a:t>
            </a:r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_DSC895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oneTexte 2"/>
          <p:cNvSpPr txBox="1">
            <a:spLocks noChangeArrowheads="1"/>
          </p:cNvSpPr>
          <p:nvPr/>
        </p:nvSpPr>
        <p:spPr bwMode="auto">
          <a:xfrm>
            <a:off x="107950" y="3429000"/>
            <a:ext cx="9144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C est impossible, tu pourras jamais</a:t>
            </a:r>
          </a:p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   savoir autant de choses qu’elle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_DSC895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ZoneTexte 2"/>
          <p:cNvSpPr txBox="1">
            <a:spLocks noChangeArrowheads="1"/>
          </p:cNvSpPr>
          <p:nvPr/>
        </p:nvSpPr>
        <p:spPr bwMode="auto">
          <a:xfrm>
            <a:off x="107950" y="3429000"/>
            <a:ext cx="9144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C est impossible, tu pourras jamais</a:t>
            </a:r>
          </a:p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   savoir autant de choses qu’elle</a:t>
            </a:r>
          </a:p>
          <a:p>
            <a:r>
              <a:rPr lang="fr-FR" sz="3600" b="1">
                <a:solidFill>
                  <a:srgbClr val="FFC000"/>
                </a:solidFill>
                <a:latin typeface="Segoe Script" pitchFamily="34" charset="0"/>
              </a:rPr>
              <a:t>Mais si , puisque je serai grande </a:t>
            </a:r>
          </a:p>
          <a:p>
            <a:r>
              <a:rPr lang="fr-FR" sz="3600" b="1">
                <a:solidFill>
                  <a:srgbClr val="FFC000"/>
                </a:solidFill>
                <a:latin typeface="Segoe Script" pitchFamily="34" charset="0"/>
              </a:rPr>
              <a:t>            moi aussi</a:t>
            </a:r>
          </a:p>
          <a:p>
            <a:endParaRPr lang="fr-FR" sz="3600" b="1">
              <a:solidFill>
                <a:srgbClr val="0070C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0070C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0070C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_DSC895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107950" y="3429000"/>
            <a:ext cx="9144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Mais elle , quand tu seras grande ,</a:t>
            </a:r>
          </a:p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 elle sera encore plus grande que </a:t>
            </a:r>
          </a:p>
          <a:p>
            <a:r>
              <a:rPr lang="fr-FR" sz="3600" b="1">
                <a:solidFill>
                  <a:srgbClr val="0070C0"/>
                </a:solidFill>
                <a:latin typeface="Segoe Script" pitchFamily="34" charset="0"/>
              </a:rPr>
              <a:t>      toi !</a:t>
            </a:r>
          </a:p>
          <a:p>
            <a:endParaRPr lang="fr-FR" sz="3600" b="1">
              <a:solidFill>
                <a:srgbClr val="0070C0"/>
              </a:solidFill>
              <a:latin typeface="Segoe Script" pitchFamily="34" charset="0"/>
            </a:endParaRPr>
          </a:p>
          <a:p>
            <a:endParaRPr lang="fr-FR" sz="3600" b="1">
              <a:solidFill>
                <a:srgbClr val="0070C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spd="slow" advClick="0" advTm="3000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_DSC900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_DSC900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179388" y="260350"/>
            <a:ext cx="94329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FF0000"/>
                </a:solidFill>
                <a:latin typeface="Segoe Script" pitchFamily="34" charset="0"/>
              </a:rPr>
              <a:t>Peut être que c’est moi qui n’aurai plus de travail … ou pas de mari !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_DSC897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_DSC897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620713"/>
            <a:ext cx="75612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C ’est </a:t>
            </a: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quoi chômeur ? </a:t>
            </a:r>
          </a:p>
        </p:txBody>
      </p:sp>
    </p:spTree>
  </p:cSld>
  <p:clrMapOvr>
    <a:masterClrMapping/>
  </p:clrMapOvr>
  <p:transition spd="slow" advClick="0" advTm="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_DSC897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620713"/>
            <a:ext cx="75612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C ’est quoi chômeur ? </a:t>
            </a:r>
          </a:p>
        </p:txBody>
      </p:sp>
      <p:sp>
        <p:nvSpPr>
          <p:cNvPr id="36868" name="ZoneTexte 3"/>
          <p:cNvSpPr txBox="1">
            <a:spLocks noChangeArrowheads="1"/>
          </p:cNvSpPr>
          <p:nvPr/>
        </p:nvSpPr>
        <p:spPr bwMode="auto">
          <a:xfrm>
            <a:off x="179388" y="5013325"/>
            <a:ext cx="92884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3300"/>
                </a:solidFill>
                <a:latin typeface="Segoe Script" pitchFamily="34" charset="0"/>
              </a:rPr>
              <a:t>C’est quand tu es exactement la même</a:t>
            </a:r>
          </a:p>
          <a:p>
            <a:r>
              <a:rPr lang="fr-FR" sz="3200" b="1">
                <a:solidFill>
                  <a:srgbClr val="FF3300"/>
                </a:solidFill>
                <a:latin typeface="Segoe Script" pitchFamily="34" charset="0"/>
              </a:rPr>
              <a:t> personne que  quand tu travaillais , </a:t>
            </a:r>
          </a:p>
          <a:p>
            <a:r>
              <a:rPr lang="fr-FR" sz="3200" b="1">
                <a:solidFill>
                  <a:srgbClr val="FF3300"/>
                </a:solidFill>
                <a:latin typeface="Segoe Script" pitchFamily="34" charset="0"/>
              </a:rPr>
              <a:t>      sauf que tu travailles plus !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_DSC899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_DSC899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ZoneTexte 2"/>
          <p:cNvSpPr txBox="1">
            <a:spLocks noChangeArrowheads="1"/>
          </p:cNvSpPr>
          <p:nvPr/>
        </p:nvSpPr>
        <p:spPr bwMode="auto">
          <a:xfrm>
            <a:off x="2555875" y="2852738"/>
            <a:ext cx="6769100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Est-ce que si t’ avais su</a:t>
            </a:r>
          </a:p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   que papa n’aurait</a:t>
            </a:r>
          </a:p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     plus de travail </a:t>
            </a:r>
          </a:p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          un jour , </a:t>
            </a:r>
          </a:p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 tu te serais dit que tu</a:t>
            </a:r>
          </a:p>
          <a:p>
            <a:r>
              <a:rPr lang="fr-FR" sz="3200" b="1">
                <a:solidFill>
                  <a:srgbClr val="00B050"/>
                </a:solidFill>
                <a:latin typeface="Segoe Script" pitchFamily="34" charset="0"/>
              </a:rPr>
              <a:t>           l’aimerais toujours ?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_DSC899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_DSC899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572000" y="3213100"/>
            <a:ext cx="4679950" cy="2062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Je ne vois pas le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rapport entre 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travail et l’amour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        chéri 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_DSC9223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_DSC912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_DSC912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ZoneTexte 2"/>
          <p:cNvSpPr txBox="1">
            <a:spLocks noChangeArrowheads="1"/>
          </p:cNvSpPr>
          <p:nvPr/>
        </p:nvSpPr>
        <p:spPr bwMode="auto">
          <a:xfrm>
            <a:off x="611188" y="44450"/>
            <a:ext cx="82454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7030A0"/>
                </a:solidFill>
                <a:latin typeface="Segoe Script" pitchFamily="34" charset="0"/>
              </a:rPr>
              <a:t>Pour être en paix , </a:t>
            </a:r>
          </a:p>
          <a:p>
            <a:r>
              <a:rPr lang="fr-FR" sz="3200" b="1">
                <a:solidFill>
                  <a:srgbClr val="7030A0"/>
                </a:solidFill>
                <a:latin typeface="Segoe Script" pitchFamily="34" charset="0"/>
              </a:rPr>
              <a:t>mieux vaut se sentir utile …non ?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_DSC912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ZoneTexte 2"/>
          <p:cNvSpPr txBox="1">
            <a:spLocks noChangeArrowheads="1"/>
          </p:cNvSpPr>
          <p:nvPr/>
        </p:nvSpPr>
        <p:spPr bwMode="auto">
          <a:xfrm>
            <a:off x="611188" y="44450"/>
            <a:ext cx="82454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3200" b="1">
              <a:solidFill>
                <a:srgbClr val="7030A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_DSC897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ZoneTexte 2"/>
          <p:cNvSpPr txBox="1">
            <a:spLocks noChangeArrowheads="1"/>
          </p:cNvSpPr>
          <p:nvPr/>
        </p:nvSpPr>
        <p:spPr bwMode="auto">
          <a:xfrm>
            <a:off x="1223963" y="188913"/>
            <a:ext cx="824388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0000"/>
                </a:solidFill>
                <a:latin typeface="Segoe Script" pitchFamily="34" charset="0"/>
              </a:rPr>
              <a:t>A ton âge , tu as encore le droit de</a:t>
            </a:r>
          </a:p>
          <a:p>
            <a:r>
              <a:rPr lang="fr-FR" sz="3200" b="1">
                <a:solidFill>
                  <a:srgbClr val="FF0000"/>
                </a:solidFill>
                <a:latin typeface="Segoe Script" pitchFamily="34" charset="0"/>
              </a:rPr>
              <a:t>  rêver …</a:t>
            </a:r>
          </a:p>
        </p:txBody>
      </p:sp>
    </p:spTree>
  </p:cSld>
  <p:clrMapOvr>
    <a:masterClrMapping/>
  </p:clrMapOvr>
  <p:transition spd="slow" advClick="0" advTm="2000">
    <p:wipe dir="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_DSC8975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ZoneTexte 2"/>
          <p:cNvSpPr txBox="1">
            <a:spLocks noChangeArrowheads="1"/>
          </p:cNvSpPr>
          <p:nvPr/>
        </p:nvSpPr>
        <p:spPr bwMode="auto">
          <a:xfrm>
            <a:off x="1223963" y="188913"/>
            <a:ext cx="824388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0000"/>
                </a:solidFill>
                <a:latin typeface="Segoe Script" pitchFamily="34" charset="0"/>
              </a:rPr>
              <a:t>A ton âge , tu as encore le droit de</a:t>
            </a:r>
          </a:p>
          <a:p>
            <a:r>
              <a:rPr lang="fr-FR" sz="3200" b="1">
                <a:solidFill>
                  <a:srgbClr val="FF0000"/>
                </a:solidFill>
                <a:latin typeface="Segoe Script" pitchFamily="34" charset="0"/>
              </a:rPr>
              <a:t>  rêver …</a:t>
            </a:r>
          </a:p>
        </p:txBody>
      </p:sp>
      <p:sp>
        <p:nvSpPr>
          <p:cNvPr id="47108" name="ZoneTexte 3"/>
          <p:cNvSpPr txBox="1">
            <a:spLocks noChangeArrowheads="1"/>
          </p:cNvSpPr>
          <p:nvPr/>
        </p:nvSpPr>
        <p:spPr bwMode="auto">
          <a:xfrm>
            <a:off x="-71438" y="1268413"/>
            <a:ext cx="53641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Parce qu’à ton âge , </a:t>
            </a:r>
          </a:p>
          <a:p>
            <a:r>
              <a:rPr lang="fr-FR" sz="3200" b="1">
                <a:solidFill>
                  <a:srgbClr val="0070C0"/>
                </a:solidFill>
                <a:latin typeface="Segoe Script" pitchFamily="34" charset="0"/>
              </a:rPr>
              <a:t>  on n’a plus le droit ?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_DSC897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ZoneTexte 2"/>
          <p:cNvSpPr txBox="1">
            <a:spLocks noChangeArrowheads="1"/>
          </p:cNvSpPr>
          <p:nvPr/>
        </p:nvSpPr>
        <p:spPr bwMode="auto">
          <a:xfrm>
            <a:off x="323850" y="1125538"/>
            <a:ext cx="7488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FFC000"/>
                </a:solidFill>
                <a:latin typeface="Segoe Script" pitchFamily="34" charset="0"/>
              </a:rPr>
              <a:t>De quoi je vais rêver, moi ?</a:t>
            </a:r>
          </a:p>
        </p:txBody>
      </p:sp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_DSC912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771775" y="188913"/>
            <a:ext cx="6372225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atin typeface="Segoe Script" pitchFamily="34" charset="0"/>
                <a:cs typeface="+mn-cs"/>
              </a:rPr>
              <a:t>Si </a:t>
            </a:r>
            <a:r>
              <a:rPr lang="fr-FR" sz="3200" b="1" dirty="0" err="1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Si</a:t>
            </a: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vous attendez de nous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          des miracles ,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 vous nagez en plein rêve </a:t>
            </a:r>
            <a:endParaRPr lang="fr-FR" sz="3200" b="1" dirty="0">
              <a:latin typeface="Segoe Script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_DSC9129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_DSC9246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ZoneTexte 2"/>
          <p:cNvSpPr txBox="1">
            <a:spLocks noChangeArrowheads="1"/>
          </p:cNvSpPr>
          <p:nvPr/>
        </p:nvSpPr>
        <p:spPr bwMode="auto">
          <a:xfrm>
            <a:off x="250825" y="1844675"/>
            <a:ext cx="5905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7030A0"/>
                </a:solidFill>
                <a:latin typeface="Segoe Script" pitchFamily="34" charset="0"/>
              </a:rPr>
              <a:t>Ici les papas sont rois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_DSC899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468313" y="4437063"/>
            <a:ext cx="77755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FF00"/>
                </a:solidFill>
                <a:latin typeface="Segoe Script" pitchFamily="34" charset="0"/>
              </a:rPr>
              <a:t>Mieux vaut continuer à t’amuser et rester optimiste  </a:t>
            </a:r>
          </a:p>
        </p:txBody>
      </p:sp>
    </p:spTree>
  </p:cSld>
  <p:clrMapOvr>
    <a:masterClrMapping/>
  </p:clrMapOvr>
  <p:transition spd="slow" advClick="0" advTm="3000">
    <p:wipe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_DSC9174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69550" cy="689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ZoneTexte 2"/>
          <p:cNvSpPr txBox="1">
            <a:spLocks noChangeArrowheads="1"/>
          </p:cNvSpPr>
          <p:nvPr/>
        </p:nvSpPr>
        <p:spPr bwMode="auto">
          <a:xfrm>
            <a:off x="323850" y="1268413"/>
            <a:ext cx="8064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>
                <a:solidFill>
                  <a:srgbClr val="00B0F0"/>
                </a:solidFill>
                <a:latin typeface="Segoe Script" pitchFamily="34" charset="0"/>
              </a:rPr>
              <a:t>Je vais m’ endormir et rêver que </a:t>
            </a:r>
          </a:p>
          <a:p>
            <a:r>
              <a:rPr lang="fr-FR" sz="3200" b="1">
                <a:solidFill>
                  <a:srgbClr val="00B0F0"/>
                </a:solidFill>
                <a:latin typeface="Segoe Script" pitchFamily="34" charset="0"/>
              </a:rPr>
              <a:t>  je vole </a:t>
            </a:r>
          </a:p>
        </p:txBody>
      </p:sp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_DSC9174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69550" cy="689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_DSC9011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_DSC8986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ZoneTexte 2"/>
          <p:cNvSpPr txBox="1">
            <a:spLocks noChangeArrowheads="1"/>
          </p:cNvSpPr>
          <p:nvPr/>
        </p:nvSpPr>
        <p:spPr bwMode="auto">
          <a:xfrm>
            <a:off x="250825" y="981075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600" b="1">
                <a:solidFill>
                  <a:srgbClr val="FF0000"/>
                </a:solidFill>
                <a:latin typeface="Segoe Script" pitchFamily="34" charset="0"/>
              </a:rPr>
              <a:t>Quel modèle désirez-vous ?</a:t>
            </a:r>
          </a:p>
        </p:txBody>
      </p:sp>
    </p:spTree>
  </p:cSld>
  <p:clrMapOvr>
    <a:masterClrMapping/>
  </p:clrMapOvr>
  <p:transition spd="slow" advClick="0" advTm="2000">
    <p:wipe dir="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_DSC9193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20638"/>
            <a:ext cx="103378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932363" y="1196975"/>
            <a:ext cx="4464050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Vous savez voler 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  <a:cs typeface="+mn-cs"/>
              </a:rPr>
              <a:t>      vous ?</a:t>
            </a:r>
          </a:p>
        </p:txBody>
      </p:sp>
    </p:spTree>
  </p:cSld>
  <p:clrMapOvr>
    <a:masterClrMapping/>
  </p:clrMapOvr>
  <p:transition spd="slow" advClick="0" advTm="2000">
    <p:wipe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_DSC9268.jpg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1025" y="0"/>
            <a:ext cx="1030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oneTexte 1"/>
          <p:cNvSpPr txBox="1">
            <a:spLocks noChangeArrowheads="1"/>
          </p:cNvSpPr>
          <p:nvPr/>
        </p:nvSpPr>
        <p:spPr bwMode="auto">
          <a:xfrm>
            <a:off x="1763713" y="2987675"/>
            <a:ext cx="4679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latin typeface="Segoe Script" pitchFamily="34" charset="0"/>
              </a:rPr>
              <a:t>             Avec , en alternance :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oneTexte 1"/>
          <p:cNvSpPr txBox="1">
            <a:spLocks noChangeArrowheads="1"/>
          </p:cNvSpPr>
          <p:nvPr/>
        </p:nvSpPr>
        <p:spPr bwMode="auto">
          <a:xfrm>
            <a:off x="1116013" y="2619375"/>
            <a:ext cx="70564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Emma  </a:t>
            </a:r>
            <a:r>
              <a:rPr lang="fr-FR" sz="2800" b="1" dirty="0" err="1">
                <a:solidFill>
                  <a:srgbClr val="C00000"/>
                </a:solidFill>
                <a:latin typeface="Segoe Script" pitchFamily="34" charset="0"/>
              </a:rPr>
              <a:t>Barcaroli</a:t>
            </a:r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</a:t>
            </a:r>
          </a:p>
          <a:p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    Estelle  Bonnier Bel Hadj</a:t>
            </a:r>
          </a:p>
          <a:p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                       </a:t>
            </a:r>
            <a:r>
              <a:rPr lang="fr-FR" sz="2800" b="1" dirty="0" smtClean="0">
                <a:solidFill>
                  <a:srgbClr val="C00000"/>
                </a:solidFill>
                <a:latin typeface="Segoe Script" pitchFamily="34" charset="0"/>
              </a:rPr>
              <a:t> Serge  </a:t>
            </a:r>
            <a:r>
              <a:rPr lang="fr-FR" sz="2800" b="1" dirty="0" err="1">
                <a:solidFill>
                  <a:srgbClr val="C00000"/>
                </a:solidFill>
                <a:latin typeface="Segoe Script" pitchFamily="34" charset="0"/>
              </a:rPr>
              <a:t>Brincat</a:t>
            </a:r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oneTexte 1"/>
          <p:cNvSpPr txBox="1">
            <a:spLocks noChangeArrowheads="1"/>
          </p:cNvSpPr>
          <p:nvPr/>
        </p:nvSpPr>
        <p:spPr bwMode="auto">
          <a:xfrm>
            <a:off x="1116013" y="2619375"/>
            <a:ext cx="70564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Alexandra  </a:t>
            </a:r>
            <a:r>
              <a:rPr lang="fr-FR" sz="2800" b="1" dirty="0" err="1">
                <a:solidFill>
                  <a:srgbClr val="C00000"/>
                </a:solidFill>
                <a:latin typeface="Segoe Script" pitchFamily="34" charset="0"/>
              </a:rPr>
              <a:t>Cartet</a:t>
            </a:r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      Guillaume  </a:t>
            </a:r>
            <a:r>
              <a:rPr lang="fr-FR" sz="2800" b="1" dirty="0" err="1">
                <a:solidFill>
                  <a:srgbClr val="C00000"/>
                </a:solidFill>
                <a:latin typeface="Segoe Script" pitchFamily="34" charset="0"/>
              </a:rPr>
              <a:t>Delvingt</a:t>
            </a:r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 dirty="0">
                <a:solidFill>
                  <a:srgbClr val="C00000"/>
                </a:solidFill>
                <a:latin typeface="Segoe Script" pitchFamily="34" charset="0"/>
              </a:rPr>
              <a:t>                        </a:t>
            </a:r>
            <a:r>
              <a:rPr lang="fr-FR" sz="2800" b="1" dirty="0" smtClean="0">
                <a:solidFill>
                  <a:srgbClr val="C00000"/>
                </a:solidFill>
                <a:latin typeface="Segoe Script" pitchFamily="34" charset="0"/>
              </a:rPr>
              <a:t> David  </a:t>
            </a:r>
            <a:r>
              <a:rPr lang="fr-FR" sz="2800" b="1" dirty="0" err="1">
                <a:solidFill>
                  <a:srgbClr val="C00000"/>
                </a:solidFill>
                <a:latin typeface="Segoe Script" pitchFamily="34" charset="0"/>
              </a:rPr>
              <a:t>Garel</a:t>
            </a:r>
            <a:endParaRPr lang="fr-FR" sz="2800" b="1" dirty="0">
              <a:solidFill>
                <a:srgbClr val="C00000"/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oneTexte 1"/>
          <p:cNvSpPr txBox="1">
            <a:spLocks noChangeArrowheads="1"/>
          </p:cNvSpPr>
          <p:nvPr/>
        </p:nvSpPr>
        <p:spPr bwMode="auto">
          <a:xfrm>
            <a:off x="1116013" y="2619375"/>
            <a:ext cx="70564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 Julie  Lavergne</a:t>
            </a:r>
          </a:p>
          <a:p>
            <a:endParaRPr lang="fr-FR" sz="2800" b="1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         Christophe  Lorcat</a:t>
            </a:r>
          </a:p>
          <a:p>
            <a:endParaRPr lang="fr-FR" sz="2800" b="1">
              <a:solidFill>
                <a:srgbClr val="C00000"/>
              </a:solidFill>
              <a:latin typeface="Segoe Script" pitchFamily="34" charset="0"/>
            </a:endParaRPr>
          </a:p>
          <a:p>
            <a:r>
              <a:rPr lang="fr-FR" sz="2800" b="1">
                <a:solidFill>
                  <a:srgbClr val="C00000"/>
                </a:solidFill>
                <a:latin typeface="Segoe Script" pitchFamily="34" charset="0"/>
              </a:rPr>
              <a:t>                          Luc  Martin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re 1"/>
          <p:cNvSpPr>
            <a:spLocks noGrp="1"/>
          </p:cNvSpPr>
          <p:nvPr>
            <p:ph type="title"/>
          </p:nvPr>
        </p:nvSpPr>
        <p:spPr>
          <a:xfrm>
            <a:off x="457200" y="1781175"/>
            <a:ext cx="8229600" cy="1792288"/>
          </a:xfrm>
        </p:spPr>
        <p:txBody>
          <a:bodyPr/>
          <a:lstStyle/>
          <a:p>
            <a:r>
              <a:rPr lang="fr-FR" sz="2400" b="1" dirty="0" smtClean="0">
                <a:latin typeface="Segoe Script" pitchFamily="34" charset="0"/>
              </a:rPr>
              <a:t>Mise en scène </a:t>
            </a:r>
            <a:br>
              <a:rPr lang="fr-FR" sz="2400" b="1" dirty="0" smtClean="0">
                <a:latin typeface="Segoe Script" pitchFamily="34" charset="0"/>
              </a:rPr>
            </a:br>
            <a:r>
              <a:rPr lang="fr-FR" sz="3200" b="1" dirty="0" smtClean="0">
                <a:latin typeface="Segoe Script" pitchFamily="34" charset="0"/>
              </a:rPr>
              <a:t/>
            </a:r>
            <a:br>
              <a:rPr lang="fr-FR" sz="3200" b="1" dirty="0" smtClean="0">
                <a:latin typeface="Segoe Script" pitchFamily="34" charset="0"/>
              </a:rPr>
            </a:br>
            <a:r>
              <a:rPr lang="fr-FR" sz="3200" b="1" dirty="0" smtClean="0">
                <a:solidFill>
                  <a:srgbClr val="C00000"/>
                </a:solidFill>
                <a:latin typeface="Segoe Script" pitchFamily="34" charset="0"/>
              </a:rPr>
              <a:t>Jérôme </a:t>
            </a:r>
            <a:r>
              <a:rPr lang="fr-FR" sz="3200" b="1" dirty="0" err="1" smtClean="0">
                <a:solidFill>
                  <a:srgbClr val="C00000"/>
                </a:solidFill>
                <a:latin typeface="Segoe Script" pitchFamily="34" charset="0"/>
              </a:rPr>
              <a:t>Léguillier</a:t>
            </a:r>
            <a:endParaRPr lang="fr-FR" sz="3200" b="1" dirty="0" smtClean="0">
              <a:latin typeface="Segoe Script" pitchFamily="34" charset="0"/>
            </a:endParaRPr>
          </a:p>
        </p:txBody>
      </p:sp>
      <p:sp>
        <p:nvSpPr>
          <p:cNvPr id="63491" name="ZoneTexte 2"/>
          <p:cNvSpPr txBox="1">
            <a:spLocks noChangeArrowheads="1"/>
          </p:cNvSpPr>
          <p:nvPr/>
        </p:nvSpPr>
        <p:spPr bwMode="auto">
          <a:xfrm>
            <a:off x="1115516" y="5300663"/>
            <a:ext cx="72009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200" b="1" smtClean="0">
                <a:latin typeface="Segoe Script" pitchFamily="34" charset="0"/>
              </a:rPr>
              <a:t>Compagnie </a:t>
            </a:r>
            <a:r>
              <a:rPr lang="fr-FR" sz="3200" b="1" dirty="0">
                <a:latin typeface="Segoe Script" pitchFamily="34" charset="0"/>
              </a:rPr>
              <a:t>STASIMON</a:t>
            </a: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858963"/>
            <a:ext cx="8229600" cy="25781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2700" b="1" dirty="0" smtClean="0">
                <a:latin typeface="Segoe Script" pitchFamily="34" charset="0"/>
              </a:rPr>
              <a:t>Assistante</a:t>
            </a:r>
            <a:br>
              <a:rPr lang="fr-FR" sz="2700" b="1" dirty="0" smtClean="0">
                <a:latin typeface="Segoe Script" pitchFamily="34" charset="0"/>
              </a:rPr>
            </a:br>
            <a:r>
              <a:rPr lang="fr-FR" sz="3600" b="1" dirty="0" smtClean="0">
                <a:latin typeface="Segoe Script" pitchFamily="34" charset="0"/>
              </a:rPr>
              <a:t/>
            </a:r>
            <a:br>
              <a:rPr lang="fr-FR" sz="3600" b="1" dirty="0" smtClean="0">
                <a:latin typeface="Segoe Script" pitchFamily="34" charset="0"/>
              </a:rPr>
            </a:br>
            <a:r>
              <a:rPr lang="fr-FR" sz="3600" b="1" dirty="0" smtClean="0">
                <a:solidFill>
                  <a:srgbClr val="C00000"/>
                </a:solidFill>
                <a:latin typeface="Segoe Script" pitchFamily="34" charset="0"/>
              </a:rPr>
              <a:t>Anaïs Simon</a:t>
            </a:r>
            <a:r>
              <a:rPr lang="fr-FR" sz="3600" b="1" dirty="0" smtClean="0">
                <a:latin typeface="Segoe Script" pitchFamily="34" charset="0"/>
              </a:rPr>
              <a:t/>
            </a:r>
            <a:br>
              <a:rPr lang="fr-FR" sz="3600" b="1" dirty="0" smtClean="0">
                <a:latin typeface="Segoe Script" pitchFamily="34" charset="0"/>
              </a:rPr>
            </a:br>
            <a:r>
              <a:rPr lang="fr-FR" sz="3600" b="1" dirty="0" smtClean="0">
                <a:latin typeface="Segoe Script" pitchFamily="34" charset="0"/>
              </a:rPr>
              <a:t/>
            </a:r>
            <a:br>
              <a:rPr lang="fr-FR" sz="3600" b="1" dirty="0" smtClean="0">
                <a:latin typeface="Segoe Script" pitchFamily="34" charset="0"/>
              </a:rPr>
            </a:br>
            <a:endParaRPr lang="fr-FR" sz="3600" b="1" dirty="0">
              <a:latin typeface="Segoe Script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ZoneTexte 2"/>
          <p:cNvSpPr txBox="1">
            <a:spLocks noChangeArrowheads="1"/>
          </p:cNvSpPr>
          <p:nvPr/>
        </p:nvSpPr>
        <p:spPr bwMode="auto">
          <a:xfrm>
            <a:off x="1908175" y="3917950"/>
            <a:ext cx="5256213" cy="1814513"/>
          </a:xfrm>
          <a:prstGeom prst="rect">
            <a:avLst/>
          </a:prstGeom>
          <a:noFill/>
          <a:ln w="63500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fr-FR" sz="2400" b="1">
              <a:latin typeface="Calibri" pitchFamily="34" charset="0"/>
            </a:endParaRPr>
          </a:p>
          <a:p>
            <a:pPr algn="ctr"/>
            <a:r>
              <a:rPr lang="fr-FR" sz="2400" b="1">
                <a:solidFill>
                  <a:srgbClr val="C00000"/>
                </a:solidFill>
                <a:latin typeface="Segoe Script" pitchFamily="34" charset="0"/>
              </a:rPr>
              <a:t>Photos</a:t>
            </a:r>
          </a:p>
          <a:p>
            <a:pPr algn="ctr"/>
            <a:r>
              <a:rPr lang="fr-FR" sz="3200" b="1">
                <a:latin typeface="Segoe Script" pitchFamily="34" charset="0"/>
              </a:rPr>
              <a:t>Laurent Vergeade</a:t>
            </a:r>
          </a:p>
          <a:p>
            <a:pPr algn="ctr"/>
            <a:endParaRPr lang="fr-FR" sz="3200" b="1">
              <a:latin typeface="Calibri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re 1"/>
          <p:cNvSpPr>
            <a:spLocks noGrp="1"/>
          </p:cNvSpPr>
          <p:nvPr>
            <p:ph type="title"/>
          </p:nvPr>
        </p:nvSpPr>
        <p:spPr>
          <a:xfrm>
            <a:off x="457200" y="2420938"/>
            <a:ext cx="8229600" cy="1655762"/>
          </a:xfrm>
        </p:spPr>
        <p:txBody>
          <a:bodyPr/>
          <a:lstStyle/>
          <a:p>
            <a:r>
              <a:rPr lang="fr-FR" sz="7200" b="1" smtClean="0">
                <a:solidFill>
                  <a:srgbClr val="C00000"/>
                </a:solidFill>
                <a:latin typeface="Segoe Script" pitchFamily="34" charset="0"/>
              </a:rPr>
              <a:t>AUJOURD’HUI</a:t>
            </a:r>
            <a:br>
              <a:rPr lang="fr-FR" sz="7200" b="1" smtClean="0">
                <a:solidFill>
                  <a:srgbClr val="C00000"/>
                </a:solidFill>
                <a:latin typeface="Segoe Script" pitchFamily="34" charset="0"/>
              </a:rPr>
            </a:br>
            <a:r>
              <a:rPr lang="fr-FR" sz="7200" b="1" smtClean="0">
                <a:solidFill>
                  <a:srgbClr val="C00000"/>
                </a:solidFill>
                <a:latin typeface="Segoe Script" pitchFamily="34" charset="0"/>
              </a:rPr>
              <a:t>DIMANCHE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3492" y="2708920"/>
            <a:ext cx="7837017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z="635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b="1" dirty="0">
                <a:ln w="18000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dist="76200" dir="2700000" algn="tl" rotWithShape="0">
                    <a:schemeClr val="tx1">
                      <a:alpha val="55000"/>
                    </a:schemeClr>
                  </a:outerShdw>
                </a:effectLst>
                <a:latin typeface="+mn-lt"/>
                <a:cs typeface="+mn-cs"/>
              </a:rPr>
              <a:t>PROCHAINEMENT</a:t>
            </a:r>
          </a:p>
        </p:txBody>
      </p:sp>
    </p:spTree>
  </p:cSld>
  <p:clrMapOvr>
    <a:masterClrMapping/>
  </p:clrMapOvr>
  <p:transition advClick="0" advTm="2000"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1369</TotalTime>
  <Words>541</Words>
  <Application>Microsoft Office PowerPoint</Application>
  <PresentationFormat>Affichage à l'écran (4:3)</PresentationFormat>
  <Paragraphs>130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6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Mise en scène   Jérôme Léguillier</vt:lpstr>
      <vt:lpstr>Assistante  Anaïs Simon  </vt:lpstr>
      <vt:lpstr>Diapositive 64</vt:lpstr>
      <vt:lpstr>AUJOURD’HUI DIMANCHE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Invité</dc:creator>
  <cp:lastModifiedBy>Invité</cp:lastModifiedBy>
  <cp:revision>150</cp:revision>
  <dcterms:created xsi:type="dcterms:W3CDTF">2011-01-27T13:46:34Z</dcterms:created>
  <dcterms:modified xsi:type="dcterms:W3CDTF">2011-03-08T09:05:19Z</dcterms:modified>
</cp:coreProperties>
</file>