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photoAlbum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46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F3BF0-6AA7-4F78-A389-DFBE79D8D7E4}" type="datetimeFigureOut">
              <a:rPr lang="fr-FR" smtClean="0"/>
              <a:t>20/02/2011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57EB1-36A5-4C1E-935E-A4D8EEFACC3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F3BF0-6AA7-4F78-A389-DFBE79D8D7E4}" type="datetimeFigureOut">
              <a:rPr lang="fr-FR" smtClean="0"/>
              <a:t>20/02/2011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57EB1-36A5-4C1E-935E-A4D8EEFACC3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F3BF0-6AA7-4F78-A389-DFBE79D8D7E4}" type="datetimeFigureOut">
              <a:rPr lang="fr-FR" smtClean="0"/>
              <a:t>20/02/2011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57EB1-36A5-4C1E-935E-A4D8EEFACC3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F3BF0-6AA7-4F78-A389-DFBE79D8D7E4}" type="datetimeFigureOut">
              <a:rPr lang="fr-FR" smtClean="0"/>
              <a:t>20/02/2011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57EB1-36A5-4C1E-935E-A4D8EEFACC3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F3BF0-6AA7-4F78-A389-DFBE79D8D7E4}" type="datetimeFigureOut">
              <a:rPr lang="fr-FR" smtClean="0"/>
              <a:t>20/02/2011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57EB1-36A5-4C1E-935E-A4D8EEFACC3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F3BF0-6AA7-4F78-A389-DFBE79D8D7E4}" type="datetimeFigureOut">
              <a:rPr lang="fr-FR" smtClean="0"/>
              <a:t>20/02/2011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57EB1-36A5-4C1E-935E-A4D8EEFACC3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F3BF0-6AA7-4F78-A389-DFBE79D8D7E4}" type="datetimeFigureOut">
              <a:rPr lang="fr-FR" smtClean="0"/>
              <a:t>20/02/2011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57EB1-36A5-4C1E-935E-A4D8EEFACC3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F3BF0-6AA7-4F78-A389-DFBE79D8D7E4}" type="datetimeFigureOut">
              <a:rPr lang="fr-FR" smtClean="0"/>
              <a:t>20/02/2011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57EB1-36A5-4C1E-935E-A4D8EEFACC3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F3BF0-6AA7-4F78-A389-DFBE79D8D7E4}" type="datetimeFigureOut">
              <a:rPr lang="fr-FR" smtClean="0"/>
              <a:t>20/02/2011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57EB1-36A5-4C1E-935E-A4D8EEFACC3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F3BF0-6AA7-4F78-A389-DFBE79D8D7E4}" type="datetimeFigureOut">
              <a:rPr lang="fr-FR" smtClean="0"/>
              <a:t>20/02/2011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57EB1-36A5-4C1E-935E-A4D8EEFACC3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F3BF0-6AA7-4F78-A389-DFBE79D8D7E4}" type="datetimeFigureOut">
              <a:rPr lang="fr-FR" smtClean="0"/>
              <a:t>20/02/2011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57EB1-36A5-4C1E-935E-A4D8EEFACC3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CF3BF0-6AA7-4F78-A389-DFBE79D8D7E4}" type="datetimeFigureOut">
              <a:rPr lang="fr-FR" smtClean="0"/>
              <a:t>20/02/2011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457EB1-36A5-4C1E-935E-A4D8EEFACC3F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mtClean="0"/>
              <a:t>Album photo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smtClean="0"/>
              <a:t>par od</a:t>
            </a:r>
            <a:endParaRPr lang="fr-F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SCI001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SCI001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SCI001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SCI003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SCI003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SCI003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SCI006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SCI014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</Words>
  <Application>Microsoft Office PowerPoint</Application>
  <PresentationFormat>Affichage à l'écran (4:3)</PresentationFormat>
  <Paragraphs>2</Paragraphs>
  <Slides>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Thème Office</vt:lpstr>
      <vt:lpstr>Album photo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Album photo</dc:title>
  <dc:creator>od</dc:creator>
  <cp:lastModifiedBy>od</cp:lastModifiedBy>
  <cp:revision>1</cp:revision>
  <dcterms:created xsi:type="dcterms:W3CDTF">2011-02-20T08:21:06Z</dcterms:created>
  <dcterms:modified xsi:type="dcterms:W3CDTF">2011-02-20T08:21:36Z</dcterms:modified>
</cp:coreProperties>
</file>