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2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CE0E0-ACFC-4DE0-BF45-D3342BF02F7A}" type="datetimeFigureOut">
              <a:rPr lang="fr-FR" smtClean="0"/>
              <a:t>29/01/2011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1854E-A78D-4B98-9272-D39F32E2AE34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hie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500174"/>
            <a:ext cx="2007057" cy="35695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>amateure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Rita</dc:creator>
  <cp:lastModifiedBy>Rita</cp:lastModifiedBy>
  <cp:revision>3</cp:revision>
  <dcterms:created xsi:type="dcterms:W3CDTF">2011-01-29T15:22:48Z</dcterms:created>
  <dcterms:modified xsi:type="dcterms:W3CDTF">2011-01-29T15:47:10Z</dcterms:modified>
</cp:coreProperties>
</file>