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67" autoAdjust="0"/>
    <p:restoredTop sz="86377" autoAdjust="0"/>
  </p:normalViewPr>
  <p:slideViewPr>
    <p:cSldViewPr>
      <p:cViewPr varScale="1">
        <p:scale>
          <a:sx n="91" d="100"/>
          <a:sy n="91" d="100"/>
        </p:scale>
        <p:origin x="-212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304CF-0566-4F58-9E2E-A9BA556AD4E5}" type="datetimeFigureOut">
              <a:rPr lang="fr-FR" smtClean="0"/>
              <a:t>18/01/2011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1430E-E5B9-4D8E-811D-E0119DEE87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304CF-0566-4F58-9E2E-A9BA556AD4E5}" type="datetimeFigureOut">
              <a:rPr lang="fr-FR" smtClean="0"/>
              <a:t>18/01/2011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1430E-E5B9-4D8E-811D-E0119DEE87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304CF-0566-4F58-9E2E-A9BA556AD4E5}" type="datetimeFigureOut">
              <a:rPr lang="fr-FR" smtClean="0"/>
              <a:t>18/01/2011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1430E-E5B9-4D8E-811D-E0119DEE87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304CF-0566-4F58-9E2E-A9BA556AD4E5}" type="datetimeFigureOut">
              <a:rPr lang="fr-FR" smtClean="0"/>
              <a:t>18/01/2011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1430E-E5B9-4D8E-811D-E0119DEE87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304CF-0566-4F58-9E2E-A9BA556AD4E5}" type="datetimeFigureOut">
              <a:rPr lang="fr-FR" smtClean="0"/>
              <a:t>18/01/2011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1430E-E5B9-4D8E-811D-E0119DEE87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304CF-0566-4F58-9E2E-A9BA556AD4E5}" type="datetimeFigureOut">
              <a:rPr lang="fr-FR" smtClean="0"/>
              <a:t>18/01/2011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1430E-E5B9-4D8E-811D-E0119DEE87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304CF-0566-4F58-9E2E-A9BA556AD4E5}" type="datetimeFigureOut">
              <a:rPr lang="fr-FR" smtClean="0"/>
              <a:t>18/01/2011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1430E-E5B9-4D8E-811D-E0119DEE87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304CF-0566-4F58-9E2E-A9BA556AD4E5}" type="datetimeFigureOut">
              <a:rPr lang="fr-FR" smtClean="0"/>
              <a:t>18/01/2011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1430E-E5B9-4D8E-811D-E0119DEE87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304CF-0566-4F58-9E2E-A9BA556AD4E5}" type="datetimeFigureOut">
              <a:rPr lang="fr-FR" smtClean="0"/>
              <a:t>18/01/2011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1430E-E5B9-4D8E-811D-E0119DEE87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304CF-0566-4F58-9E2E-A9BA556AD4E5}" type="datetimeFigureOut">
              <a:rPr lang="fr-FR" smtClean="0"/>
              <a:t>18/01/2011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1430E-E5B9-4D8E-811D-E0119DEE87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304CF-0566-4F58-9E2E-A9BA556AD4E5}" type="datetimeFigureOut">
              <a:rPr lang="fr-FR" smtClean="0"/>
              <a:t>18/01/2011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1430E-E5B9-4D8E-811D-E0119DEE877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304CF-0566-4F58-9E2E-A9BA556AD4E5}" type="datetimeFigureOut">
              <a:rPr lang="fr-FR" smtClean="0"/>
              <a:t>18/01/2011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1430E-E5B9-4D8E-811D-E0119DEE8774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r>
              <a:rPr lang="fr-FR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Forte" pitchFamily="66" charset="0"/>
              </a:rPr>
              <a:t>Le Paradis de Pierrot</a:t>
            </a:r>
            <a:endParaRPr lang="fr-FR" dirty="0">
              <a:solidFill>
                <a:schemeClr val="accent3">
                  <a:lumMod val="40000"/>
                  <a:lumOff val="60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03648" y="4725144"/>
            <a:ext cx="6400800" cy="1656184"/>
          </a:xfrm>
        </p:spPr>
        <p:txBody>
          <a:bodyPr/>
          <a:lstStyle/>
          <a:p>
            <a:endParaRPr lang="fr-FR" dirty="0" smtClean="0"/>
          </a:p>
          <a:p>
            <a:r>
              <a:rPr lang="fr-FR" sz="40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  <a:t>Des Bambous en Auvergne</a:t>
            </a:r>
            <a:endParaRPr lang="fr-FR" sz="4000" dirty="0">
              <a:solidFill>
                <a:schemeClr val="accent3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6" name="Image 5" descr="DSC003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1772816"/>
            <a:ext cx="4427984" cy="33209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viridiglaucescens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nigra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aureosulcata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spectabilis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bisseti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bambusoides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castillonis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decora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glauca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nigra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boryana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nigra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henonis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nuda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viridis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sulfurea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bambusoides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aureosulcata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Phyllostachys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viridis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pour une image  9" descr="Phyllostachys viridiglaucescensDSC0144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762107" y="404664"/>
            <a:ext cx="3678342" cy="49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5589240"/>
            <a:ext cx="6048672" cy="648072"/>
          </a:xfrm>
        </p:spPr>
        <p:txBody>
          <a:bodyPr>
            <a:normAutofit/>
          </a:bodyPr>
          <a:lstStyle/>
          <a:p>
            <a:pPr algn="ctr"/>
            <a:r>
              <a:rPr lang="fr-FR" sz="2800" b="0" dirty="0" err="1" smtClean="0">
                <a:latin typeface="Forte" pitchFamily="66" charset="0"/>
              </a:rPr>
              <a:t>semiarundinaria</a:t>
            </a:r>
            <a:r>
              <a:rPr lang="fr-FR" sz="2800" b="0" dirty="0" smtClean="0">
                <a:latin typeface="Forte" pitchFamily="66" charset="0"/>
              </a:rPr>
              <a:t> </a:t>
            </a:r>
            <a:r>
              <a:rPr lang="fr-FR" sz="2800" b="0" dirty="0" err="1" smtClean="0">
                <a:latin typeface="Forte" pitchFamily="66" charset="0"/>
              </a:rPr>
              <a:t>Fastuosa</a:t>
            </a:r>
            <a:r>
              <a:rPr lang="fr-FR" sz="2800" b="0" dirty="0" smtClean="0">
                <a:latin typeface="Forte" pitchFamily="66" charset="0"/>
              </a:rPr>
              <a:t> </a:t>
            </a:r>
            <a:endParaRPr lang="fr-FR" sz="2800" b="0" dirty="0">
              <a:latin typeface="Fort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43</Words>
  <Application>Microsoft Office PowerPoint</Application>
  <PresentationFormat>Affichage à l'écran (4:3)</PresentationFormat>
  <Paragraphs>18</Paragraphs>
  <Slides>16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Le Paradis de Pierrot</vt:lpstr>
      <vt:lpstr>Phyllostachys viridiglaucescens</vt:lpstr>
      <vt:lpstr>Phyllostachys nigra</vt:lpstr>
      <vt:lpstr>Phyllostachys aureosulcata spectabilis</vt:lpstr>
      <vt:lpstr>Phyllostachys bisseti</vt:lpstr>
      <vt:lpstr>Phyllostachys bambusoides castillonis</vt:lpstr>
      <vt:lpstr>Phyllostachys decora</vt:lpstr>
      <vt:lpstr>Phyllostachys glauca</vt:lpstr>
      <vt:lpstr>Phyllostachys nigra boryana</vt:lpstr>
      <vt:lpstr>Phyllostachys nigra henonis</vt:lpstr>
      <vt:lpstr>Phyllostachys nuda</vt:lpstr>
      <vt:lpstr>Phyllostachys viridis sulfurea</vt:lpstr>
      <vt:lpstr>Phyllostachys bambusoides</vt:lpstr>
      <vt:lpstr>Phyllostachys aureosulcata</vt:lpstr>
      <vt:lpstr>Phyllostachys viridis</vt:lpstr>
      <vt:lpstr>semiarundinaria Fastuosa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Paradis de Pierrot</dc:title>
  <dc:creator>Annick</dc:creator>
  <cp:lastModifiedBy>Annick</cp:lastModifiedBy>
  <cp:revision>7</cp:revision>
  <dcterms:created xsi:type="dcterms:W3CDTF">2011-01-18T20:54:56Z</dcterms:created>
  <dcterms:modified xsi:type="dcterms:W3CDTF">2011-01-18T22:00:31Z</dcterms:modified>
</cp:coreProperties>
</file>