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60" r:id="rId4"/>
    <p:sldId id="261" r:id="rId5"/>
    <p:sldId id="262" r:id="rId6"/>
    <p:sldId id="272" r:id="rId7"/>
    <p:sldId id="264" r:id="rId8"/>
    <p:sldId id="275" r:id="rId9"/>
    <p:sldId id="265" r:id="rId10"/>
    <p:sldId id="274" r:id="rId11"/>
    <p:sldId id="266" r:id="rId12"/>
    <p:sldId id="267" r:id="rId13"/>
    <p:sldId id="268" r:id="rId14"/>
    <p:sldId id="269" r:id="rId15"/>
    <p:sldId id="270" r:id="rId16"/>
    <p:sldId id="271" r:id="rId17"/>
    <p:sldId id="276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75" d="100"/>
          <a:sy n="75" d="100"/>
        </p:scale>
        <p:origin x="-135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C130939-5BB7-4D1B-A0E1-9C0A6FFD35C2}" type="datetimeFigureOut">
              <a:rPr lang="fr-FR" smtClean="0"/>
              <a:t>07/01/2011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A6899AC-1049-443C-9C47-E756C07BEA6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 idx="4294967295"/>
          </p:nvPr>
        </p:nvSpPr>
        <p:spPr>
          <a:xfrm>
            <a:off x="0" y="609600"/>
            <a:ext cx="7772400" cy="1595438"/>
          </a:xfrm>
        </p:spPr>
        <p:txBody>
          <a:bodyPr/>
          <a:lstStyle/>
          <a:p>
            <a:r>
              <a:rPr lang="fr-FR" dirty="0" smtClean="0"/>
              <a:t>Voyage 2010</a:t>
            </a:r>
            <a:endParaRPr lang="fr-FR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4294967295"/>
          </p:nvPr>
        </p:nvSpPr>
        <p:spPr>
          <a:xfrm>
            <a:off x="0" y="3213100"/>
            <a:ext cx="6400800" cy="2959100"/>
          </a:xfrm>
        </p:spPr>
        <p:txBody>
          <a:bodyPr/>
          <a:lstStyle/>
          <a:p>
            <a:r>
              <a:rPr lang="fr-FR" dirty="0" smtClean="0"/>
              <a:t>POLOGNE</a:t>
            </a:r>
          </a:p>
          <a:p>
            <a:r>
              <a:rPr lang="fr-FR" dirty="0" smtClean="0"/>
              <a:t>LITUANIE</a:t>
            </a:r>
          </a:p>
          <a:p>
            <a:r>
              <a:rPr lang="fr-FR" dirty="0" smtClean="0"/>
              <a:t>LETTONIE</a:t>
            </a:r>
          </a:p>
          <a:p>
            <a:r>
              <a:rPr lang="fr-FR" dirty="0" smtClean="0"/>
              <a:t>ESTONIE</a:t>
            </a:r>
          </a:p>
          <a:p>
            <a:r>
              <a:rPr lang="fr-FR" dirty="0" smtClean="0"/>
              <a:t>RUSSIE  SAINT PETERSBOURG</a:t>
            </a:r>
            <a:endParaRPr lang="fr-FR" dirty="0"/>
          </a:p>
        </p:txBody>
      </p:sp>
      <p:pic>
        <p:nvPicPr>
          <p:cNvPr id="2" name="11-Crazy Rhyth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6024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01">
        <p:split orient="vert"/>
      </p:transition>
    </mc:Choice>
    <mc:Fallback xmlns="">
      <p:transition spd="slow" advTm="52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6165304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salle PALAIS de L’HERMITAGE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05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28">
        <p14:flash/>
      </p:transition>
    </mc:Choice>
    <mc:Fallback xmlns="">
      <p:transition spd="slow" advTm="26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3568" y="6093296"/>
            <a:ext cx="508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 PETERSBOURG                     nuit blanche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36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924">
        <p:checker/>
      </p:transition>
    </mc:Choice>
    <mc:Fallback xmlns="">
      <p:transition spd="slow" advTm="392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6309320"/>
            <a:ext cx="652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TALLINN                                                                       LETTONNIE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467012"/>
      </p:ext>
    </p:extLst>
  </p:cSld>
  <p:clrMapOvr>
    <a:masterClrMapping/>
  </p:clrMapOvr>
  <p:transition spd="slow" advTm="50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632" y="6453336"/>
            <a:ext cx="610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CAP COLKA                                                              LETTONIE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8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31">
        <p:split orient="vert"/>
      </p:transition>
    </mc:Choice>
    <mc:Fallback xmlns="">
      <p:transition spd="slow" advTm="47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47664" y="6309320"/>
            <a:ext cx="591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 NIEMEN                                                          LITUANIE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190632"/>
      </p:ext>
    </p:extLst>
  </p:cSld>
  <p:clrMapOvr>
    <a:masterClrMapping/>
  </p:clrMapOvr>
  <p:transition spd="slow" advTm="467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35696" y="6309320"/>
            <a:ext cx="568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WARSOVIE                                                        POLOGNE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526967"/>
      </p:ext>
    </p:extLst>
  </p:cSld>
  <p:clrMapOvr>
    <a:masterClrMapping/>
  </p:clrMapOvr>
  <p:transition spd="slow" advTm="42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51720" y="6093296"/>
            <a:ext cx="590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CRACOVIE                                                             POLOGNE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7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498">
        <p14:ripple/>
      </p:transition>
    </mc:Choice>
    <mc:Fallback xmlns="">
      <p:transition spd="slow" advTm="5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1124744"/>
            <a:ext cx="3613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   diaporama vous est offert par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691680" y="3140968"/>
            <a:ext cx="5447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Jean   -   Pierre</a:t>
            </a:r>
            <a:endParaRPr lang="fr-F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4725144"/>
            <a:ext cx="3600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Claudette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40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31640" y="6237312"/>
            <a:ext cx="574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GDANSK                                                              POLOGNE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257375"/>
      </p:ext>
    </p:extLst>
  </p:cSld>
  <p:clrMapOvr>
    <a:masterClrMapping/>
  </p:clrMapOvr>
  <p:transition spd="slow" advTm="72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75656" y="6237312"/>
            <a:ext cx="645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CHÂTEAU de  MALBORK                                            POLOGNE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0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46">
        <p14:flash/>
      </p:transition>
    </mc:Choice>
    <mc:Fallback xmlns="">
      <p:transition spd="slow" advTm="7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6453336"/>
            <a:ext cx="664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CHÂTEAU  TRAKAI                                                          LITUANIE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516841"/>
      </p:ext>
    </p:extLst>
  </p:cSld>
  <p:clrMapOvr>
    <a:masterClrMapping/>
  </p:clrMapOvr>
  <p:transition spd="slow" advTm="78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6381328"/>
            <a:ext cx="587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VILNUS                                                                  LITUANIE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1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"/>
    </mc:Choice>
    <mc:Fallback xmlns="">
      <p:transition spd="slow" advTm="366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75656" y="6453336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RIGA                                                            LETTONIE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2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"/>
    </mc:Choice>
    <mc:Fallback xmlns="">
      <p:transition spd="slow" advTm="8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584" y="6309320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RAJA CHAPELLE  en bois            au bord du lac </a:t>
            </a:r>
            <a:r>
              <a:rPr lang="fr-FR" dirty="0"/>
              <a:t> </a:t>
            </a:r>
            <a:r>
              <a:rPr lang="fr-FR" dirty="0" smtClean="0"/>
              <a:t>PEÏPOUS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015158"/>
      </p:ext>
    </p:extLst>
  </p:cSld>
  <p:clrMapOvr>
    <a:masterClrMapping/>
  </p:clrMapOvr>
  <p:transition spd="slow" advTm="77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123728" y="6237312"/>
            <a:ext cx="269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  PETERSBOURG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33">
        <p:circle/>
      </p:transition>
    </mc:Choice>
    <mc:Fallback xmlns="">
      <p:transition spd="slow" advTm="102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71800" y="6165304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 PETERSBOURG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19872" y="6534636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Fortersse</a:t>
            </a:r>
            <a:r>
              <a:rPr lang="fr-FR" dirty="0" smtClean="0"/>
              <a:t> PIERRE et PAUL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844969"/>
      </p:ext>
    </p:extLst>
  </p:cSld>
  <p:clrMapOvr>
    <a:masterClrMapping/>
  </p:clrMapOvr>
  <p:transition spd="slow" advTm="86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154</TotalTime>
  <Words>70</Words>
  <Application>Microsoft Office PowerPoint</Application>
  <PresentationFormat>Affichage à l'écran (4:3)</PresentationFormat>
  <Paragraphs>26</Paragraphs>
  <Slides>17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Exécutif</vt:lpstr>
      <vt:lpstr>Voyage 2010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Jean-Pierre</dc:creator>
  <cp:lastModifiedBy>Jean-Pierre</cp:lastModifiedBy>
  <cp:revision>19</cp:revision>
  <dcterms:created xsi:type="dcterms:W3CDTF">2010-12-18T15:37:58Z</dcterms:created>
  <dcterms:modified xsi:type="dcterms:W3CDTF">2011-01-07T07:46:53Z</dcterms:modified>
</cp:coreProperties>
</file>