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HkfW8Se0pWZa8Xz/RGUAA==" hashData="5W3nQmDo4Eu212BHh9Bp2lXel+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1307971-5185-4F8A-A0EE-337D752ABC15}" type="datetimeFigureOut">
              <a:rPr lang="fr-FR"/>
              <a:pPr>
                <a:defRPr/>
              </a:pPr>
              <a:t>21/12/2010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653B6DA-D69B-43DB-9E13-9E57F3A165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0EE4E8-D8EF-43B2-B467-C42ED66D4992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EDEBC-BAD7-4753-BD43-8F7EA827C35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A86A3-19C7-48B7-8041-7F81C05C47D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12C7E-C193-48F9-97DB-B275F952920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D2E52-3036-4383-BF0F-7AAE004FDDE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B196C-ADC9-4624-AA95-F603A359B91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C4FBA-3CBE-4F6F-9FF9-54693542129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3A861-362A-4C5F-9B8A-4113449E118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2E439-AB91-4876-B60E-DB3B2B12242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0D8C3-7DC6-43C4-A236-345AE05F2AE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0516B-4633-4AC6-B697-057A122C9C8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47958-1F96-4F34-A0DC-8FB26888EC8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Tm="2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FC496F8-1420-4713-89E4-BFBB8650EA6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9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2" name="Picture 4" descr="aconhcv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2053" name="Picture 5" descr="aconhcv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933450"/>
            <a:ext cx="8064500" cy="50720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859338" y="6308725"/>
            <a:ext cx="3529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>
                <a:solidFill>
                  <a:srgbClr val="FF0000"/>
                </a:solidFill>
                <a:latin typeface="Script MT Bold" pitchFamily="66" charset="0"/>
              </a:rPr>
              <a:t>Défilement automatique</a:t>
            </a:r>
          </a:p>
        </p:txBody>
      </p:sp>
      <p:pic>
        <p:nvPicPr>
          <p:cNvPr id="2056" name="Picture 8" descr="aconhcv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1416050"/>
            <a:ext cx="6913563" cy="4348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05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4-Pot Pourri de Noël Richard Abel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0"/>
          <p:cNvSpPr txBox="1">
            <a:spLocks noChangeArrowheads="1"/>
          </p:cNvSpPr>
          <p:nvPr/>
        </p:nvSpPr>
        <p:spPr bwMode="auto">
          <a:xfrm>
            <a:off x="1476375" y="0"/>
            <a:ext cx="5543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b="1">
                <a:solidFill>
                  <a:srgbClr val="C00000"/>
                </a:solidFill>
              </a:rPr>
              <a:t>Un Très joyeux Noel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  <p:bldLst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fr-BE"/>
          </a:p>
        </p:txBody>
      </p:sp>
      <p:pic>
        <p:nvPicPr>
          <p:cNvPr id="3080" name="Picture 8" descr="CADREJ~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465942">
            <a:off x="468313" y="476250"/>
            <a:ext cx="2649537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ADREJ~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598609">
            <a:off x="3851275" y="765175"/>
            <a:ext cx="2592388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CADREJ~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493104">
            <a:off x="1763713" y="3213100"/>
            <a:ext cx="25781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CADREJ~1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30157">
            <a:off x="5116513" y="3381375"/>
            <a:ext cx="2576512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2" name="Picture 6" descr="g962ohg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4103" name="Picture 7" descr="g962ohg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692150"/>
            <a:ext cx="7048500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g962ohg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125538"/>
            <a:ext cx="5832475" cy="45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Image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7"/>
          <p:cNvSpPr txBox="1">
            <a:spLocks noChangeArrowheads="1"/>
          </p:cNvSpPr>
          <p:nvPr/>
        </p:nvSpPr>
        <p:spPr bwMode="auto">
          <a:xfrm rot="989487" flipH="1">
            <a:off x="3201988" y="468313"/>
            <a:ext cx="29845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>
                <a:solidFill>
                  <a:srgbClr val="FF0000"/>
                </a:solidFill>
              </a:rPr>
              <a:t>Joyeux Noel Famille Fernandes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m51oqf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125" name="Picture 5" descr="m51oqf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549275"/>
            <a:ext cx="784860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m51oqf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981075"/>
            <a:ext cx="6097588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bonhomme-neige-00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1557338"/>
            <a:ext cx="12128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fete_noel0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125538"/>
            <a:ext cx="100012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fr-BE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179388" y="549275"/>
            <a:ext cx="2520950" cy="3024188"/>
          </a:xfrm>
          <a:prstGeom prst="ellipse">
            <a:avLst/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BE"/>
          </a:p>
        </p:txBody>
      </p:sp>
      <p:pic>
        <p:nvPicPr>
          <p:cNvPr id="7174" name="Picture 6" descr="ra817iu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981075"/>
            <a:ext cx="17208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6443663" y="2997200"/>
            <a:ext cx="2447925" cy="2736850"/>
          </a:xfrm>
          <a:prstGeom prst="ellipse">
            <a:avLst/>
          </a:pr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BE"/>
          </a:p>
        </p:txBody>
      </p:sp>
      <p:pic>
        <p:nvPicPr>
          <p:cNvPr id="7176" name="Picture 8" descr="ra817iu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050" y="3429000"/>
            <a:ext cx="15462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 descr="ra817iu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773238"/>
            <a:ext cx="3267075" cy="39655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178" name="Picture 10" descr="noel_lignes01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 animBg="1"/>
      <p:bldP spid="717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r4mjaym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r4mjaym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81025"/>
            <a:ext cx="7416800" cy="575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r4mjaym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946150"/>
            <a:ext cx="64008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Image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ZoneTexte 7"/>
          <p:cNvSpPr txBox="1">
            <a:spLocks noChangeArrowheads="1"/>
          </p:cNvSpPr>
          <p:nvPr/>
        </p:nvSpPr>
        <p:spPr bwMode="auto">
          <a:xfrm>
            <a:off x="1979613" y="549275"/>
            <a:ext cx="568801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</a:rPr>
              <a:t>Nous vous  souhaitons un très joyeux Noel</a:t>
            </a:r>
          </a:p>
          <a:p>
            <a:r>
              <a:rPr lang="fr-FR" sz="3600" b="1">
                <a:solidFill>
                  <a:srgbClr val="FF0000"/>
                </a:solidFill>
              </a:rPr>
              <a:t>Victor Fatima Joel et Jeremy</a:t>
            </a:r>
          </a:p>
          <a:p>
            <a:endParaRPr lang="fr-FR" sz="3600" b="1">
              <a:solidFill>
                <a:srgbClr val="FF0000"/>
              </a:solidFill>
            </a:endParaRPr>
          </a:p>
          <a:p>
            <a:endParaRPr lang="fr-FR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yk4r6de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yk4r6de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534988"/>
            <a:ext cx="7129463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Oval 6" descr="yk4r6de0"/>
          <p:cNvSpPr>
            <a:spLocks noChangeArrowheads="1"/>
          </p:cNvSpPr>
          <p:nvPr/>
        </p:nvSpPr>
        <p:spPr bwMode="auto">
          <a:xfrm>
            <a:off x="2195513" y="1557338"/>
            <a:ext cx="4752975" cy="3455987"/>
          </a:xfrm>
          <a:prstGeom prst="ellipse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BE"/>
          </a:p>
        </p:txBody>
      </p:sp>
      <p:pic>
        <p:nvPicPr>
          <p:cNvPr id="11271" name="Picture 7" descr="Image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ZoneTexte 8"/>
          <p:cNvSpPr txBox="1">
            <a:spLocks noChangeArrowheads="1"/>
          </p:cNvSpPr>
          <p:nvPr/>
        </p:nvSpPr>
        <p:spPr bwMode="auto">
          <a:xfrm>
            <a:off x="2555875" y="2781300"/>
            <a:ext cx="388778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</a:rPr>
              <a:t>Joyeux Noel</a:t>
            </a:r>
          </a:p>
          <a:p>
            <a:r>
              <a:rPr lang="fr-FR" sz="4400" b="1">
                <a:solidFill>
                  <a:srgbClr val="C00000"/>
                </a:solidFill>
              </a:rPr>
              <a:t>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0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BE"/>
          </a:p>
        </p:txBody>
      </p:sp>
      <p:pic>
        <p:nvPicPr>
          <p:cNvPr id="12298" name="Picture 10" descr="w0lgt85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8338" y="862013"/>
            <a:ext cx="5267325" cy="51339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2300" name="Picture 12" descr="Guirla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0"/>
            <a:ext cx="34290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ZoneTexte 6"/>
          <p:cNvSpPr txBox="1">
            <a:spLocks noChangeArrowheads="1"/>
          </p:cNvSpPr>
          <p:nvPr/>
        </p:nvSpPr>
        <p:spPr bwMode="auto">
          <a:xfrm rot="1813502">
            <a:off x="4708525" y="3832225"/>
            <a:ext cx="1409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/>
              <a:t>Grosses bises  a  tous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7" descr="m0n2hz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m0n2hz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692150"/>
            <a:ext cx="73437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m0n2hz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25538"/>
            <a:ext cx="5761038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4" descr="o0o74fm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4341" name="Picture 5" descr="o0o74fm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765175"/>
            <a:ext cx="71628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o0o74fm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125538"/>
            <a:ext cx="6008688" cy="450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Image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2565400"/>
            <a:ext cx="8286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fr-BE"/>
          </a:p>
        </p:txBody>
      </p:sp>
      <p:pic>
        <p:nvPicPr>
          <p:cNvPr id="15370" name="Picture 10" descr="hnhxiju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150" y="333375"/>
            <a:ext cx="28686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hnhxiju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9338" y="3284538"/>
            <a:ext cx="2698750" cy="324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2" descr="hnhxiju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6850" y="1412875"/>
            <a:ext cx="36480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fr-BE"/>
          </a:p>
        </p:txBody>
      </p:sp>
      <p:pic>
        <p:nvPicPr>
          <p:cNvPr id="16389" name="Picture 5" descr="snogb1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4216400" cy="5715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5867400" y="1196975"/>
            <a:ext cx="2686050" cy="141605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107763" dir="13500000" sx="125000" sy="125000" algn="br" rotWithShape="0">
                    <a:srgbClr val="C0C0C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Joyeux Noël</a:t>
            </a:r>
          </a:p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107763" dir="13500000" sx="125000" sy="125000" algn="br" rotWithShape="0">
                    <a:srgbClr val="C0C0C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Bonne Année !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148263" y="2852738"/>
            <a:ext cx="37449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4800">
                <a:latin typeface="Script MT Bold" pitchFamily="66" charset="0"/>
              </a:rPr>
              <a:t>Famille Fernandes</a:t>
            </a:r>
          </a:p>
          <a:p>
            <a:pPr algn="ctr">
              <a:spcBef>
                <a:spcPct val="50000"/>
              </a:spcBef>
            </a:pPr>
            <a:r>
              <a:rPr lang="fr-CA" sz="4800">
                <a:latin typeface="Script MT Bold" pitchFamily="66" charset="0"/>
              </a:rPr>
              <a:t>Victor Fatima Joel et Jeremy</a:t>
            </a:r>
          </a:p>
          <a:p>
            <a:pPr algn="ctr">
              <a:spcBef>
                <a:spcPct val="50000"/>
              </a:spcBef>
            </a:pPr>
            <a:endParaRPr lang="fr-CA" sz="4800"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90" grpId="0" animBg="1"/>
      <p:bldP spid="16392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42</Words>
  <Application>Microsoft Office PowerPoint</Application>
  <PresentationFormat>Affichage à l'écran (4:3)</PresentationFormat>
  <Paragraphs>13</Paragraphs>
  <Slides>12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Script MT Bold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les modos</dc:creator>
  <cp:lastModifiedBy>Fernandes</cp:lastModifiedBy>
  <cp:revision>12</cp:revision>
  <dcterms:created xsi:type="dcterms:W3CDTF">2008-12-13T02:20:49Z</dcterms:created>
  <dcterms:modified xsi:type="dcterms:W3CDTF">2010-12-21T17:53:25Z</dcterms:modified>
</cp:coreProperties>
</file>