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6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CB4BB-A3C5-42EA-A73F-8FE497AF8E51}" type="datetimeFigureOut">
              <a:rPr lang="fr-FR" smtClean="0"/>
              <a:pPr/>
              <a:t>05/12/2010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A028D-C244-4370-8F53-A31826ED187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26" Type="http://schemas.openxmlformats.org/officeDocument/2006/relationships/image" Target="../media/image28.jpeg"/><Relationship Id="rId3" Type="http://schemas.openxmlformats.org/officeDocument/2006/relationships/image" Target="../media/image33.jpeg"/><Relationship Id="rId21" Type="http://schemas.openxmlformats.org/officeDocument/2006/relationships/image" Target="../media/image23.jpeg"/><Relationship Id="rId7" Type="http://schemas.openxmlformats.org/officeDocument/2006/relationships/image" Target="../media/image9.jpeg"/><Relationship Id="rId12" Type="http://schemas.openxmlformats.org/officeDocument/2006/relationships/image" Target="../media/image35.jpeg"/><Relationship Id="rId17" Type="http://schemas.openxmlformats.org/officeDocument/2006/relationships/image" Target="../media/image19.jpeg"/><Relationship Id="rId25" Type="http://schemas.openxmlformats.org/officeDocument/2006/relationships/image" Target="../media/image39.jpeg"/><Relationship Id="rId2" Type="http://schemas.openxmlformats.org/officeDocument/2006/relationships/image" Target="../media/image32.jpeg"/><Relationship Id="rId16" Type="http://schemas.openxmlformats.org/officeDocument/2006/relationships/image" Target="../media/image38.jpeg"/><Relationship Id="rId20" Type="http://schemas.openxmlformats.org/officeDocument/2006/relationships/image" Target="../media/image22.jpe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5" Type="http://schemas.openxmlformats.org/officeDocument/2006/relationships/image" Target="../media/image7.jpeg"/><Relationship Id="rId15" Type="http://schemas.openxmlformats.org/officeDocument/2006/relationships/image" Target="../media/image37.jpeg"/><Relationship Id="rId23" Type="http://schemas.openxmlformats.org/officeDocument/2006/relationships/image" Target="../media/image25.jpeg"/><Relationship Id="rId28" Type="http://schemas.openxmlformats.org/officeDocument/2006/relationships/image" Target="../media/image30.jpeg"/><Relationship Id="rId10" Type="http://schemas.openxmlformats.org/officeDocument/2006/relationships/image" Target="../media/image12.jpeg"/><Relationship Id="rId19" Type="http://schemas.openxmlformats.org/officeDocument/2006/relationships/image" Target="../media/image21.jpeg"/><Relationship Id="rId4" Type="http://schemas.openxmlformats.org/officeDocument/2006/relationships/image" Target="../media/image6.jpeg"/><Relationship Id="rId9" Type="http://schemas.openxmlformats.org/officeDocument/2006/relationships/image" Target="../media/image34.jpeg"/><Relationship Id="rId14" Type="http://schemas.openxmlformats.org/officeDocument/2006/relationships/image" Target="../media/image36.jpeg"/><Relationship Id="rId22" Type="http://schemas.openxmlformats.org/officeDocument/2006/relationships/image" Target="../media/image24.jpeg"/><Relationship Id="rId27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teleth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8"/>
            <a:ext cx="8586321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 13" descr="panneau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5029200"/>
            <a:ext cx="4410075" cy="18288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467544" y="5445224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/>
              <a:t>LES HÉROLLES</a:t>
            </a:r>
            <a:endParaRPr lang="fr-FR" sz="3600" b="1" dirty="0"/>
          </a:p>
        </p:txBody>
      </p:sp>
      <p:pic>
        <p:nvPicPr>
          <p:cNvPr id="5" name="Image 4" descr="quad01_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3789040"/>
            <a:ext cx="2636912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Rectangle 17"/>
          <p:cNvSpPr/>
          <p:nvPr/>
        </p:nvSpPr>
        <p:spPr>
          <a:xfrm>
            <a:off x="539552" y="1700808"/>
            <a:ext cx="806489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Randonnée Quad</a:t>
            </a:r>
            <a:endParaRPr lang="fr-FR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940152" y="6453336"/>
            <a:ext cx="30243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http://randonnee-quad-poitoucharentes.xooit.fr</a:t>
            </a:r>
            <a:endParaRPr lang="fr-F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30000">
    <p:sndAc>
      <p:stSnd>
        <p:snd r:embed="rId2" name="The Cranberries - Zombie (Jumpstyle Remix)www.blast.lt(2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9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9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9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14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>
    <p:sndAc>
      <p:stSnd>
        <p:snd r:embed="rId2" name="The Cranberries - Zombie (Jumpstyle Remix)www.blast.lt(2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2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3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3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9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7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DSCN8870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0755964">
            <a:off x="2195736" y="1844824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 descr="DSCN8871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781521">
            <a:off x="3851920" y="692696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 19" descr="DSCN8875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541887">
            <a:off x="4129407" y="3357039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 descr="DSCN8881.JP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0689588">
            <a:off x="638462" y="3312519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Image 21" descr="DSCN8886.JPG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124280">
            <a:off x="434684" y="515745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Image 22" descr="DSCN8887.JP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621280" y="196596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 descr="DSCN8888.JPG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647546">
            <a:off x="4811453" y="528036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 descr="DSCN8889.JP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621280" y="196596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 25" descr="DSCN8890.JPG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0762315">
            <a:off x="295359" y="1192131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Image 26" descr="DSCN8893.JPG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338564">
            <a:off x="3347864" y="378904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 27" descr="DSCN8897.JPG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580840">
            <a:off x="3710122" y="927881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Image 28" descr="DSCN8898.JPG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359223">
            <a:off x="827584" y="3501008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 29" descr="DSCN8899.JPG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580405">
            <a:off x="4502070" y="2439838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Image 30" descr="DSCN8901.JPG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621280" y="196596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 31" descr="DSCN8906.JPG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280886">
            <a:off x="1835696" y="476672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 32" descr="DSCN8911.JPG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808924">
            <a:off x="4643315" y="3195404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Image 33" descr="DSCN8912.JPG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0437044">
            <a:off x="1490602" y="2409298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Image 34" descr="DSCN8913.JPG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628957">
            <a:off x="3293457" y="735154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Image 35" descr="DSCN8914.JPG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0897514">
            <a:off x="939870" y="1778187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Image 36" descr="DSCN8917.JPG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506017">
            <a:off x="3325320" y="2979198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Image 37" descr="DSCN8921.JPG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621280" y="196596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" name="Image 38" descr="DSCN8925.JPG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069949">
            <a:off x="381057" y="758899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 39" descr="DSCN8926.JPG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578965">
            <a:off x="4861643" y="3625641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Image 40" descr="DSCN8929.JPG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827584" y="342900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 41" descr="DSCN8930.JPG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433604">
            <a:off x="4884564" y="233771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Image 42" descr="DSCN8931.JPG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468657">
            <a:off x="1368359" y="1232267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Image 43" descr="DSCN8935.JPG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361937">
            <a:off x="1428198" y="3632481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 44" descr="DSCN8939.JPG"/>
          <p:cNvPicPr>
            <a:picLocks noChangeAspect="1"/>
          </p:cNvPicPr>
          <p:nvPr/>
        </p:nvPicPr>
        <p:blipFill>
          <a:blip r:embed="rId29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594329">
            <a:off x="4794597" y="2302600"/>
            <a:ext cx="39014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qu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260648"/>
            <a:ext cx="2808312" cy="28083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61529" y="2967335"/>
            <a:ext cx="682097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fr-FR" sz="5400" b="1" spc="1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Rendez-vous, </a:t>
            </a:r>
          </a:p>
          <a:p>
            <a:pPr algn="ctr"/>
            <a:r>
              <a:rPr lang="fr-FR" sz="5400" b="1" spc="15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à la prochaine </a:t>
            </a:r>
            <a:r>
              <a:rPr lang="fr-FR" sz="5400" b="1" spc="150" dirty="0" err="1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rando</a:t>
            </a:r>
            <a:r>
              <a:rPr lang="fr-FR" sz="5400" b="1" spc="1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fr-FR" sz="5400" b="1" spc="1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dans la boue, </a:t>
            </a:r>
          </a:p>
          <a:p>
            <a:pPr algn="ctr"/>
            <a:r>
              <a:rPr lang="fr-FR" sz="5400" b="1" spc="1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et dans l’eau.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923928" y="6488668"/>
            <a:ext cx="522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http://randonnee-quad-poitoucharentes.xooit.fr</a:t>
            </a:r>
            <a:endParaRPr lang="fr-F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88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Affichage à l'écran (4:3)</PresentationFormat>
  <Paragraphs>8</Paragraphs>
  <Slides>31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dav &amp; aline</dc:creator>
  <cp:lastModifiedBy>dav &amp; aline</cp:lastModifiedBy>
  <cp:revision>20</cp:revision>
  <dcterms:created xsi:type="dcterms:W3CDTF">2010-12-05T18:19:15Z</dcterms:created>
  <dcterms:modified xsi:type="dcterms:W3CDTF">2010-12-05T21:40:00Z</dcterms:modified>
</cp:coreProperties>
</file>