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3"/>
  </p:notesMasterIdLst>
  <p:sldIdLst>
    <p:sldId id="267" r:id="rId2"/>
    <p:sldId id="257" r:id="rId3"/>
    <p:sldId id="258" r:id="rId4"/>
    <p:sldId id="259" r:id="rId5"/>
    <p:sldId id="260" r:id="rId6"/>
    <p:sldId id="261" r:id="rId7"/>
    <p:sldId id="266" r:id="rId8"/>
    <p:sldId id="263" r:id="rId9"/>
    <p:sldId id="262" r:id="rId10"/>
    <p:sldId id="264" r:id="rId11"/>
    <p:sldId id="268" r:id="rId12"/>
    <p:sldId id="269" r:id="rId13"/>
    <p:sldId id="270" r:id="rId14"/>
    <p:sldId id="271" r:id="rId15"/>
    <p:sldId id="273" r:id="rId16"/>
    <p:sldId id="272" r:id="rId17"/>
    <p:sldId id="276" r:id="rId18"/>
    <p:sldId id="275" r:id="rId19"/>
    <p:sldId id="277" r:id="rId20"/>
    <p:sldId id="274" r:id="rId21"/>
    <p:sldId id="265" r:id="rId22"/>
  </p:sldIdLst>
  <p:sldSz cx="9144000" cy="6858000" type="screen4x3"/>
  <p:notesSz cx="6858000" cy="9144000"/>
  <p:embeddedFontLst>
    <p:embeddedFont>
      <p:font typeface="Monotype Corsiva" pitchFamily="66" charset="0"/>
      <p:italic r:id="rId24"/>
    </p:embeddedFont>
    <p:embeddedFont>
      <p:font typeface="FrankRuehl" pitchFamily="34" charset="-79"/>
      <p:regular r:id="rId25"/>
    </p:embeddedFont>
  </p:embeddedFontLst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969E"/>
    <a:srgbClr val="F4220C"/>
    <a:srgbClr val="DBE9EB"/>
    <a:srgbClr val="FFDDDF"/>
    <a:srgbClr val="000000"/>
    <a:srgbClr val="F6D0A1"/>
    <a:srgbClr val="FEEFE6"/>
    <a:srgbClr val="FEE7D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83" autoAdjust="0"/>
    <p:restoredTop sz="94660"/>
  </p:normalViewPr>
  <p:slideViewPr>
    <p:cSldViewPr snapToGrid="0">
      <p:cViewPr>
        <p:scale>
          <a:sx n="66" d="100"/>
          <a:sy n="66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336"/>
    </p:cViewPr>
  </p:sorterViewPr>
  <p:notesViewPr>
    <p:cSldViewPr snapToGrid="0">
      <p:cViewPr varScale="1">
        <p:scale>
          <a:sx n="56" d="100"/>
          <a:sy n="56" d="100"/>
        </p:scale>
        <p:origin x="-1164" y="-90"/>
      </p:cViewPr>
      <p:guideLst>
        <p:guide orient="horz" pos="2880"/>
        <p:guide pos="2160"/>
      </p:guideLst>
    </p:cSldViewPr>
  </p:notesViewPr>
  <p:gridSpacing cx="368685763" cy="36868576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smtClean="0"/>
              <a:t>Cliquez pour modifier les styles du texte du masque</a:t>
            </a:r>
          </a:p>
          <a:p>
            <a:pPr lvl="1"/>
            <a:r>
              <a:rPr lang="fr-CA" noProof="0" smtClean="0"/>
              <a:t>Deuxième niveau</a:t>
            </a:r>
          </a:p>
          <a:p>
            <a:pPr lvl="2"/>
            <a:r>
              <a:rPr lang="fr-CA" noProof="0" smtClean="0"/>
              <a:t>Troisième niveau</a:t>
            </a:r>
          </a:p>
          <a:p>
            <a:pPr lvl="3"/>
            <a:r>
              <a:rPr lang="fr-CA" noProof="0" smtClean="0"/>
              <a:t>Quatrième niveau</a:t>
            </a:r>
          </a:p>
          <a:p>
            <a:pPr lvl="4"/>
            <a:r>
              <a:rPr lang="fr-CA" noProof="0" smtClean="0"/>
              <a:t>Cinquième niveau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BAD511A-E67F-4BC4-AB2A-452F0FF70F24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</p:spTree>
  </p:cSld>
  <p:clrMapOvr>
    <a:masterClrMapping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230188" y="196850"/>
            <a:ext cx="8648700" cy="6480175"/>
          </a:xfrm>
          <a:prstGeom prst="rect">
            <a:avLst/>
          </a:prstGeom>
          <a:noFill/>
          <a:ln w="9525">
            <a:solidFill>
              <a:srgbClr val="FFDDD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506413" y="420688"/>
            <a:ext cx="8142287" cy="5980112"/>
          </a:xfrm>
          <a:prstGeom prst="rect">
            <a:avLst/>
          </a:prstGeom>
          <a:noFill/>
          <a:ln w="9525">
            <a:solidFill>
              <a:srgbClr val="FFDDD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pic>
        <p:nvPicPr>
          <p:cNvPr id="1028" name="Picture 26"/>
          <p:cNvPicPr>
            <a:picLocks noChangeAspect="1" noChangeArrowheads="1"/>
          </p:cNvPicPr>
          <p:nvPr userDrawn="1"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43938" y="230188"/>
            <a:ext cx="187325" cy="19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27"/>
          <p:cNvPicPr>
            <a:picLocks noChangeAspect="1" noChangeArrowheads="1"/>
          </p:cNvPicPr>
          <p:nvPr userDrawn="1"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8925" y="244475"/>
            <a:ext cx="187325" cy="19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28"/>
          <p:cNvPicPr>
            <a:picLocks noChangeAspect="1" noChangeArrowheads="1"/>
          </p:cNvPicPr>
          <p:nvPr userDrawn="1"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4638" y="6407150"/>
            <a:ext cx="187325" cy="19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ransition spd="slow">
    <p:comb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Marie%20Christine\Eths%20Bandolets\12-Le%20dimanche%20&#224;%20trois%20heures.mp3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0" name="Picture 52" descr="soleil10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151304" y="1196295"/>
            <a:ext cx="5468455" cy="4375150"/>
          </a:xfrm>
          <a:prstGeom prst="ellipse">
            <a:avLst/>
          </a:prstGeom>
          <a:noFill/>
          <a:ln w="57150">
            <a:solidFill>
              <a:srgbClr val="00B0F0"/>
            </a:solidFill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  <a:softEdge rad="12700"/>
          </a:effectLst>
        </p:spPr>
      </p:pic>
      <p:grpSp>
        <p:nvGrpSpPr>
          <p:cNvPr id="2" name="Group 69"/>
          <p:cNvGrpSpPr>
            <a:grpSpLocks/>
          </p:cNvGrpSpPr>
          <p:nvPr/>
        </p:nvGrpSpPr>
        <p:grpSpPr bwMode="auto">
          <a:xfrm>
            <a:off x="914400" y="593725"/>
            <a:ext cx="811213" cy="5632450"/>
            <a:chOff x="576" y="374"/>
            <a:chExt cx="511" cy="2369"/>
          </a:xfrm>
        </p:grpSpPr>
        <p:sp>
          <p:nvSpPr>
            <p:cNvPr id="2058" name="Line 46"/>
            <p:cNvSpPr>
              <a:spLocks noChangeShapeType="1"/>
            </p:cNvSpPr>
            <p:nvPr/>
          </p:nvSpPr>
          <p:spPr bwMode="auto">
            <a:xfrm>
              <a:off x="576" y="374"/>
              <a:ext cx="0" cy="2369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9" name="Line 47"/>
            <p:cNvSpPr>
              <a:spLocks noChangeShapeType="1"/>
            </p:cNvSpPr>
            <p:nvPr/>
          </p:nvSpPr>
          <p:spPr bwMode="auto">
            <a:xfrm>
              <a:off x="796" y="602"/>
              <a:ext cx="9" cy="1965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0" name="Line 48"/>
            <p:cNvSpPr>
              <a:spLocks noChangeShapeType="1"/>
            </p:cNvSpPr>
            <p:nvPr/>
          </p:nvSpPr>
          <p:spPr bwMode="auto">
            <a:xfrm>
              <a:off x="1078" y="802"/>
              <a:ext cx="9" cy="1709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2131" name="Text Box 83"/>
          <p:cNvSpPr txBox="1">
            <a:spLocks noChangeArrowheads="1"/>
          </p:cNvSpPr>
          <p:nvPr/>
        </p:nvSpPr>
        <p:spPr bwMode="auto">
          <a:xfrm>
            <a:off x="4978400" y="5715000"/>
            <a:ext cx="34099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800" b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REC 51 contre CHATEAUROUX</a:t>
            </a:r>
          </a:p>
        </p:txBody>
      </p:sp>
      <p:sp>
        <p:nvSpPr>
          <p:cNvPr id="13" name="Titre 12"/>
          <p:cNvSpPr>
            <a:spLocks noGrp="1"/>
          </p:cNvSpPr>
          <p:nvPr>
            <p:ph type="ctrTitle"/>
          </p:nvPr>
        </p:nvSpPr>
        <p:spPr bwMode="auto">
          <a:xfrm>
            <a:off x="874713" y="258763"/>
            <a:ext cx="7772400" cy="14700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FR" sz="5400" smtClean="0">
                <a:solidFill>
                  <a:schemeClr val="bg1"/>
                </a:solidFill>
                <a:latin typeface="Monotype Corsiva" pitchFamily="66" charset="0"/>
                <a:cs typeface="FrankRuehl" pitchFamily="34" charset="-79"/>
              </a:rPr>
              <a:t>Un dimanche à 3 heures …</a:t>
            </a:r>
          </a:p>
        </p:txBody>
      </p:sp>
      <p:sp>
        <p:nvSpPr>
          <p:cNvPr id="2054" name="Sous-titre 13"/>
          <p:cNvSpPr>
            <a:spLocks noGrp="1"/>
          </p:cNvSpPr>
          <p:nvPr>
            <p:ph type="subTitle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pic>
        <p:nvPicPr>
          <p:cNvPr id="18" name="12-Le dimanche à trois heure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55138" y="36242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mage 19" descr="pic-1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6075" y="5675313"/>
            <a:ext cx="10033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 20" descr="logo rec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98053" y="5849710"/>
            <a:ext cx="581025" cy="790575"/>
          </a:xfrm>
          <a:prstGeom prst="round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1579 -0.00416 L -0.01579 -0.0763 " pathEditMode="relative" rAng="0" ptsTypes="AA">
                                      <p:cBhvr>
                                        <p:cTn id="2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"/>
                                    </p:animMotion>
                                    <p:animRot by="1500000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4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2131" grpId="0"/>
      <p:bldP spid="2131" grpId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5" name="Picture 13" descr="soleil08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21156897">
            <a:off x="515819" y="563455"/>
            <a:ext cx="4040372" cy="2987130"/>
          </a:xfrm>
          <a:prstGeom prst="round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533400" y="5511800"/>
            <a:ext cx="835501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400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Dans le vestiaire étroit, les deux grands bancs de bois, l’odeur d’huile camphrée…</a:t>
            </a:r>
          </a:p>
        </p:txBody>
      </p:sp>
      <p:pic>
        <p:nvPicPr>
          <p:cNvPr id="9" name="Image 8" descr="IMG_20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27328">
            <a:off x="5368265" y="468728"/>
            <a:ext cx="3311277" cy="2098382"/>
          </a:xfrm>
          <a:prstGeom prst="roundRect">
            <a:avLst/>
          </a:prstGeom>
          <a:ln w="38100">
            <a:solidFill>
              <a:srgbClr val="00B0F0"/>
            </a:solidFill>
          </a:ln>
          <a:effectLst/>
        </p:spPr>
      </p:pic>
      <p:pic>
        <p:nvPicPr>
          <p:cNvPr id="10" name="Image 9" descr="IMG_202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435006">
            <a:off x="5196113" y="3154755"/>
            <a:ext cx="3236686" cy="2044223"/>
          </a:xfrm>
          <a:prstGeom prst="roundRect">
            <a:avLst/>
          </a:prstGeom>
          <a:ln w="38100">
            <a:solidFill>
              <a:srgbClr val="00B0F0"/>
            </a:solidFill>
          </a:ln>
          <a:effectLst/>
        </p:spPr>
      </p:pic>
    </p:spTree>
  </p:cSld>
  <p:clrMapOvr>
    <a:masterClrMapping/>
  </p:clrMapOvr>
  <p:transition spd="med" advClick="0" advTm="4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439738" y="5807075"/>
            <a:ext cx="87042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Le bruit sec des crampons sonnant sur le béton,</a:t>
            </a:r>
          </a:p>
        </p:txBody>
      </p:sp>
      <p:pic>
        <p:nvPicPr>
          <p:cNvPr id="4105" name="Picture 9" descr="soleil0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41714" y="238404"/>
            <a:ext cx="5675086" cy="4269364"/>
          </a:xfrm>
          <a:prstGeom prst="flowChartManualOperation">
            <a:avLst/>
          </a:prstGeom>
          <a:noFill/>
          <a:ln w="38100">
            <a:solidFill>
              <a:srgbClr val="00B0F0"/>
            </a:solidFill>
            <a:prstDash val="solid"/>
            <a:miter lim="800000"/>
            <a:headEnd/>
            <a:tailEnd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39738" y="6159500"/>
            <a:ext cx="87042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moi j’ai pas oublié.</a:t>
            </a:r>
          </a:p>
        </p:txBody>
      </p:sp>
    </p:spTree>
  </p:cSld>
  <p:clrMapOvr>
    <a:masterClrMapping/>
  </p:clrMapOvr>
  <p:transition spd="med" advClick="0" advTm="4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377825" y="5480050"/>
            <a:ext cx="8562975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</a:pPr>
            <a:r>
              <a:rPr lang="fr-CA" sz="2800" b="1" i="1">
                <a:solidFill>
                  <a:srgbClr val="FFDDDF"/>
                </a:solidFill>
                <a:latin typeface="Times New Roman" pitchFamily="18" charset="0"/>
                <a:cs typeface="Times New Roman" pitchFamily="18" charset="0"/>
              </a:rPr>
              <a:t> Tu te mets le maillot , t’es tout neuf, t’es tout beau,</a:t>
            </a:r>
          </a:p>
        </p:txBody>
      </p:sp>
      <p:pic>
        <p:nvPicPr>
          <p:cNvPr id="5147" name="Picture 27" descr="soleil0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505031" y="1868766"/>
            <a:ext cx="4470686" cy="3327679"/>
          </a:xfrm>
          <a:prstGeom prst="flowChartDelay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1577975" y="6121400"/>
            <a:ext cx="6630988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</a:pPr>
            <a:r>
              <a:rPr lang="fr-CA" sz="2800" b="1" i="1">
                <a:solidFill>
                  <a:srgbClr val="FFDDDF"/>
                </a:solidFill>
                <a:latin typeface="Times New Roman" pitchFamily="18" charset="0"/>
                <a:cs typeface="Times New Roman" pitchFamily="18" charset="0"/>
              </a:rPr>
              <a:t>qui sait si tu as peur.</a:t>
            </a:r>
          </a:p>
        </p:txBody>
      </p:sp>
      <p:pic>
        <p:nvPicPr>
          <p:cNvPr id="5" name="Image 4" descr="IMG_2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042878">
            <a:off x="493487" y="671857"/>
            <a:ext cx="4441371" cy="3574715"/>
          </a:xfrm>
          <a:prstGeom prst="teardrop">
            <a:avLst/>
          </a:prstGeom>
          <a:ln w="38100">
            <a:solidFill>
              <a:srgbClr val="00B0F0"/>
            </a:solidFill>
          </a:ln>
        </p:spPr>
      </p:pic>
    </p:spTree>
  </p:cSld>
  <p:clrMapOvr>
    <a:masterClrMapping/>
  </p:clrMapOvr>
  <p:transition spd="med" advClick="0" advTm="4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4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871538" y="5938838"/>
            <a:ext cx="78374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… le dimanche à 3 heures.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674688" y="227013"/>
            <a:ext cx="8280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Le regard,  quelque mots,  le rugby ça tient chaud </a:t>
            </a:r>
          </a:p>
        </p:txBody>
      </p:sp>
      <p:pic>
        <p:nvPicPr>
          <p:cNvPr id="5" name="Picture 8" descr="soleil03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03200" y="921660"/>
            <a:ext cx="4465963" cy="3444925"/>
          </a:xfrm>
          <a:prstGeom prst="round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6152" name="Picture 8" descr="soleil03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457999" y="2467430"/>
            <a:ext cx="4511830" cy="3444925"/>
          </a:xfrm>
          <a:prstGeom prst="round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8" dur="100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276225" y="6054725"/>
            <a:ext cx="86931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qu’on ait le cœur serré lorsque revient septembre.</a:t>
            </a:r>
          </a:p>
        </p:txBody>
      </p:sp>
      <p:pic>
        <p:nvPicPr>
          <p:cNvPr id="7180" name="Picture 12" descr="soleil05"/>
          <p:cNvPicPr>
            <a:picLocks noChangeAspect="1" noChangeArrowheads="1"/>
          </p:cNvPicPr>
          <p:nvPr/>
        </p:nvPicPr>
        <p:blipFill>
          <a:blip r:embed="rId2" cstate="print"/>
          <a:srcRect l="27834" t="49842" r="43696" b="3339"/>
          <a:stretch>
            <a:fillRect/>
          </a:stretch>
        </p:blipFill>
        <p:spPr bwMode="auto">
          <a:xfrm rot="21117508">
            <a:off x="4267202" y="2670629"/>
            <a:ext cx="1654629" cy="1886857"/>
          </a:xfrm>
          <a:prstGeom prst="round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577850" y="212725"/>
            <a:ext cx="79851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Si tu n’as jamais joué, </a:t>
            </a:r>
          </a:p>
          <a:p>
            <a:pPr algn="ctr"/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comment peux-tu comprendre</a:t>
            </a:r>
            <a:endParaRPr lang="fr-CA" sz="2400" i="1">
              <a:solidFill>
                <a:srgbClr val="F4DFD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Image 4" descr="IMG_27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09370" y="1625600"/>
            <a:ext cx="6126137" cy="4248051"/>
          </a:xfrm>
          <a:prstGeom prst="roundRect">
            <a:avLst/>
          </a:prstGeom>
          <a:ln w="38100">
            <a:solidFill>
              <a:srgbClr val="00B0F0"/>
            </a:solidFill>
          </a:ln>
        </p:spPr>
      </p:pic>
    </p:spTree>
  </p:cSld>
  <p:clrMapOvr>
    <a:masterClrMapping/>
  </p:clrMapOvr>
  <p:transition spd="slow" advClick="0" advTm="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4971E-6 C -0.00538 0.0111 -0.00729 0.02428 -0.01423 0.03399 C -0.01614 0.04139 -0.01788 0.0474 -0.02222 0.05295 C -0.02847 0.0696 -0.03194 0.08879 -0.04444 0.09942 C -0.05191 0.11653 -0.0651 0.13295 -0.07778 0.14382 C -0.08767 0.16185 -0.0993 0.17434 -0.11267 0.18613 C -0.12083 0.19353 -0.12969 0.20532 -0.13958 0.20925 C -0.1618 0.2178 -0.18316 0.21989 -0.20625 0.22197 C -0.22847 0.22127 -0.25069 0.22174 -0.27291 0.21989 C -0.28298 0.21919 -0.28785 0.21318 -0.2967 0.20925 C -0.31528 0.20069 -0.33437 0.18983 -0.35399 0.18613 C -0.36562 0.17827 -0.35451 0.18497 -0.36979 0.17965 C -0.37309 0.1785 -0.37934 0.17549 -0.37934 0.17549 C -0.38229 0.17295 -0.38611 0.17226 -0.38889 0.16925 C -0.39045 0.16763 -0.39062 0.16463 -0.39201 0.16278 C -0.40191 0.14937 -0.39219 0.16694 -0.4 0.15445 C -0.40538 0.14567 -0.40746 0.13595 -0.41267 0.12694 C -0.41701 0.1089 -0.40972 0.13665 -0.42066 0.11006 C -0.42934 0.08902 -0.43003 0.0548 -0.43333 0.03168 C -0.43594 -0.0148 -0.4368 -0.03237 -0.43489 -0.08879 C -0.43472 -0.09642 -0.43177 -0.10243 -0.43177 -0.10983 " pathEditMode="relative" ptsTypes="ffffffffffffffffffffA">
                                      <p:cBhvr>
                                        <p:cTn id="28" dur="2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1" name="Picture 7" descr="soleil07b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21190237">
            <a:off x="398011" y="435429"/>
            <a:ext cx="4428729" cy="3134286"/>
          </a:xfrm>
          <a:prstGeom prst="flowChartAlternateProcess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754063" y="5341938"/>
            <a:ext cx="778033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A l’heure de vérité plus question de tricher quand on est face à face.</a:t>
            </a:r>
          </a:p>
        </p:txBody>
      </p:sp>
      <p:pic>
        <p:nvPicPr>
          <p:cNvPr id="4" name="Picture 7" descr="soleil07b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21190237">
            <a:off x="4324127" y="1954322"/>
            <a:ext cx="4428729" cy="2868727"/>
          </a:xfrm>
          <a:prstGeom prst="flowChartAlternateProcess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soleil11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304367" y="1106059"/>
            <a:ext cx="5317119" cy="4420561"/>
          </a:xfrm>
          <a:prstGeom prst="round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623888" y="5673725"/>
            <a:ext cx="78962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Un petit homme en noir et ce ballon bizarre                          tout le reste s’efface.</a:t>
            </a:r>
          </a:p>
        </p:txBody>
      </p:sp>
      <p:pic>
        <p:nvPicPr>
          <p:cNvPr id="4" name="Picture 8" descr="soleil11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21056236">
            <a:off x="814531" y="716920"/>
            <a:ext cx="4581287" cy="3879712"/>
          </a:xfrm>
          <a:prstGeom prst="round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4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1282700" y="754063"/>
            <a:ext cx="72136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800" b="1" i="1" dirty="0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Et tu gagnes ou tu perds paradis ou enfer     mais le temps cicatrise.</a:t>
            </a:r>
          </a:p>
        </p:txBody>
      </p:sp>
      <p:sp>
        <p:nvSpPr>
          <p:cNvPr id="10244" name="Rectangle 7"/>
          <p:cNvSpPr>
            <a:spLocks noChangeArrowheads="1"/>
          </p:cNvSpPr>
          <p:nvPr/>
        </p:nvSpPr>
        <p:spPr bwMode="auto">
          <a:xfrm>
            <a:off x="1560513" y="0"/>
            <a:ext cx="64944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800" b="1" i="1" dirty="0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Et tu donnes et tu prends et tu coures           dans le vent vers la terre promise</a:t>
            </a:r>
          </a:p>
        </p:txBody>
      </p:sp>
      <p:pic>
        <p:nvPicPr>
          <p:cNvPr id="5" name="Image 4" descr="IMG_2807.JPG"/>
          <p:cNvPicPr>
            <a:picLocks noChangeAspect="1"/>
          </p:cNvPicPr>
          <p:nvPr/>
        </p:nvPicPr>
        <p:blipFill>
          <a:blip r:embed="rId2" cstate="print"/>
          <a:srcRect l="13933" t="4869" r="10190"/>
          <a:stretch>
            <a:fillRect/>
          </a:stretch>
        </p:blipFill>
        <p:spPr>
          <a:xfrm>
            <a:off x="2249715" y="1723508"/>
            <a:ext cx="5094513" cy="5134492"/>
          </a:xfrm>
          <a:prstGeom prst="trapezoid">
            <a:avLst/>
          </a:prstGeom>
          <a:ln w="38100">
            <a:solidFill>
              <a:srgbClr val="00B0F0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med" advClick="0" advTm="6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  <p:bldP spid="102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8" name="Picture 8" descr="image001aV"/>
          <p:cNvPicPr>
            <a:picLocks noChangeAspect="1" noChangeArrowheads="1"/>
          </p:cNvPicPr>
          <p:nvPr/>
        </p:nvPicPr>
        <p:blipFill>
          <a:blip r:embed="rId2" cstate="print"/>
          <a:srcRect l="2434" t="808" b="3395"/>
          <a:stretch>
            <a:fillRect/>
          </a:stretch>
        </p:blipFill>
        <p:spPr bwMode="auto">
          <a:xfrm>
            <a:off x="290286" y="1640114"/>
            <a:ext cx="4499573" cy="3439886"/>
          </a:xfrm>
          <a:prstGeom prst="roundRect">
            <a:avLst/>
          </a:prstGeom>
          <a:ln w="381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4833938" y="2459038"/>
            <a:ext cx="43100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4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Comment peux-tu comprendre</a:t>
            </a: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4908550" y="3532188"/>
            <a:ext cx="39893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4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Qu’on ait le cœur serré</a:t>
            </a: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4937125" y="4779963"/>
            <a:ext cx="38147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4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Lorsque revient septembre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4564063" y="1565275"/>
            <a:ext cx="39322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4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Si tu n’as jamais joué</a:t>
            </a:r>
          </a:p>
        </p:txBody>
      </p:sp>
    </p:spTree>
  </p:cSld>
  <p:clrMapOvr>
    <a:masterClrMapping/>
  </p:clrMapOvr>
  <p:transition spd="med" advClick="0" advTm="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1" grpId="0"/>
      <p:bldP spid="10252" grpId="0"/>
      <p:bldP spid="10253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5" name="Picture 13" descr="soleil08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87525" y="730176"/>
            <a:ext cx="5800725" cy="4138761"/>
          </a:xfrm>
          <a:prstGeom prst="roundRect">
            <a:avLst/>
          </a:prstGeom>
          <a:ln w="381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403225" y="5308600"/>
            <a:ext cx="835501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400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Et le combat fini, les frères ennemis,                ensemble sous l’eau pure</a:t>
            </a:r>
          </a:p>
        </p:txBody>
      </p:sp>
    </p:spTree>
  </p:cSld>
  <p:clrMapOvr>
    <a:masterClrMapping/>
  </p:clrMapOvr>
  <p:transition spd="med" advClick="0" advTm="7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222250" y="407988"/>
            <a:ext cx="87042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Avoir la même foi, avec les mêmes joies,</a:t>
            </a:r>
          </a:p>
        </p:txBody>
      </p:sp>
      <p:pic>
        <p:nvPicPr>
          <p:cNvPr id="4105" name="Picture 9" descr="soleil0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60538" y="1528433"/>
            <a:ext cx="5675312" cy="3818597"/>
          </a:xfrm>
          <a:prstGeom prst="flowChartDelay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39738" y="5872163"/>
            <a:ext cx="87042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ça soigne les blessures.</a:t>
            </a:r>
          </a:p>
        </p:txBody>
      </p:sp>
    </p:spTree>
  </p:cSld>
  <p:clrMapOvr>
    <a:masterClrMapping/>
  </p:clrMapOvr>
  <p:transition advClick="0" advTm="4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290513" y="284163"/>
            <a:ext cx="8562975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</a:pPr>
            <a:r>
              <a:rPr lang="fr-CA" sz="2800" b="1" i="1">
                <a:solidFill>
                  <a:srgbClr val="FFDDDF"/>
                </a:solidFill>
                <a:latin typeface="Times New Roman" pitchFamily="18" charset="0"/>
                <a:cs typeface="Times New Roman" pitchFamily="18" charset="0"/>
              </a:rPr>
              <a:t> Et ça gueule à tue-tête, qu’on oublie la défaite </a:t>
            </a:r>
          </a:p>
        </p:txBody>
      </p:sp>
      <p:pic>
        <p:nvPicPr>
          <p:cNvPr id="5147" name="Picture 27" descr="soleil0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356358" y="798286"/>
            <a:ext cx="4578243" cy="5314950"/>
          </a:xfrm>
          <a:prstGeom prst="flowChartMagneticTape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1447800" y="6184900"/>
            <a:ext cx="6630988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</a:pPr>
            <a:r>
              <a:rPr lang="fr-CA" sz="2800" b="1" i="1">
                <a:solidFill>
                  <a:srgbClr val="FFDDDF"/>
                </a:solidFill>
                <a:latin typeface="Times New Roman" pitchFamily="18" charset="0"/>
                <a:cs typeface="Times New Roman" pitchFamily="18" charset="0"/>
              </a:rPr>
              <a:t>et qu’on chante victoire </a:t>
            </a:r>
          </a:p>
        </p:txBody>
      </p:sp>
    </p:spTree>
  </p:cSld>
  <p:clrMapOvr>
    <a:masterClrMapping/>
  </p:clrMapOvr>
  <p:transition advClick="0" advTm="4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4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871538" y="5938838"/>
            <a:ext cx="78374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ni de chansons à boire.</a:t>
            </a:r>
          </a:p>
        </p:txBody>
      </p:sp>
      <p:pic>
        <p:nvPicPr>
          <p:cNvPr id="6152" name="Picture 8" descr="soleil03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03748" y="1152525"/>
            <a:ext cx="5738092" cy="4475163"/>
          </a:xfrm>
          <a:prstGeom prst="roundRect">
            <a:avLst/>
          </a:prstGeom>
          <a:ln w="381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674688" y="227013"/>
            <a:ext cx="8280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Toi t’as jamais chanté montagne Pyrénées …</a:t>
            </a:r>
          </a:p>
        </p:txBody>
      </p:sp>
    </p:spTree>
  </p:cSld>
  <p:clrMapOvr>
    <a:masterClrMapping/>
  </p:clrMapOvr>
  <p:transition spd="med" advClick="0" advTm="5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100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8" name="Picture 8" descr="image001aV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21134254">
            <a:off x="986972" y="391108"/>
            <a:ext cx="2496458" cy="2598836"/>
          </a:xfrm>
          <a:prstGeom prst="round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4673600" y="2501900"/>
            <a:ext cx="4470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400" b="1" i="1" dirty="0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Comment peux-tu comprendre</a:t>
            </a: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4908550" y="3532188"/>
            <a:ext cx="39893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400" b="1" i="1" dirty="0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Qu’on ait le cœur serré</a:t>
            </a: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4937125" y="4779963"/>
            <a:ext cx="38147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4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Lorsque revient septembre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4564063" y="1565275"/>
            <a:ext cx="39322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400" b="1" i="1" dirty="0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Si tu n’as jamais joué</a:t>
            </a:r>
          </a:p>
        </p:txBody>
      </p:sp>
      <p:pic>
        <p:nvPicPr>
          <p:cNvPr id="7" name="Image 6" descr="IMG_28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3497942"/>
            <a:ext cx="4533898" cy="3022599"/>
          </a:xfrm>
          <a:prstGeom prst="roundRect">
            <a:avLst/>
          </a:prstGeom>
          <a:ln w="38100">
            <a:solidFill>
              <a:srgbClr val="00B0F0"/>
            </a:solidFill>
          </a:ln>
        </p:spPr>
      </p:pic>
    </p:spTree>
  </p:cSld>
  <p:clrMapOvr>
    <a:masterClrMapping/>
  </p:clrMapOvr>
  <p:transition spd="med" advClick="0" advTm="4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1" grpId="0"/>
      <p:bldP spid="10252" grpId="0"/>
      <p:bldP spid="10253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449263" y="5705475"/>
            <a:ext cx="869473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Un maillot délavé, de vieux souliers brisés,                      des tas de souvenirs.</a:t>
            </a:r>
          </a:p>
        </p:txBody>
      </p:sp>
      <p:pic>
        <p:nvPicPr>
          <p:cNvPr id="7180" name="Picture 12" descr="soleil05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633538" y="1321400"/>
            <a:ext cx="5811837" cy="4278700"/>
          </a:xfrm>
          <a:prstGeom prst="ellipse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577850" y="212725"/>
            <a:ext cx="79851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Vient le temps des regrets mais on garde à jamais,    ça te fera sourire …</a:t>
            </a:r>
            <a:endParaRPr lang="fr-CA" sz="2400" i="1">
              <a:solidFill>
                <a:srgbClr val="F4DFD8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1" name="Picture 7" descr="soleil07b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076446" y="566057"/>
            <a:ext cx="5480513" cy="4478338"/>
          </a:xfrm>
          <a:prstGeom prst="round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754063" y="5559425"/>
            <a:ext cx="778033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Comme ils sont de chez nous Jean-Paul Rey et Baqué qui l’ont si bien conté …</a:t>
            </a:r>
          </a:p>
        </p:txBody>
      </p:sp>
    </p:spTree>
  </p:cSld>
  <p:clrMapOvr>
    <a:masterClrMapping/>
  </p:clrMapOvr>
  <p:transition spd="med" advClick="0" advTm="5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soleil11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040530" y="1296988"/>
            <a:ext cx="5078815" cy="4189412"/>
          </a:xfrm>
          <a:prstGeom prst="teardrop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623888" y="5673725"/>
            <a:ext cx="78962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8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Et ne soies pas surpris si, te parlant rugby,              j’ai la gorge nouée.</a:t>
            </a:r>
          </a:p>
        </p:txBody>
      </p:sp>
    </p:spTree>
  </p:cSld>
  <p:clrMapOvr>
    <a:masterClrMapping/>
  </p:clrMapOvr>
  <p:transition spd="med" advClick="0" advTm="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2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8" name="Picture 8" descr="image001aV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87236" y="232228"/>
            <a:ext cx="3513907" cy="2356606"/>
          </a:xfrm>
          <a:prstGeom prst="round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4673600" y="2516188"/>
            <a:ext cx="46593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4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Comment peux-tu comprendre</a:t>
            </a: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4908550" y="3532188"/>
            <a:ext cx="39893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4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Qu’on ait le cœur serré</a:t>
            </a: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4937125" y="4779963"/>
            <a:ext cx="38147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4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Lorsque revient septembre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4564063" y="1565275"/>
            <a:ext cx="39322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4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Si tu n’as jamais joué</a:t>
            </a:r>
          </a:p>
        </p:txBody>
      </p:sp>
      <p:pic>
        <p:nvPicPr>
          <p:cNvPr id="7" name="Image 6" descr="IMG_30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16177" y="2157475"/>
            <a:ext cx="2619187" cy="2254867"/>
          </a:xfrm>
          <a:prstGeom prst="roundRect">
            <a:avLst/>
          </a:prstGeom>
          <a:ln w="38100">
            <a:solidFill>
              <a:srgbClr val="00B0F0"/>
            </a:solidFill>
          </a:ln>
        </p:spPr>
      </p:pic>
      <p:pic>
        <p:nvPicPr>
          <p:cNvPr id="8" name="Image 7" descr="IMG_295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8686" y="4270369"/>
            <a:ext cx="3294743" cy="2394997"/>
          </a:xfrm>
          <a:prstGeom prst="roundRect">
            <a:avLst/>
          </a:prstGeom>
          <a:ln w="38100">
            <a:solidFill>
              <a:srgbClr val="00B0F0"/>
            </a:solidFill>
          </a:ln>
        </p:spPr>
      </p:pic>
    </p:spTree>
  </p:cSld>
  <p:clrMapOvr>
    <a:masterClrMapping/>
  </p:clrMapOvr>
  <p:transition spd="med" advClick="0" advTm="6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1" grpId="0"/>
      <p:bldP spid="10252" grpId="0"/>
      <p:bldP spid="10253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G_2883.JPG"/>
          <p:cNvPicPr>
            <a:picLocks noChangeAspect="1"/>
          </p:cNvPicPr>
          <p:nvPr/>
        </p:nvPicPr>
        <p:blipFill>
          <a:blip r:embed="rId2" cstate="print"/>
          <a:srcRect l="24419" t="6984" r="33062"/>
          <a:stretch>
            <a:fillRect/>
          </a:stretch>
        </p:blipFill>
        <p:spPr>
          <a:xfrm rot="21283003">
            <a:off x="615032" y="839490"/>
            <a:ext cx="2889379" cy="5162122"/>
          </a:xfrm>
          <a:prstGeom prst="roundRect">
            <a:avLst/>
          </a:prstGeom>
          <a:ln w="38100">
            <a:solidFill>
              <a:srgbClr val="00B0F0"/>
            </a:solidFill>
          </a:ln>
        </p:spPr>
      </p:pic>
      <p:pic>
        <p:nvPicPr>
          <p:cNvPr id="7" name="Image 6" descr="IMG_30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1713" y="818757"/>
            <a:ext cx="4481598" cy="3767758"/>
          </a:xfrm>
          <a:prstGeom prst="roundRect">
            <a:avLst/>
          </a:prstGeom>
          <a:ln w="38100">
            <a:solidFill>
              <a:srgbClr val="00B0F0"/>
            </a:solidFill>
          </a:ln>
        </p:spPr>
      </p:pic>
    </p:spTree>
  </p:cSld>
  <p:clrMapOvr>
    <a:masterClrMapping/>
  </p:clrMapOvr>
  <p:transition spd="med" advClick="0" advTm="4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8" name="Picture 14" descr="image005aV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311475" y="1146629"/>
            <a:ext cx="3336068" cy="4560701"/>
          </a:xfrm>
          <a:prstGeom prst="flowChartInternalStorage">
            <a:avLst/>
          </a:prstGeom>
          <a:noFill/>
          <a:ln w="349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grpSp>
        <p:nvGrpSpPr>
          <p:cNvPr id="2" name="Group 52"/>
          <p:cNvGrpSpPr>
            <a:grpSpLocks/>
          </p:cNvGrpSpPr>
          <p:nvPr/>
        </p:nvGrpSpPr>
        <p:grpSpPr bwMode="auto">
          <a:xfrm rot="-338188">
            <a:off x="0" y="4984750"/>
            <a:ext cx="3525838" cy="1693863"/>
            <a:chOff x="439" y="2491"/>
            <a:chExt cx="1381" cy="1067"/>
          </a:xfrm>
        </p:grpSpPr>
        <p:sp>
          <p:nvSpPr>
            <p:cNvPr id="22541" name="Text Box 5"/>
            <p:cNvSpPr txBox="1">
              <a:spLocks noChangeArrowheads="1"/>
            </p:cNvSpPr>
            <p:nvPr/>
          </p:nvSpPr>
          <p:spPr bwMode="auto">
            <a:xfrm>
              <a:off x="733" y="2491"/>
              <a:ext cx="798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CA" sz="1600" i="1">
                  <a:solidFill>
                    <a:srgbClr val="F4DFD8"/>
                  </a:solidFill>
                  <a:latin typeface="Times New Roman" pitchFamily="18" charset="0"/>
                  <a:cs typeface="Times New Roman" pitchFamily="18" charset="0"/>
                </a:rPr>
                <a:t>Paroles et Musique :</a:t>
              </a:r>
            </a:p>
          </p:txBody>
        </p:sp>
        <p:sp>
          <p:nvSpPr>
            <p:cNvPr id="22542" name="Text Box 15"/>
            <p:cNvSpPr txBox="1">
              <a:spLocks noChangeArrowheads="1"/>
            </p:cNvSpPr>
            <p:nvPr/>
          </p:nvSpPr>
          <p:spPr bwMode="auto">
            <a:xfrm rot="-16428">
              <a:off x="448" y="2702"/>
              <a:ext cx="1279" cy="6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CA" sz="1600" i="1">
                  <a:solidFill>
                    <a:srgbClr val="F4DFD8"/>
                  </a:solidFill>
                  <a:latin typeface="Times New Roman" pitchFamily="18" charset="0"/>
                  <a:cs typeface="Times New Roman" pitchFamily="18" charset="0"/>
                </a:rPr>
                <a:t>Eric BRANNAY</a:t>
              </a:r>
            </a:p>
            <a:p>
              <a:pPr algn="ctr">
                <a:spcBef>
                  <a:spcPct val="50000"/>
                </a:spcBef>
              </a:pPr>
              <a:r>
                <a:rPr lang="fr-CA" sz="1600" i="1">
                  <a:solidFill>
                    <a:srgbClr val="F4DFD8"/>
                  </a:solidFill>
                  <a:latin typeface="Times New Roman" pitchFamily="18" charset="0"/>
                  <a:cs typeface="Times New Roman" pitchFamily="18" charset="0"/>
                </a:rPr>
                <a:t>Photos et montage :                    Marie-Christine ADAM</a:t>
              </a:r>
            </a:p>
          </p:txBody>
        </p:sp>
        <p:sp>
          <p:nvSpPr>
            <p:cNvPr id="22543" name="Text Box 16"/>
            <p:cNvSpPr txBox="1">
              <a:spLocks noChangeArrowheads="1"/>
            </p:cNvSpPr>
            <p:nvPr/>
          </p:nvSpPr>
          <p:spPr bwMode="auto">
            <a:xfrm>
              <a:off x="439" y="3346"/>
              <a:ext cx="1381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endParaRPr lang="fr-FR" sz="1600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1282" name="Text Box 18"/>
          <p:cNvSpPr txBox="1">
            <a:spLocks noChangeArrowheads="1"/>
          </p:cNvSpPr>
          <p:nvPr/>
        </p:nvSpPr>
        <p:spPr bwMode="auto">
          <a:xfrm>
            <a:off x="6630988" y="3543300"/>
            <a:ext cx="22526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0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     Bonne journée !</a:t>
            </a:r>
          </a:p>
        </p:txBody>
      </p:sp>
      <p:sp>
        <p:nvSpPr>
          <p:cNvPr id="22545" name="Oval 23"/>
          <p:cNvSpPr>
            <a:spLocks noChangeArrowheads="1"/>
          </p:cNvSpPr>
          <p:nvPr/>
        </p:nvSpPr>
        <p:spPr bwMode="auto">
          <a:xfrm rot="591106">
            <a:off x="6443663" y="465138"/>
            <a:ext cx="2525712" cy="2074862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8100">
            <a:solidFill>
              <a:srgbClr val="00B0F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grpSp>
        <p:nvGrpSpPr>
          <p:cNvPr id="3" name="Group 50"/>
          <p:cNvGrpSpPr>
            <a:grpSpLocks/>
          </p:cNvGrpSpPr>
          <p:nvPr/>
        </p:nvGrpSpPr>
        <p:grpSpPr bwMode="auto">
          <a:xfrm>
            <a:off x="187325" y="1597025"/>
            <a:ext cx="2076450" cy="2989263"/>
            <a:chOff x="163" y="223"/>
            <a:chExt cx="1270" cy="1709"/>
          </a:xfrm>
        </p:grpSpPr>
        <p:sp>
          <p:nvSpPr>
            <p:cNvPr id="22539" name="Text Box 28"/>
            <p:cNvSpPr txBox="1">
              <a:spLocks noChangeArrowheads="1"/>
            </p:cNvSpPr>
            <p:nvPr/>
          </p:nvSpPr>
          <p:spPr bwMode="auto">
            <a:xfrm>
              <a:off x="208" y="511"/>
              <a:ext cx="1225" cy="11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CA" sz="1600" i="1">
                  <a:solidFill>
                    <a:srgbClr val="FEE7DA"/>
                  </a:solidFill>
                  <a:latin typeface="Times New Roman" pitchFamily="18" charset="0"/>
                  <a:cs typeface="Times New Roman" pitchFamily="18" charset="0"/>
                </a:rPr>
                <a:t>« Etre capable de trouver sa joie dans la joie de l’autre, voilà le secret du bonheur » </a:t>
              </a:r>
            </a:p>
            <a:p>
              <a:pPr algn="ctr">
                <a:spcBef>
                  <a:spcPct val="50000"/>
                </a:spcBef>
              </a:pPr>
              <a:r>
                <a:rPr lang="fr-CA" sz="1600" i="1">
                  <a:solidFill>
                    <a:srgbClr val="FEE7DA"/>
                  </a:solidFill>
                  <a:latin typeface="Times New Roman" pitchFamily="18" charset="0"/>
                  <a:cs typeface="Times New Roman" pitchFamily="18" charset="0"/>
                </a:rPr>
                <a:t>Georges</a:t>
              </a:r>
            </a:p>
            <a:p>
              <a:pPr algn="ctr">
                <a:spcBef>
                  <a:spcPct val="50000"/>
                </a:spcBef>
              </a:pPr>
              <a:r>
                <a:rPr lang="fr-CA" sz="1600" i="1">
                  <a:solidFill>
                    <a:srgbClr val="FEE7DA"/>
                  </a:solidFill>
                  <a:latin typeface="Times New Roman" pitchFamily="18" charset="0"/>
                  <a:cs typeface="Times New Roman" pitchFamily="18" charset="0"/>
                </a:rPr>
                <a:t> BERNANOS </a:t>
              </a:r>
            </a:p>
          </p:txBody>
        </p:sp>
        <p:sp>
          <p:nvSpPr>
            <p:cNvPr id="22540" name="Oval 31"/>
            <p:cNvSpPr>
              <a:spLocks noChangeArrowheads="1"/>
            </p:cNvSpPr>
            <p:nvPr/>
          </p:nvSpPr>
          <p:spPr bwMode="auto">
            <a:xfrm>
              <a:off x="163" y="223"/>
              <a:ext cx="1270" cy="1709"/>
            </a:xfrm>
            <a:prstGeom prst="ellipse">
              <a:avLst/>
            </a:prstGeom>
            <a:noFill/>
            <a:ln w="22225">
              <a:solidFill>
                <a:srgbClr val="00B0F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6545263" y="5792788"/>
            <a:ext cx="21336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sz="1200" b="1" i="1">
              <a:solidFill>
                <a:srgbClr val="F4DFD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6681788" y="4581525"/>
            <a:ext cx="225266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000" b="1" i="1">
                <a:solidFill>
                  <a:srgbClr val="F4DFD8"/>
                </a:solidFill>
                <a:latin typeface="Times New Roman" pitchFamily="18" charset="0"/>
                <a:cs typeface="Times New Roman" pitchFamily="18" charset="0"/>
              </a:rPr>
              <a:t>     Prochain rendez-vous un dimanche à … 13h30  </a:t>
            </a:r>
          </a:p>
        </p:txBody>
      </p:sp>
      <p:pic>
        <p:nvPicPr>
          <p:cNvPr id="29" name="Image 28" descr="IMG_2968.JPG"/>
          <p:cNvPicPr>
            <a:picLocks noChangeAspect="1"/>
          </p:cNvPicPr>
          <p:nvPr/>
        </p:nvPicPr>
        <p:blipFill>
          <a:blip r:embed="rId4" cstate="print"/>
          <a:srcRect l="47865" t="66878" r="10144" b="7090"/>
          <a:stretch>
            <a:fillRect/>
          </a:stretch>
        </p:blipFill>
        <p:spPr>
          <a:xfrm rot="20097191">
            <a:off x="441296" y="445158"/>
            <a:ext cx="2362786" cy="1169659"/>
          </a:xfrm>
          <a:prstGeom prst="ellipse">
            <a:avLst/>
          </a:prstGeom>
          <a:ln w="38100">
            <a:solidFill>
              <a:srgbClr val="00B0F0"/>
            </a:solidFill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</p:spPr>
      </p:pic>
      <p:sp>
        <p:nvSpPr>
          <p:cNvPr id="22538" name="Oval 55"/>
          <p:cNvSpPr>
            <a:spLocks noChangeArrowheads="1"/>
          </p:cNvSpPr>
          <p:nvPr/>
        </p:nvSpPr>
        <p:spPr bwMode="auto">
          <a:xfrm rot="-512384">
            <a:off x="115888" y="4843463"/>
            <a:ext cx="3162300" cy="1789112"/>
          </a:xfrm>
          <a:prstGeom prst="ellipse">
            <a:avLst/>
          </a:prstGeom>
          <a:noFill/>
          <a:ln w="38100">
            <a:solidFill>
              <a:srgbClr val="00B0F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 b="1"/>
          </a:p>
        </p:txBody>
      </p:sp>
    </p:spTree>
  </p:cSld>
  <p:clrMapOvr>
    <a:masterClrMapping/>
  </p:clrMapOvr>
  <p:transition spd="med" advTm="11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10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2" grpId="0"/>
      <p:bldP spid="22545" grpId="0" animBg="1"/>
      <p:bldP spid="26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1720</TotalTime>
  <Words>351</Words>
  <Application>Microsoft Office PowerPoint</Application>
  <PresentationFormat>Affichage à l'écran (4:3)</PresentationFormat>
  <Paragraphs>47</Paragraphs>
  <Slides>21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Times New Roman</vt:lpstr>
      <vt:lpstr>Monotype Corsiva</vt:lpstr>
      <vt:lpstr>FrankRuehl</vt:lpstr>
      <vt:lpstr>Modèle par défaut</vt:lpstr>
      <vt:lpstr>Un dimanche à 3 heures …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PPS REC 51 CHATEAUROUX  Le dimanche à 3 heures</dc:title>
  <dc:creator>Marie-Christine ADAM</dc:creator>
  <dc:description>Création: 21 Septembre 2010</dc:description>
  <cp:lastModifiedBy>Marie Christine</cp:lastModifiedBy>
  <cp:revision>178</cp:revision>
  <dcterms:created xsi:type="dcterms:W3CDTF">2005-09-05T15:29:41Z</dcterms:created>
  <dcterms:modified xsi:type="dcterms:W3CDTF">2010-09-23T21:38:05Z</dcterms:modified>
</cp:coreProperties>
</file>