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1" r:id="rId2"/>
    <p:sldId id="282" r:id="rId3"/>
    <p:sldId id="283" r:id="rId4"/>
    <p:sldId id="274" r:id="rId5"/>
    <p:sldId id="287" r:id="rId6"/>
    <p:sldId id="281" r:id="rId7"/>
    <p:sldId id="288" r:id="rId8"/>
    <p:sldId id="278" r:id="rId9"/>
    <p:sldId id="286" r:id="rId10"/>
    <p:sldId id="268" r:id="rId11"/>
    <p:sldId id="290" r:id="rId12"/>
    <p:sldId id="289" r:id="rId13"/>
    <p:sldId id="284" r:id="rId14"/>
    <p:sldId id="275" r:id="rId15"/>
    <p:sldId id="269" r:id="rId16"/>
    <p:sldId id="277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FFFF99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40" autoAdjust="0"/>
    <p:restoredTop sz="94051" autoAdjust="0"/>
  </p:normalViewPr>
  <p:slideViewPr>
    <p:cSldViewPr>
      <p:cViewPr varScale="1">
        <p:scale>
          <a:sx n="42" d="100"/>
          <a:sy n="42" d="100"/>
        </p:scale>
        <p:origin x="-2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5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F596C09-D1C4-4E34-A447-E08A0805D6DA}" type="datetimeFigureOut">
              <a:rPr lang="fr-FR"/>
              <a:pPr>
                <a:defRPr/>
              </a:pPr>
              <a:t>30/11/2010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0932397-BFA1-4B1F-8508-E700863756D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6536AD-4CDA-478C-BA1A-C6FAEDFF1CC5}" type="slidenum">
              <a:rPr lang="fr-FR" smtClean="0"/>
              <a:pPr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2821272-1B26-43EF-9E5F-B2469AD91A1E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2247B5-DBFF-47D1-9A8E-089EB426ACFD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9E46DC3-1F8B-49DF-B8F8-62382900A6EC}" type="slidenum">
              <a:rPr lang="fr-FR" smtClean="0"/>
              <a:pPr/>
              <a:t>16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0990C3-713F-4FBF-A288-896D76EF65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5424BE-A7FF-4F5C-8A50-BA8CB63F07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4A44B-723F-4B42-8131-F77DD81DB3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6A4215-87D6-450F-89DE-C5866B7250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338C-215B-431C-9463-77710506E6E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C1CD6E-D9F3-4252-9DE5-48CA4F4D7C6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78C686-ED93-436E-BF09-E0DDC2DFF81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34365-9F17-4501-BEB7-F8E14DB3FD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197B0-632E-4DCA-8AD5-47C9AD3124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4FAF0-DF1C-4D05-B5EE-07F8ADC7F9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0CDC-1FB2-46EA-8593-013BEF51FAD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uverture de l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/>
          </p:cNvSpPr>
          <p:nvPr/>
        </p:nvSpPr>
        <p:spPr>
          <a:xfrm>
            <a:off x="454025" y="518160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algn="ctr" fontAlgn="auto">
              <a:spcAft>
                <a:spcPts val="0"/>
              </a:spcAft>
              <a:defRPr kumimoji="0" lang="fr-FR"/>
            </a:pPr>
            <a:endParaRPr lang="fr-FR" sz="3200" i="1" kern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176213" y="187325"/>
            <a:ext cx="8763000" cy="6213475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4" name="Rectangle 7"/>
          <p:cNvSpPr>
            <a:spLocks noGrp="1"/>
          </p:cNvSpPr>
          <p:nvPr>
            <p:ph type="title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fr-FR"/>
            </a:lvl1pPr>
            <a:extLst/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/>
          </p:nvPr>
        </p:nvSpPr>
        <p:spPr>
          <a:xfrm>
            <a:off x="2133600" y="5133975"/>
            <a:ext cx="6386946" cy="1219200"/>
          </a:xfrm>
        </p:spPr>
        <p:txBody>
          <a:bodyPr tIns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B520B9-36BD-4782-BCD3-3F8D321C169F}" type="slidenum">
              <a:rPr/>
              <a:pPr>
                <a:defRPr/>
              </a:pPr>
              <a:t>‹N°›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/>
          </p:nvPr>
        </p:nvSpPr>
        <p:spPr>
          <a:xfrm>
            <a:off x="32004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/>
          </p:nvPr>
        </p:nvSpPr>
        <p:spPr>
          <a:xfrm>
            <a:off x="61722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Rectangle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Rectangle 2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0" name="Rectangle 1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4078E-53F0-4BA9-ADE4-59758384457B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Rectangle 2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Rectangle 1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88FE7-ED9D-4846-B402-7DFBC74DB937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5" name="Rectangle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6A8EF-7516-4C8E-B178-09645B041301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Paysage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/>
          </p:nvPr>
        </p:nvSpPr>
        <p:spPr>
          <a:xfrm>
            <a:off x="457200" y="4857750"/>
            <a:ext cx="4038600" cy="123825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/>
          </p:nvPr>
        </p:nvSpPr>
        <p:spPr>
          <a:xfrm>
            <a:off x="4648200" y="4857750"/>
            <a:ext cx="4038600" cy="123825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Rectangle 25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Rectangle 16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0255E-2B85-4190-99B6-60C8B926DEFF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/>
          </p:nvPr>
        </p:nvSpPr>
        <p:spPr>
          <a:xfrm>
            <a:off x="914400" y="6019800"/>
            <a:ext cx="7467600" cy="38100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FC786-0AD8-4A01-9F2B-1AF2F1AB202F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5BF6585-0D40-4D71-A0C9-0CFE920490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37" r:id="rId15"/>
    <p:sldLayoutId id="2147483738" r:id="rId16"/>
    <p:sldLayoutId id="2147483739" r:id="rId17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1.jpeg"/><Relationship Id="rId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gi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gif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5" descr="e4e42ecf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6375" y="476250"/>
            <a:ext cx="6350000" cy="564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Image 17" descr="FOND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413" y="981075"/>
            <a:ext cx="4537075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ZoneTexte 18"/>
          <p:cNvSpPr txBox="1">
            <a:spLocks noChangeArrowheads="1"/>
          </p:cNvSpPr>
          <p:nvPr/>
        </p:nvSpPr>
        <p:spPr bwMode="auto">
          <a:xfrm>
            <a:off x="5975350" y="5589588"/>
            <a:ext cx="3168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et Ovalie présentent</a:t>
            </a:r>
          </a:p>
        </p:txBody>
      </p:sp>
    </p:spTree>
  </p:cSld>
  <p:clrMapOvr>
    <a:masterClrMapping/>
  </p:clrMapOvr>
  <p:transition spd="slow" advClick="0" advTm="10000">
    <p:zoom/>
    <p:sndAc>
      <p:stSnd>
        <p:snd r:embed="rId2" name="Up On The Housetop - unknow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5" descr="e4e42ecf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88913"/>
            <a:ext cx="6351587" cy="56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41773_1652508962_58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35696" y="692696"/>
            <a:ext cx="1656184" cy="2670973"/>
          </a:xfrm>
          <a:prstGeom prst="roundRect">
            <a:avLst/>
          </a:prstGeom>
        </p:spPr>
      </p:pic>
      <p:pic>
        <p:nvPicPr>
          <p:cNvPr id="13" name="Image 12" descr="n1652508962_83944_85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60584" y="764704"/>
            <a:ext cx="1703504" cy="2592288"/>
          </a:xfrm>
          <a:prstGeom prst="roundRect">
            <a:avLst/>
          </a:prstGeom>
        </p:spPr>
      </p:pic>
      <p:sp>
        <p:nvSpPr>
          <p:cNvPr id="21" name="ZoneTexte 20"/>
          <p:cNvSpPr txBox="1">
            <a:spLocks noChangeArrowheads="1"/>
          </p:cNvSpPr>
          <p:nvPr/>
        </p:nvSpPr>
        <p:spPr bwMode="auto">
          <a:xfrm>
            <a:off x="1079500" y="6021388"/>
            <a:ext cx="8064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Celles-là, on les connaît, elles sont sur </a:t>
            </a:r>
            <a:r>
              <a:rPr lang="fr-FR" sz="2400" b="1" dirty="0" err="1">
                <a:solidFill>
                  <a:schemeClr val="bg1"/>
                </a:solidFill>
              </a:rPr>
              <a:t>Facebook</a:t>
            </a:r>
            <a:r>
              <a:rPr lang="fr-FR" sz="2400" b="1" dirty="0">
                <a:solidFill>
                  <a:schemeClr val="bg1"/>
                </a:solidFill>
              </a:rPr>
              <a:t> …</a:t>
            </a:r>
          </a:p>
        </p:txBody>
      </p:sp>
      <p:pic>
        <p:nvPicPr>
          <p:cNvPr id="23" name="Image 22" descr="IMG_1061.JPG"/>
          <p:cNvPicPr>
            <a:picLocks noChangeAspect="1"/>
          </p:cNvPicPr>
          <p:nvPr/>
        </p:nvPicPr>
        <p:blipFill>
          <a:blip r:embed="rId5" cstate="print"/>
          <a:srcRect l="41338" t="47736" r="40549" b="11514"/>
          <a:stretch>
            <a:fillRect/>
          </a:stretch>
        </p:blipFill>
        <p:spPr>
          <a:xfrm>
            <a:off x="5508104" y="764703"/>
            <a:ext cx="1656184" cy="2520281"/>
          </a:xfrm>
          <a:prstGeom prst="roundRect">
            <a:avLst/>
          </a:prstGeom>
        </p:spPr>
      </p:pic>
      <p:pic>
        <p:nvPicPr>
          <p:cNvPr id="7" name="Image 4" descr="Camera_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06276">
            <a:off x="7730125" y="872004"/>
            <a:ext cx="762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5" descr="e4e42ecf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88913"/>
            <a:ext cx="6351587" cy="5640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Image 16" descr="41773_1652508962_5818_n.jpg"/>
          <p:cNvPicPr>
            <a:picLocks noChangeAspect="1"/>
          </p:cNvPicPr>
          <p:nvPr/>
        </p:nvPicPr>
        <p:blipFill>
          <a:blip r:embed="rId3" cstate="print"/>
          <a:srcRect l="29752" t="12660" r="19782" b="21835"/>
          <a:stretch>
            <a:fillRect/>
          </a:stretch>
        </p:blipFill>
        <p:spPr>
          <a:xfrm>
            <a:off x="3635896" y="1052736"/>
            <a:ext cx="1631102" cy="1944216"/>
          </a:xfrm>
          <a:prstGeom prst="roundRect">
            <a:avLst/>
          </a:prstGeom>
        </p:spPr>
      </p:pic>
      <p:pic>
        <p:nvPicPr>
          <p:cNvPr id="13" name="Image 12" descr="n1652508962_83944_8521.jpg"/>
          <p:cNvPicPr>
            <a:picLocks noChangeAspect="1"/>
          </p:cNvPicPr>
          <p:nvPr/>
        </p:nvPicPr>
        <p:blipFill>
          <a:blip r:embed="rId4" cstate="print"/>
          <a:srcRect l="35623" r="15052"/>
          <a:stretch>
            <a:fillRect/>
          </a:stretch>
        </p:blipFill>
        <p:spPr>
          <a:xfrm>
            <a:off x="5436096" y="692696"/>
            <a:ext cx="1691680" cy="2766724"/>
          </a:xfrm>
          <a:prstGeom prst="roundRect">
            <a:avLst/>
          </a:prstGeom>
        </p:spPr>
      </p:pic>
      <p:sp>
        <p:nvSpPr>
          <p:cNvPr id="21" name="ZoneTexte 20"/>
          <p:cNvSpPr txBox="1">
            <a:spLocks noChangeArrowheads="1"/>
          </p:cNvSpPr>
          <p:nvPr/>
        </p:nvSpPr>
        <p:spPr bwMode="auto">
          <a:xfrm>
            <a:off x="2051050" y="6092825"/>
            <a:ext cx="5400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Celles-ci, on les connaît moins …</a:t>
            </a:r>
          </a:p>
        </p:txBody>
      </p:sp>
      <p:pic>
        <p:nvPicPr>
          <p:cNvPr id="7" name="Octagon 9"/>
          <p:cNvPicPr>
            <a:picLocks noChangeAspect="1"/>
          </p:cNvPicPr>
          <p:nvPr/>
        </p:nvPicPr>
        <p:blipFill>
          <a:blip r:embed="rId5" cstate="print"/>
          <a:srcRect l="45455" t="6121" r="12728"/>
          <a:stretch>
            <a:fillRect/>
          </a:stretch>
        </p:blipFill>
        <p:spPr bwMode="auto">
          <a:xfrm>
            <a:off x="1907704" y="620688"/>
            <a:ext cx="1584177" cy="2748093"/>
          </a:xfrm>
          <a:prstGeom prst="roundRect">
            <a:avLst/>
          </a:prstGeom>
          <a:noFill/>
          <a:ln w="9525" cap="rnd">
            <a:noFill/>
            <a:miter lim="800000"/>
            <a:headEnd/>
            <a:tailEnd/>
          </a:ln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pic>
        <p:nvPicPr>
          <p:cNvPr id="8" name="Image 4" descr="Camera_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106276">
            <a:off x="7730126" y="944013"/>
            <a:ext cx="762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0" y="5157788"/>
            <a:ext cx="8664575" cy="1066800"/>
          </a:xfrm>
        </p:spPr>
        <p:txBody>
          <a:bodyPr/>
          <a:lstStyle/>
          <a:p>
            <a:r>
              <a:rPr b="1" smtClean="0"/>
              <a:t>REC 51 - VICHY</a:t>
            </a:r>
          </a:p>
        </p:txBody>
      </p:sp>
      <p:sp>
        <p:nvSpPr>
          <p:cNvPr id="11267" name="Espace réservé du texte 2"/>
          <p:cNvSpPr>
            <a:spLocks noGrp="1"/>
          </p:cNvSpPr>
          <p:nvPr>
            <p:ph type="body" sz="quarter" idx="10"/>
          </p:nvPr>
        </p:nvSpPr>
        <p:spPr>
          <a:xfrm>
            <a:off x="2268538" y="6021388"/>
            <a:ext cx="6335712" cy="836612"/>
          </a:xfrm>
        </p:spPr>
        <p:txBody>
          <a:bodyPr/>
          <a:lstStyle/>
          <a:p>
            <a:r>
              <a:rPr sz="2800" b="1" i="1" smtClean="0"/>
              <a:t>Equipe B – 28 Novembre 2010</a:t>
            </a:r>
          </a:p>
        </p:txBody>
      </p:sp>
      <p:pic>
        <p:nvPicPr>
          <p:cNvPr id="5" name="Espace réservé pour une image  4" descr="IMG_1916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2555875" y="784225"/>
            <a:ext cx="6119813" cy="4065588"/>
          </a:xfrm>
        </p:spPr>
      </p:pic>
      <p:pic>
        <p:nvPicPr>
          <p:cNvPr id="11269" name="Picture 10" descr="oiseau bird8yl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813" y="620713"/>
            <a:ext cx="1295400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9" descr="oiseau bird8yl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0" y="1916113"/>
            <a:ext cx="1223963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3" descr="oiseau bird8yl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11188" y="3357563"/>
            <a:ext cx="1223962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l="36563" t="4839" r="3216"/>
          <a:stretch>
            <a:fillRect/>
          </a:stretch>
        </p:blipFill>
        <p:spPr>
          <a:xfrm>
            <a:off x="468313" y="549275"/>
            <a:ext cx="4032250" cy="4248150"/>
          </a:xfrm>
        </p:spPr>
      </p:pic>
      <p:pic>
        <p:nvPicPr>
          <p:cNvPr id="12291" name="Image 2" descr="IMG17.jpg"/>
          <p:cNvPicPr>
            <a:picLocks noChangeAspect="1"/>
          </p:cNvPicPr>
          <p:nvPr/>
        </p:nvPicPr>
        <p:blipFill>
          <a:blip r:embed="rId3" cstate="print"/>
          <a:srcRect l="27779"/>
          <a:stretch>
            <a:fillRect/>
          </a:stretch>
        </p:blipFill>
        <p:spPr bwMode="auto">
          <a:xfrm>
            <a:off x="5059363" y="1363663"/>
            <a:ext cx="3616325" cy="472916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292" name="Image 26" descr="canard_01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375" y="5157788"/>
            <a:ext cx="8572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258888" y="1196975"/>
            <a:ext cx="6696075" cy="4464050"/>
          </a:xfrm>
        </p:spPr>
      </p:pic>
      <p:pic>
        <p:nvPicPr>
          <p:cNvPr id="5" name="Picture 16" descr="colombe en vol"/>
          <p:cNvPicPr>
            <a:picLocks noChangeAspect="1" noChangeArrowheads="1" noCrop="1"/>
          </p:cNvPicPr>
          <p:nvPr/>
        </p:nvPicPr>
        <p:blipFill>
          <a:blip r:embed="rId3" cstate="print">
            <a:lum bright="26000" contrast="16000"/>
          </a:blip>
          <a:srcRect/>
          <a:stretch>
            <a:fillRect/>
          </a:stretch>
        </p:blipFill>
        <p:spPr bwMode="auto">
          <a:xfrm>
            <a:off x="-558800" y="-412750"/>
            <a:ext cx="111601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0.00069 C 0.00226 -0.00278 0.00434 -0.00532 0.00712 -0.00671 C 0.01146 -0.00926 0.02101 -0.01319 0.02101 -0.01296 C 0.05295 -0.01111 0.06458 -0.01435 0.08924 -0.00394 C 0.09132 -0.00162 0.0941 -0.00023 0.09618 0.00208 C 0.09809 0.00463 0.09878 0.00903 0.10087 0.01111 C 0.10347 0.01412 0.10747 0.01481 0.11007 0.01736 C 0.11684 0.02407 0.12882 0.04537 0.13368 0.05486 C 0.14323 0.10278 0.15417 0.15093 0.15955 0.20093 C 0.16319 0.23472 0.16493 0.26042 0.18056 0.28796 C 0.18472 0.30417 0.19688 0.32639 0.20399 0.34074 C 0.20747 0.34722 0.20938 0.35602 0.21337 0.36227 C 0.21528 0.36528 0.21823 0.3662 0.22049 0.36852 C 0.22309 0.37153 0.22552 0.37477 0.2276 0.37801 C 0.24063 0.40046 0.23056 0.39375 0.24392 0.39954 C 0.24809 0.40532 0.25087 0.41296 0.25556 0.41829 C 0.2599 0.42361 0.26962 0.43102 0.26962 0.43102 C 0.28299 0.45764 0.26528 0.42616 0.28142 0.44352 C 0.28333 0.44606 0.2842 0.45 0.28611 0.45278 C 0.29201 0.4625 0.29618 0.47083 0.30469 0.47477 C 0.31615 0.48912 0.30938 0.48148 0.32604 0.49653 C 0.32882 0.49838 0.33038 0.50278 0.33299 0.50579 C 0.3375 0.51019 0.34219 0.51458 0.34722 0.51782 C 0.35035 0.52014 0.35382 0.52176 0.35642 0.52454 C 0.36701 0.53449 0.36146 0.53866 0.37778 0.54606 C 0.39549 0.5537 0.38681 0.55139 0.40347 0.55532 C 0.44271 0.55324 0.46198 0.55023 0.4974 0.54606 C 0.54132 0.54792 0.54983 0.55023 0.5842 0.55532 C 0.59427 0.55972 0.60434 0.56296 0.61441 0.56782 C 0.61701 0.56875 0.61927 0.57014 0.62153 0.57083 C 0.62413 0.57176 0.62882 0.57361 0.62882 0.57407 C 0.6309 0.57616 0.63316 0.57894 0.63576 0.58009 C 0.64028 0.58287 0.64983 0.58634 0.64983 0.58681 C 0.65694 0.59259 0.66528 0.59699 0.67101 0.60509 C 0.68003 0.6169 0.67535 0.61204 0.6849 0.62083 C 0.69323 0.65231 0.67969 0.6037 0.69444 0.63912 C 0.69792 0.64745 0.70278 0.66736 0.70625 0.67662 C 0.70747 0.67986 0.70903 0.68333 0.71094 0.68611 C 0.71528 0.69259 0.725 0.70463 0.725 0.70509 C 0.72969 0.72361 0.74115 0.73611 0.75069 0.75116 C 0.75764 0.76227 0.76111 0.77153 0.77188 0.77593 C 0.77431 0.78032 0.77535 0.78611 0.77882 0.78866 C 0.78385 0.7919 0.78993 0.79005 0.79531 0.79144 C 0.80851 0.79491 0.81684 0.80417 0.83073 0.80417 " pathEditMode="relative" rAng="0" ptsTypes="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5" y="3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97.jpg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2555875" y="260350"/>
            <a:ext cx="4597400" cy="3529013"/>
          </a:xfrm>
        </p:spPr>
      </p:pic>
      <p:pic>
        <p:nvPicPr>
          <p:cNvPr id="7" name="Espace réservé pour une image  6" descr="IMG_2099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468313" y="3573463"/>
            <a:ext cx="4513262" cy="2916237"/>
          </a:xfrm>
        </p:spPr>
      </p:pic>
      <p:pic>
        <p:nvPicPr>
          <p:cNvPr id="14340" name="Image 9" descr="77c75598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5517232"/>
            <a:ext cx="1400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Image 9" descr="77c75598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2636838"/>
            <a:ext cx="1400175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Image 8" descr="IMG3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980728"/>
            <a:ext cx="4356100" cy="36068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nts-sky.png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rcRect r="14322"/>
          <a:stretch>
            <a:fillRect/>
          </a:stretch>
        </p:blipFill>
        <p:spPr>
          <a:xfrm>
            <a:off x="2987675" y="3573463"/>
            <a:ext cx="3816350" cy="3009900"/>
          </a:xfrm>
        </p:spPr>
      </p:pic>
      <p:pic>
        <p:nvPicPr>
          <p:cNvPr id="6" name="sunflower_j0262344.pn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tretch>
            <a:fillRect/>
          </a:stretch>
        </p:blipFill>
        <p:spPr>
          <a:xfrm>
            <a:off x="323850" y="333375"/>
            <a:ext cx="4165600" cy="3024188"/>
          </a:xfrm>
        </p:spPr>
      </p:pic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print">
            <a:lum bright="10000"/>
          </a:blip>
          <a:stretch>
            <a:fillRect/>
          </a:stretch>
        </p:blipFill>
        <p:spPr>
          <a:xfrm>
            <a:off x="4932363" y="836613"/>
            <a:ext cx="3816350" cy="3213100"/>
          </a:xfrm>
        </p:spPr>
      </p:pic>
      <p:pic>
        <p:nvPicPr>
          <p:cNvPr id="15365" name="Image 27" descr="canard_004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260350"/>
            <a:ext cx="19050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403648" y="764704"/>
            <a:ext cx="6162507" cy="5040114"/>
          </a:xfrm>
          <a:prstGeom prst="ellipse">
            <a:avLst/>
          </a:prstGeom>
        </p:spPr>
      </p:pic>
      <p:pic>
        <p:nvPicPr>
          <p:cNvPr id="16387" name="Picture 8" descr="hibou"/>
          <p:cNvPicPr>
            <a:picLocks noChangeAspect="1" noChangeArrowheads="1" noCrop="1"/>
          </p:cNvPicPr>
          <p:nvPr/>
        </p:nvPicPr>
        <p:blipFill>
          <a:blip r:embed="rId3" cstate="print">
            <a:lum bright="-18000"/>
          </a:blip>
          <a:srcRect/>
          <a:stretch>
            <a:fillRect/>
          </a:stretch>
        </p:blipFill>
        <p:spPr bwMode="auto">
          <a:xfrm>
            <a:off x="7380312" y="476672"/>
            <a:ext cx="1181100" cy="137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8" descr="grenouille-7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373216"/>
            <a:ext cx="1236517" cy="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764704"/>
            <a:ext cx="7992888" cy="5719050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7411" name="Image 2" descr="canard_037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333375"/>
            <a:ext cx="51435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548680"/>
            <a:ext cx="6816512" cy="5719050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4" name="Image 3" descr="cart00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895554"/>
            <a:ext cx="1550888" cy="164211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862935"/>
            <a:ext cx="7920880" cy="5574108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8435" name="Picture 10" descr="oisillons au nid"/>
          <p:cNvPicPr>
            <a:picLocks noChangeAspect="1" noChangeArrowheads="1" noCrop="1"/>
          </p:cNvPicPr>
          <p:nvPr/>
        </p:nvPicPr>
        <p:blipFill>
          <a:blip r:embed="rId3" cstate="print">
            <a:lum bright="-14000" contrast="8000"/>
          </a:blip>
          <a:srcRect/>
          <a:stretch>
            <a:fillRect/>
          </a:stretch>
        </p:blipFill>
        <p:spPr bwMode="auto">
          <a:xfrm>
            <a:off x="539552" y="404664"/>
            <a:ext cx="11525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Espace réservé pour une image  22" descr="IMG_1937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4356100" y="1989138"/>
            <a:ext cx="4481513" cy="4392612"/>
          </a:xfrm>
        </p:spPr>
      </p:pic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/>
          <a:srcRect r="12727"/>
          <a:stretch>
            <a:fillRect/>
          </a:stretch>
        </p:blipFill>
        <p:spPr>
          <a:xfrm>
            <a:off x="2411761" y="1196752"/>
            <a:ext cx="3888432" cy="3096344"/>
          </a:xfrm>
          <a:ln cap="rnd"/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  <p:pic>
        <p:nvPicPr>
          <p:cNvPr id="7" name="Espace réservé pour une image  6" descr="IMG_1919.jpg"/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/>
          <a:stretch>
            <a:fillRect/>
          </a:stretch>
        </p:blipFill>
        <p:spPr>
          <a:xfrm>
            <a:off x="323850" y="333375"/>
            <a:ext cx="3563938" cy="2497138"/>
          </a:xfrm>
        </p:spPr>
      </p:pic>
      <p:pic>
        <p:nvPicPr>
          <p:cNvPr id="6" name="Image 25" descr="canard_06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96336" y="980728"/>
            <a:ext cx="1181100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3" descr="canard_017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3608" y="4869160"/>
            <a:ext cx="21431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rugby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61969">
            <a:off x="4014790" y="1497254"/>
            <a:ext cx="3810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7" descr="IMG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23528" y="332656"/>
            <a:ext cx="4161360" cy="3019931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484" name="Image 11" descr="IMG30.jpg"/>
          <p:cNvPicPr>
            <a:picLocks noChangeAspect="1"/>
          </p:cNvPicPr>
          <p:nvPr/>
        </p:nvPicPr>
        <p:blipFill>
          <a:blip r:embed="rId5" cstate="print">
            <a:lum contrast="10000"/>
          </a:blip>
          <a:srcRect l="4326" r="20074" b="17841"/>
          <a:stretch>
            <a:fillRect/>
          </a:stretch>
        </p:blipFill>
        <p:spPr bwMode="auto">
          <a:xfrm>
            <a:off x="3924300" y="2852738"/>
            <a:ext cx="4883150" cy="3638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3" descr="canard_03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650" y="260350"/>
            <a:ext cx="1147763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IMG6 - 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124744"/>
            <a:ext cx="7560840" cy="5285897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63688" y="836712"/>
            <a:ext cx="5760640" cy="3841459"/>
          </a:xfrm>
          <a:ln w="76200"/>
          <a:effectLst/>
        </p:spPr>
      </p:pic>
      <p:pic>
        <p:nvPicPr>
          <p:cNvPr id="9" name="Image 8" descr="animaux-lapins-3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941168"/>
            <a:ext cx="1228725" cy="1028700"/>
          </a:xfrm>
          <a:prstGeom prst="rect">
            <a:avLst/>
          </a:prstGeom>
        </p:spPr>
      </p:pic>
      <p:pic>
        <p:nvPicPr>
          <p:cNvPr id="10" name="Image 9" descr="animaux-lapins-3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6336" y="4941168"/>
            <a:ext cx="1228725" cy="1028700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1115616" y="6093296"/>
            <a:ext cx="72923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Un manager et un coach en Or  : toujours prêt !!!</a:t>
            </a:r>
            <a:endParaRPr lang="fr-FR" sz="2400" b="1" dirty="0"/>
          </a:p>
        </p:txBody>
      </p:sp>
    </p:spTree>
  </p:cSld>
  <p:clrMapOvr>
    <a:masterClrMapping/>
  </p:clrMapOvr>
  <p:transition advClick="0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1189</TotalTime>
  <Words>46</Words>
  <Application>Microsoft Office PowerPoint</Application>
  <PresentationFormat>Affichage à l'écran (4:3)</PresentationFormat>
  <Paragraphs>10</Paragraphs>
  <Slides>16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Modèle par défaut</vt:lpstr>
      <vt:lpstr>Diapositive 1</vt:lpstr>
      <vt:lpstr>Diapositive 2</vt:lpstr>
      <vt:lpstr>Diapositive 3</vt:lpstr>
      <vt:lpstr>REC 51 - VICHY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>DIAG IMMO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OVALIE 51</dc:creator>
  <cp:lastModifiedBy>Marie Christine</cp:lastModifiedBy>
  <cp:revision>89</cp:revision>
  <dcterms:created xsi:type="dcterms:W3CDTF">2009-03-11T09:17:46Z</dcterms:created>
  <dcterms:modified xsi:type="dcterms:W3CDTF">2010-11-30T18:18:55Z</dcterms:modified>
</cp:coreProperties>
</file>