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590" autoAdjust="0"/>
  </p:normalViewPr>
  <p:slideViewPr>
    <p:cSldViewPr>
      <p:cViewPr varScale="1">
        <p:scale>
          <a:sx n="41" d="100"/>
          <a:sy n="41" d="100"/>
        </p:scale>
        <p:origin x="-13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A1F4E-5E1C-4D71-82F1-BD877D48FEA2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939F7-F773-4E06-85AE-CAF96526379C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934EC-AF01-442E-84A6-773D49D3CBD3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CA18B-F15C-4618-9514-450700CF29EF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F73FF-7453-41B8-8786-67E4617A74C9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7575C-AB0B-46FA-8CCB-2641A4014494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7F617-288A-470C-B0C1-7685E1ED8233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80C22-5FEA-4310-9BCE-0B307C9B279F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2DB94-779F-47FC-B5E7-B5E7B39CB797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B052B-2D13-412A-8C94-47CB071E14D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4A2D4-090F-4888-A5A4-920BA8FD2CEC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0BED5-94E7-4B75-9BAC-B30F26D3643C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78944-39D9-41A7-BD48-D6E72B6AA4D6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03C39-94BB-427F-AD63-AD3ADEC189B0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FB150-9CE0-4D72-9857-DE5975C25DAD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DDA98-0D4E-43CC-8BF0-AC21D0D84916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72975-E9BE-44EF-80B9-406F85EA7981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C9612-4566-4ABF-A208-41DE4DA1B28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C4CB2-A12F-4E69-9FF5-E7E4C322363D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4030A-A856-4B19-8CC8-591DB517987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3890D-2EEC-4515-8199-2F8FB5AB139A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A0D58-470F-47D2-92B6-CAA4CF55E5C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0430AB-F0EC-497A-B84A-FE51B7DE64F6}" type="datetimeFigureOut">
              <a:rPr lang="fr-FR"/>
              <a:pPr>
                <a:defRPr/>
              </a:pPr>
              <a:t>29/11/2010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169E74-14CE-41FB-BD66-32AB5BB64B80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2852936"/>
            <a:ext cx="7344816" cy="110998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Création d’un stylet pour écran capacitif</a:t>
            </a:r>
            <a:endParaRPr lang="fr-FR" dirty="0"/>
          </a:p>
        </p:txBody>
      </p:sp>
      <p:pic>
        <p:nvPicPr>
          <p:cNvPr id="3075" name="Picture 2" descr="C:\Users\Fanny\Pictures\stylet\GEDC1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88913"/>
            <a:ext cx="3313112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2" descr="C:\Users\Fanny\Pictures\stylet\GEDC12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4103688"/>
            <a:ext cx="3384550" cy="253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Connecteur droit avec flèche 6"/>
          <p:cNvCxnSpPr/>
          <p:nvPr/>
        </p:nvCxnSpPr>
        <p:spPr>
          <a:xfrm>
            <a:off x="900113" y="4652963"/>
            <a:ext cx="2519362" cy="50482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rot="10800000" flipV="1">
            <a:off x="4643438" y="4508500"/>
            <a:ext cx="2089150" cy="3603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9" name="ZoneTexte 9"/>
          <p:cNvSpPr txBox="1">
            <a:spLocks noChangeArrowheads="1"/>
          </p:cNvSpPr>
          <p:nvPr/>
        </p:nvSpPr>
        <p:spPr bwMode="auto">
          <a:xfrm>
            <a:off x="323850" y="422116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Book Antiqua" pitchFamily="18" charset="0"/>
              </a:rPr>
              <a:t>HTC wildfire</a:t>
            </a:r>
          </a:p>
        </p:txBody>
      </p:sp>
      <p:sp>
        <p:nvSpPr>
          <p:cNvPr id="3080" name="ZoneTexte 10"/>
          <p:cNvSpPr txBox="1">
            <a:spLocks noChangeArrowheads="1"/>
          </p:cNvSpPr>
          <p:nvPr/>
        </p:nvSpPr>
        <p:spPr bwMode="auto">
          <a:xfrm>
            <a:off x="6799263" y="4292600"/>
            <a:ext cx="23447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600">
                <a:latin typeface="Book Antiqua" pitchFamily="18" charset="0"/>
              </a:rPr>
              <a:t>Le contact se fait avec </a:t>
            </a:r>
          </a:p>
          <a:p>
            <a:r>
              <a:rPr lang="fr-FR" sz="1600">
                <a:latin typeface="Book Antiqua" pitchFamily="18" charset="0"/>
              </a:rPr>
              <a:t>le pole négatif de la pile</a:t>
            </a:r>
          </a:p>
        </p:txBody>
      </p:sp>
    </p:spTree>
  </p:cSld>
  <p:clrMapOvr>
    <a:masterClrMapping/>
  </p:clrMapOvr>
  <p:transition spd="med" advTm="5194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Une pile et hop un stylet !</a:t>
            </a:r>
            <a:endParaRPr lang="fr-FR" dirty="0"/>
          </a:p>
        </p:txBody>
      </p:sp>
      <p:pic>
        <p:nvPicPr>
          <p:cNvPr id="4099" name="Picture 2" descr="C:\Users\Fanny\Pictures\stylet\GEDC11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54163" y="1690688"/>
            <a:ext cx="6035675" cy="4527550"/>
          </a:xfrm>
        </p:spPr>
      </p:pic>
    </p:spTree>
  </p:cSld>
  <p:clrMapOvr>
    <a:masterClrMapping/>
  </p:clrMapOvr>
  <p:transition advTm="505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Déshabiller la pile de sa marque afin de l’avoir nue est lisse pour la recouvrir de scotch double face </a:t>
            </a:r>
            <a:endParaRPr lang="fr-FR" dirty="0"/>
          </a:p>
        </p:txBody>
      </p:sp>
      <p:pic>
        <p:nvPicPr>
          <p:cNvPr id="5123" name="Picture 2" descr="C:\Users\Fanny\Pictures\stylet\GEDC11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89138"/>
            <a:ext cx="6035675" cy="4525962"/>
          </a:xfrm>
        </p:spPr>
      </p:pic>
    </p:spTree>
  </p:cSld>
  <p:clrMapOvr>
    <a:masterClrMapping/>
  </p:clrMapOvr>
  <p:transition advTm="528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La recouvrir de ruban en n’oubliant pas de faire une boucle </a:t>
            </a:r>
            <a:r>
              <a:rPr lang="fr-FR" smtClean="0"/>
              <a:t>coté positif </a:t>
            </a:r>
            <a:r>
              <a:rPr lang="fr-FR" dirty="0" smtClean="0"/>
              <a:t>pour l’accrocher par la suite à l’anneau</a:t>
            </a:r>
            <a:endParaRPr lang="fr-FR" dirty="0"/>
          </a:p>
        </p:txBody>
      </p:sp>
      <p:pic>
        <p:nvPicPr>
          <p:cNvPr id="6147" name="Picture 2" descr="C:\Users\Fanny\Pictures\stylet\GEDC12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16238" y="2819400"/>
            <a:ext cx="2879725" cy="3840163"/>
          </a:xfrm>
        </p:spPr>
      </p:pic>
      <p:cxnSp>
        <p:nvCxnSpPr>
          <p:cNvPr id="5" name="Connecteur droit avec flèche 4"/>
          <p:cNvCxnSpPr/>
          <p:nvPr/>
        </p:nvCxnSpPr>
        <p:spPr>
          <a:xfrm>
            <a:off x="1907704" y="4653136"/>
            <a:ext cx="2232248" cy="1584176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  <a:scene3d>
            <a:camera prst="orthographicFront"/>
            <a:lightRig rig="threePt" dir="t"/>
          </a:scene3d>
          <a:sp3d extrusionH="76200">
            <a:extrusionClr>
              <a:schemeClr val="tx1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9" name="ZoneTexte 7"/>
          <p:cNvSpPr txBox="1">
            <a:spLocks noChangeArrowheads="1"/>
          </p:cNvSpPr>
          <p:nvPr/>
        </p:nvSpPr>
        <p:spPr bwMode="auto">
          <a:xfrm>
            <a:off x="323850" y="3573463"/>
            <a:ext cx="23034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i="1">
                <a:solidFill>
                  <a:srgbClr val="FF0000"/>
                </a:solidFill>
                <a:latin typeface="Book Antiqua" pitchFamily="18" charset="0"/>
              </a:rPr>
              <a:t>C’est le négatif de la pile qui remplace le doigt. On peut garder </a:t>
            </a:r>
            <a:r>
              <a:rPr lang="fr-FR" sz="1600" i="1">
                <a:solidFill>
                  <a:srgbClr val="FF0000"/>
                </a:solidFill>
                <a:latin typeface="Calibri" pitchFamily="34" charset="0"/>
              </a:rPr>
              <a:t>nos gants cet hiver !</a:t>
            </a:r>
          </a:p>
        </p:txBody>
      </p:sp>
    </p:spTree>
  </p:cSld>
  <p:clrMapOvr>
    <a:masterClrMapping/>
  </p:clrMapOvr>
  <p:transition advTm="764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Et voilà un stylet stylé typiquement féminin « pampilles obligées » </a:t>
            </a:r>
            <a:endParaRPr lang="fr-FR" dirty="0"/>
          </a:p>
        </p:txBody>
      </p:sp>
      <p:pic>
        <p:nvPicPr>
          <p:cNvPr id="7171" name="Picture 2" descr="C:\Users\Fanny\Pictures\stylet\GEDC12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1916113"/>
            <a:ext cx="4173538" cy="3130550"/>
          </a:xfrm>
        </p:spPr>
      </p:pic>
      <p:pic>
        <p:nvPicPr>
          <p:cNvPr id="7172" name="Picture 4" descr="C:\Users\Fanny\Pictures\stylet\GEDC12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213100"/>
            <a:ext cx="3887787" cy="291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ZoneTexte 5"/>
          <p:cNvSpPr txBox="1">
            <a:spLocks noChangeArrowheads="1"/>
          </p:cNvSpPr>
          <p:nvPr/>
        </p:nvSpPr>
        <p:spPr bwMode="auto">
          <a:xfrm>
            <a:off x="250825" y="5445125"/>
            <a:ext cx="46085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Book Antiqua" pitchFamily="18" charset="0"/>
              </a:rPr>
              <a:t>20 € pour un stylet hors frais de port z’ont mal vue Mme Puma !!! Même plus peur de le perdre !</a:t>
            </a:r>
          </a:p>
        </p:txBody>
      </p:sp>
    </p:spTree>
  </p:cSld>
  <p:clrMapOvr>
    <a:masterClrMapping/>
  </p:clrMapOvr>
  <p:transition advTm="7909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</TotalTime>
  <Words>114</Words>
  <Application>Microsoft Office PowerPoint</Application>
  <PresentationFormat>Affichage à l'écran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3" baseType="lpstr">
      <vt:lpstr>Book Antiqua</vt:lpstr>
      <vt:lpstr>Arial</vt:lpstr>
      <vt:lpstr>Lucida Sans</vt:lpstr>
      <vt:lpstr>Wingdings 2</vt:lpstr>
      <vt:lpstr>Wingdings</vt:lpstr>
      <vt:lpstr>Wingdings 3</vt:lpstr>
      <vt:lpstr>Calibri</vt:lpstr>
      <vt:lpstr>Apex</vt:lpstr>
      <vt:lpstr>Création d’un stylet pour écran capacitif</vt:lpstr>
      <vt:lpstr>Une pile et hop un stylet !</vt:lpstr>
      <vt:lpstr>Déshabiller la pile de sa marque afin de l’avoir nue est lisse pour la recouvrir de scotch double face </vt:lpstr>
      <vt:lpstr>La recouvrir de ruban en n’oubliant pas de faire une boucle coté positif pour l’accrocher par la suite à l’anneau</vt:lpstr>
      <vt:lpstr>Et voilà un stylet stylé typiquement féminin « pampilles obligées »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Création d’un stylet pour écran capacitif</dc:title>
  <dc:creator>Fanny</dc:creator>
  <cp:lastModifiedBy>Frank</cp:lastModifiedBy>
  <cp:revision>9</cp:revision>
  <dcterms:created xsi:type="dcterms:W3CDTF">2010-11-28T18:14:46Z</dcterms:created>
  <dcterms:modified xsi:type="dcterms:W3CDTF">2010-11-29T08:27:34Z</dcterms:modified>
</cp:coreProperties>
</file>