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82" d="100"/>
          <a:sy n="82" d="100"/>
        </p:scale>
        <p:origin x="-9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79C4-5BD7-4441-B784-F13E2C46B787}" type="datetimeFigureOut">
              <a:rPr lang="fr-FR" smtClean="0"/>
              <a:pPr/>
              <a:t>31/10/2010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453F-FDDD-4F32-BF69-E7E035A07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71600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Amicale du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smtClean="0"/>
              <a:t>Régiment de dragons et de l’EED 3</a:t>
            </a:r>
            <a:endParaRPr lang="fr-FR" dirty="0"/>
          </a:p>
        </p:txBody>
      </p:sp>
      <p:pic>
        <p:nvPicPr>
          <p:cNvPr id="4" name="Image 3" descr="rub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265938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BEAUSSIER Emmanuel</a:t>
            </a:r>
            <a:endParaRPr lang="fr-FR" dirty="0"/>
          </a:p>
        </p:txBody>
      </p:sp>
      <p:pic>
        <p:nvPicPr>
          <p:cNvPr id="3" name="Image 2" descr="beauss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BOSSIS Victor</a:t>
            </a:r>
            <a:endParaRPr lang="fr-FR" dirty="0"/>
          </a:p>
        </p:txBody>
      </p:sp>
      <p:pic>
        <p:nvPicPr>
          <p:cNvPr id="3" name="Image 2" descr="NICO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287796" cy="4968552"/>
          </a:xfrm>
          <a:prstGeom prst="rect">
            <a:avLst/>
          </a:prstGeom>
        </p:spPr>
      </p:pic>
      <p:pic>
        <p:nvPicPr>
          <p:cNvPr id="4" name="Image 3" descr="54-2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96752"/>
            <a:ext cx="4215904" cy="31619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51920" y="50131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Nécropole militaire de </a:t>
            </a:r>
            <a:r>
              <a:rPr lang="fr-FR" dirty="0" err="1" smtClean="0"/>
              <a:t>Vitrimont</a:t>
            </a:r>
            <a:r>
              <a:rPr lang="fr-FR" dirty="0" smtClean="0"/>
              <a:t> (54)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BOUCHAUD Eugène</a:t>
            </a:r>
            <a:endParaRPr lang="fr-FR" dirty="0"/>
          </a:p>
        </p:txBody>
      </p:sp>
      <p:pic>
        <p:nvPicPr>
          <p:cNvPr id="3" name="Image 2" descr="Boucha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96752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BRASSAC Jean-Baptiste</a:t>
            </a:r>
            <a:endParaRPr lang="fr-FR" dirty="0"/>
          </a:p>
        </p:txBody>
      </p:sp>
      <p:pic>
        <p:nvPicPr>
          <p:cNvPr id="3" name="Image 2" descr="brass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352800" cy="5029200"/>
          </a:xfrm>
          <a:prstGeom prst="rect">
            <a:avLst/>
          </a:prstGeom>
        </p:spPr>
      </p:pic>
      <p:pic>
        <p:nvPicPr>
          <p:cNvPr id="4" name="Image 3" descr="brassac monument  le Buisson 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96752"/>
            <a:ext cx="4320480" cy="32403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83968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Monument aux morts – Le Buisson (48)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BRETHOME Ernest</a:t>
            </a:r>
            <a:endParaRPr lang="fr-FR" dirty="0"/>
          </a:p>
        </p:txBody>
      </p:sp>
      <p:pic>
        <p:nvPicPr>
          <p:cNvPr id="3" name="Image 2" descr="bret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brethome monument apremont 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2776658" cy="3600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83968" y="53012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Monument aux morts à </a:t>
            </a:r>
            <a:r>
              <a:rPr lang="fr-FR" dirty="0" err="1" smtClean="0"/>
              <a:t>Apremont</a:t>
            </a:r>
            <a:r>
              <a:rPr lang="fr-FR" dirty="0" smtClean="0"/>
              <a:t> ( 85)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BRETIN Henri</a:t>
            </a:r>
            <a:endParaRPr lang="fr-FR" dirty="0"/>
          </a:p>
        </p:txBody>
      </p:sp>
      <p:pic>
        <p:nvPicPr>
          <p:cNvPr id="3" name="Image 2" descr="bre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BRIAND Jacques</a:t>
            </a:r>
            <a:endParaRPr lang="fr-FR" dirty="0"/>
          </a:p>
        </p:txBody>
      </p:sp>
      <p:pic>
        <p:nvPicPr>
          <p:cNvPr id="3" name="Image 2" descr="bri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BRIOIS Jean</a:t>
            </a:r>
            <a:endParaRPr lang="fr-FR" dirty="0"/>
          </a:p>
        </p:txBody>
      </p:sp>
      <p:pic>
        <p:nvPicPr>
          <p:cNvPr id="3" name="Image 2" descr="Brio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352800" cy="5029200"/>
          </a:xfrm>
          <a:prstGeom prst="rect">
            <a:avLst/>
          </a:prstGeom>
        </p:spPr>
      </p:pic>
      <p:pic>
        <p:nvPicPr>
          <p:cNvPr id="4" name="Image 3" descr="briois plaques le 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2935070" cy="28605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11960" y="47251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Plaques commémoratives – Le mans (72)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BUORS Jean-Marie</a:t>
            </a:r>
            <a:endParaRPr lang="fr-FR" dirty="0"/>
          </a:p>
        </p:txBody>
      </p:sp>
      <p:pic>
        <p:nvPicPr>
          <p:cNvPr id="3" name="Image 2" descr="Bu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buors momument Goulven 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2855550" cy="3807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56612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Monuments aux morts à </a:t>
            </a:r>
            <a:r>
              <a:rPr lang="fr-FR" dirty="0" err="1" smtClean="0"/>
              <a:t>Gulven</a:t>
            </a:r>
            <a:r>
              <a:rPr lang="fr-FR" dirty="0" smtClean="0"/>
              <a:t> ( 29)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BURON Pierre</a:t>
            </a:r>
            <a:endParaRPr lang="fr-FR" dirty="0"/>
          </a:p>
        </p:txBody>
      </p:sp>
      <p:pic>
        <p:nvPicPr>
          <p:cNvPr id="3" name="Image 2" descr="bu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96752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Hommage à nos morts pour la France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CAPITAINE François</a:t>
            </a:r>
            <a:endParaRPr lang="fr-FR" dirty="0"/>
          </a:p>
        </p:txBody>
      </p:sp>
      <p:pic>
        <p:nvPicPr>
          <p:cNvPr id="3" name="Image 2" descr="capit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52800" cy="5029200"/>
          </a:xfrm>
          <a:prstGeom prst="rect">
            <a:avLst/>
          </a:prstGeom>
        </p:spPr>
      </p:pic>
      <p:pic>
        <p:nvPicPr>
          <p:cNvPr id="4" name="Image 3" descr="capitaine necropole jonchey sur suip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24744"/>
            <a:ext cx="5080000" cy="3492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51920" y="53012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Nécropole de </a:t>
            </a:r>
            <a:r>
              <a:rPr lang="fr-FR" dirty="0" err="1" smtClean="0"/>
              <a:t>Jonchery</a:t>
            </a:r>
            <a:r>
              <a:rPr lang="fr-FR" dirty="0" smtClean="0"/>
              <a:t>-sur-Suippes ( 51)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CARDIN Antoine</a:t>
            </a:r>
            <a:endParaRPr lang="fr-FR" dirty="0"/>
          </a:p>
        </p:txBody>
      </p:sp>
      <p:pic>
        <p:nvPicPr>
          <p:cNvPr id="3" name="Image 2" descr="car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cardin monument st hilaire les loges 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2645172" cy="35386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95936" y="53012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Monument à Saint-Hilaire-les-Loges ( 85)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CAUDAL Pierre</a:t>
            </a:r>
            <a:endParaRPr lang="fr-FR" dirty="0"/>
          </a:p>
        </p:txBody>
      </p:sp>
      <p:pic>
        <p:nvPicPr>
          <p:cNvPr id="3" name="Image 2" descr="cau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Caudal necropole nationale de mourmelon le pe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24744"/>
            <a:ext cx="5105400" cy="3416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39952" y="50851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Nécropole nationale de </a:t>
            </a:r>
            <a:r>
              <a:rPr lang="fr-FR" dirty="0" err="1" smtClean="0"/>
              <a:t>Mourmelon</a:t>
            </a:r>
            <a:r>
              <a:rPr lang="fr-FR" dirty="0" smtClean="0"/>
              <a:t> le Petit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CAZENAVE Anselme</a:t>
            </a:r>
            <a:endParaRPr lang="fr-FR" dirty="0"/>
          </a:p>
        </p:txBody>
      </p:sp>
      <p:pic>
        <p:nvPicPr>
          <p:cNvPr id="3" name="Image 2" descr="cazen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cazenave necropole remy 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96752"/>
            <a:ext cx="4762500" cy="32099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39952" y="50131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Nécropole de Rémy (60)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CHAMPION Gabriel</a:t>
            </a:r>
            <a:endParaRPr lang="fr-FR" dirty="0"/>
          </a:p>
        </p:txBody>
      </p:sp>
      <p:pic>
        <p:nvPicPr>
          <p:cNvPr id="3" name="Image 2" descr="champ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champion monument aouste 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2872450" cy="38235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39952" y="57332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Monument aux morts d’</a:t>
            </a:r>
            <a:r>
              <a:rPr lang="fr-FR" dirty="0" err="1" smtClean="0"/>
              <a:t>Aouste</a:t>
            </a:r>
            <a:r>
              <a:rPr lang="fr-FR" dirty="0" smtClean="0"/>
              <a:t> ( 08)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CHIVOT Arthur</a:t>
            </a:r>
            <a:endParaRPr lang="fr-FR" dirty="0"/>
          </a:p>
        </p:txBody>
      </p:sp>
      <p:pic>
        <p:nvPicPr>
          <p:cNvPr id="3" name="Image 2" descr="chiv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chivot plaque abbeville eglise st sépulcre 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3443714" cy="38884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551723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Plaques commémoratives, église du Saint-Sépulcre d’Abbeville (80)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COTTREAU Georges</a:t>
            </a:r>
            <a:endParaRPr lang="fr-FR" dirty="0"/>
          </a:p>
        </p:txBody>
      </p:sp>
      <p:pic>
        <p:nvPicPr>
          <p:cNvPr id="3" name="Image 2" descr="cottr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352800" cy="5029200"/>
          </a:xfrm>
          <a:prstGeom prst="rect">
            <a:avLst/>
          </a:prstGeom>
        </p:spPr>
      </p:pic>
      <p:pic>
        <p:nvPicPr>
          <p:cNvPr id="4" name="Image 3" descr="cottreau mam St maurice le Girard 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2513856" cy="33518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95936" y="515719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Monument aux Morts à St-Maurice le Girard ( 85)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4797152"/>
            <a:ext cx="7772400" cy="1368152"/>
          </a:xfrm>
        </p:spPr>
        <p:txBody>
          <a:bodyPr>
            <a:noAutofit/>
          </a:bodyPr>
          <a:lstStyle/>
          <a:p>
            <a:pPr algn="ctr"/>
            <a:r>
              <a:rPr lang="fr-FR" sz="8800" dirty="0" smtClean="0"/>
              <a:t>R.I.P</a:t>
            </a:r>
            <a:endParaRPr lang="fr-FR" sz="8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772400" cy="3312368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Pour ne pas oublier nos anciens morts au champ d’honneur, une liste comportant un nom, une date de naissance, une date de décès , un lieu de mémoire…</a:t>
            </a:r>
          </a:p>
          <a:p>
            <a:pPr algn="just"/>
            <a:r>
              <a:rPr lang="fr-FR" sz="2800" dirty="0" smtClean="0"/>
              <a:t>parfois peu d’information mais les recherches continuent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251520" y="476250"/>
            <a:ext cx="7520880" cy="1362075"/>
          </a:xfrm>
        </p:spPr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guerre mondiale</a:t>
            </a:r>
            <a:endParaRPr lang="fr-FR" dirty="0"/>
          </a:p>
        </p:txBody>
      </p:sp>
      <p:pic>
        <p:nvPicPr>
          <p:cNvPr id="4" name="Image 3" descr="f96020c242aadda430e9467dadc49223.jpg"/>
          <p:cNvPicPr>
            <a:picLocks noChangeAspect="1"/>
          </p:cNvPicPr>
          <p:nvPr/>
        </p:nvPicPr>
        <p:blipFill>
          <a:blip r:embed="rId2" cstate="print"/>
          <a:srcRect b="3509"/>
          <a:stretch>
            <a:fillRect/>
          </a:stretch>
        </p:blipFill>
        <p:spPr>
          <a:xfrm>
            <a:off x="1403648" y="1556792"/>
            <a:ext cx="618931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907704" y="47667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ANTIER Urbain</a:t>
            </a:r>
            <a:endParaRPr lang="fr-FR" dirty="0"/>
          </a:p>
        </p:txBody>
      </p:sp>
      <p:pic>
        <p:nvPicPr>
          <p:cNvPr id="9" name="Image 8" descr="ant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352800" cy="5029200"/>
          </a:xfrm>
          <a:prstGeom prst="rect">
            <a:avLst/>
          </a:prstGeom>
        </p:spPr>
      </p:pic>
      <p:pic>
        <p:nvPicPr>
          <p:cNvPr id="10" name="Image 9" descr="antier monument nan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4599751" cy="31683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55976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Monument aux morts de </a:t>
            </a:r>
            <a:r>
              <a:rPr lang="fr-FR" dirty="0"/>
              <a:t>N</a:t>
            </a:r>
            <a:r>
              <a:rPr lang="fr-FR" dirty="0" smtClean="0"/>
              <a:t>antes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AUNEAU Jean</a:t>
            </a:r>
            <a:endParaRPr lang="fr-FR" dirty="0"/>
          </a:p>
        </p:txBody>
      </p:sp>
      <p:pic>
        <p:nvPicPr>
          <p:cNvPr id="3" name="Image 2" descr="aun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352800" cy="5029200"/>
          </a:xfrm>
          <a:prstGeom prst="rect">
            <a:avLst/>
          </a:prstGeom>
        </p:spPr>
      </p:pic>
      <p:pic>
        <p:nvPicPr>
          <p:cNvPr id="4" name="Image 3" descr="auneau carré militaire st naz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5067300" cy="3644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95936" y="55892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Carré militaire de Saint-Nazaire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BARSACQ Bernard</a:t>
            </a:r>
            <a:endParaRPr lang="fr-FR" dirty="0"/>
          </a:p>
        </p:txBody>
      </p:sp>
      <p:pic>
        <p:nvPicPr>
          <p:cNvPr id="3" name="Image 2" descr="barsac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352800" cy="5029200"/>
          </a:xfrm>
          <a:prstGeom prst="rect">
            <a:avLst/>
          </a:prstGeom>
        </p:spPr>
      </p:pic>
      <p:pic>
        <p:nvPicPr>
          <p:cNvPr id="4" name="Image 3" descr="barsacq monument sa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2124176" cy="2265788"/>
          </a:xfrm>
          <a:prstGeom prst="rect">
            <a:avLst/>
          </a:prstGeom>
        </p:spPr>
      </p:pic>
      <p:pic>
        <p:nvPicPr>
          <p:cNvPr id="5" name="Image 4" descr="barsacq plaque sab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204864"/>
            <a:ext cx="2504238" cy="16778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508518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Monument aux Morts de  Sabre et plaque commémorative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Bernard BARSACQ est inhumé dans la nécropole militaire de </a:t>
            </a:r>
            <a:r>
              <a:rPr lang="fr-FR" sz="3600" dirty="0" err="1" smtClean="0"/>
              <a:t>Champenoux</a:t>
            </a:r>
            <a:r>
              <a:rPr lang="fr-FR" sz="3600" dirty="0" smtClean="0"/>
              <a:t> ( 54) </a:t>
            </a:r>
            <a:endParaRPr lang="fr-FR" sz="3600" dirty="0"/>
          </a:p>
        </p:txBody>
      </p:sp>
      <p:pic>
        <p:nvPicPr>
          <p:cNvPr id="3" name="Image 2" descr="barsacq necropole champeno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840427" cy="2880320"/>
          </a:xfrm>
          <a:prstGeom prst="rect">
            <a:avLst/>
          </a:prstGeom>
        </p:spPr>
      </p:pic>
      <p:pic>
        <p:nvPicPr>
          <p:cNvPr id="5" name="Image 4" descr="IMGP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091947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BASTIAND Anthelme</a:t>
            </a:r>
            <a:endParaRPr lang="fr-FR" dirty="0"/>
          </a:p>
        </p:txBody>
      </p:sp>
      <p:pic>
        <p:nvPicPr>
          <p:cNvPr id="3" name="Image 2" descr="basti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168352" cy="4752528"/>
          </a:xfrm>
          <a:prstGeom prst="rect">
            <a:avLst/>
          </a:prstGeom>
        </p:spPr>
      </p:pic>
      <p:pic>
        <p:nvPicPr>
          <p:cNvPr id="4" name="Image 3" descr="bastiand necropole caten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9552" y="1196752"/>
            <a:ext cx="3600400" cy="24482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11960" y="37890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Nécropole de </a:t>
            </a:r>
            <a:r>
              <a:rPr lang="fr-FR" dirty="0" err="1" smtClean="0"/>
              <a:t>Catenoy</a:t>
            </a:r>
            <a:endParaRPr lang="fr-FR" dirty="0"/>
          </a:p>
        </p:txBody>
      </p:sp>
      <p:pic>
        <p:nvPicPr>
          <p:cNvPr id="6" name="Image 5" descr="batiand moument cressin rochef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437112"/>
            <a:ext cx="1014984" cy="1828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20072" y="49411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Monument aux morts de </a:t>
            </a:r>
            <a:r>
              <a:rPr lang="fr-FR" dirty="0" err="1" smtClean="0"/>
              <a:t>Cressein</a:t>
            </a:r>
            <a:r>
              <a:rPr lang="fr-FR" dirty="0" smtClean="0"/>
              <a:t>-Rochefort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231</Words>
  <Application>Microsoft Office PowerPoint</Application>
  <PresentationFormat>Affichage à l'écran (4:3)</PresentationFormat>
  <Paragraphs>45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Amicale du 3ème Régiment de dragons et de l’EED 3</vt:lpstr>
      <vt:lpstr>Hommage à nos morts pour la France</vt:lpstr>
      <vt:lpstr>R.I.P</vt:lpstr>
      <vt:lpstr>1ère guerre mondiale</vt:lpstr>
      <vt:lpstr>ANTIER Urbain</vt:lpstr>
      <vt:lpstr>AUNEAU Jean</vt:lpstr>
      <vt:lpstr>BARSACQ Bernard</vt:lpstr>
      <vt:lpstr>Bernard BARSACQ est inhumé dans la nécropole militaire de Champenoux ( 54) </vt:lpstr>
      <vt:lpstr>BASTIAND Anthelme</vt:lpstr>
      <vt:lpstr>BEAUSSIER Emmanuel</vt:lpstr>
      <vt:lpstr>BOSSIS Victor</vt:lpstr>
      <vt:lpstr>BOUCHAUD Eugène</vt:lpstr>
      <vt:lpstr>BRASSAC Jean-Baptiste</vt:lpstr>
      <vt:lpstr>BRETHOME Ernest</vt:lpstr>
      <vt:lpstr>BRETIN Henri</vt:lpstr>
      <vt:lpstr>BRIAND Jacques</vt:lpstr>
      <vt:lpstr>BRIOIS Jean</vt:lpstr>
      <vt:lpstr>BUORS Jean-Marie</vt:lpstr>
      <vt:lpstr>BURON Pierre</vt:lpstr>
      <vt:lpstr>CAPITAINE François</vt:lpstr>
      <vt:lpstr>CARDIN Antoine</vt:lpstr>
      <vt:lpstr>CAUDAL Pierre</vt:lpstr>
      <vt:lpstr>CAZENAVE Anselme</vt:lpstr>
      <vt:lpstr>CHAMPION Gabriel</vt:lpstr>
      <vt:lpstr>CHIVOT Arthur</vt:lpstr>
      <vt:lpstr>COTTREAU Georges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Amicale du 3ème dragons</dc:title>
  <dc:creator>utilisateur</dc:creator>
  <cp:lastModifiedBy>utilisateur</cp:lastModifiedBy>
  <cp:revision>24</cp:revision>
  <dcterms:created xsi:type="dcterms:W3CDTF">2010-10-30T16:41:56Z</dcterms:created>
  <dcterms:modified xsi:type="dcterms:W3CDTF">2010-10-31T16:56:48Z</dcterms:modified>
</cp:coreProperties>
</file>