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56" r:id="rId2"/>
  </p:sldMasterIdLst>
  <p:notesMasterIdLst>
    <p:notesMasterId r:id="rId10"/>
  </p:notesMasterIdLst>
  <p:sldIdLst>
    <p:sldId id="256" r:id="rId3"/>
    <p:sldId id="263" r:id="rId4"/>
    <p:sldId id="258" r:id="rId5"/>
    <p:sldId id="257" r:id="rId6"/>
    <p:sldId id="259" r:id="rId7"/>
    <p:sldId id="260" r:id="rId8"/>
    <p:sldId id="261"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5" autoAdjust="0"/>
    <p:restoredTop sz="91987" autoAdjust="0"/>
  </p:normalViewPr>
  <p:slideViewPr>
    <p:cSldViewPr>
      <p:cViewPr varScale="1">
        <p:scale>
          <a:sx n="72" d="100"/>
          <a:sy n="72" d="100"/>
        </p:scale>
        <p:origin x="-546" y="-96"/>
      </p:cViewPr>
      <p:guideLst>
        <p:guide orient="horz" pos="2160"/>
        <p:guide pos="2880"/>
      </p:guideLst>
    </p:cSldViewPr>
  </p:slideViewPr>
  <p:outlineViewPr>
    <p:cViewPr>
      <p:scale>
        <a:sx n="33" d="100"/>
        <a:sy n="33" d="100"/>
      </p:scale>
      <p:origin x="0" y="72"/>
    </p:cViewPr>
    <p:sldLst>
      <p:sld r:id="rId1"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27BDA5-6C34-42F2-B364-0C23B1AAF82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BE"/>
        </a:p>
      </dgm:t>
    </dgm:pt>
    <dgm:pt modelId="{31C314CD-7B7A-4554-A83C-47671BD3762B}">
      <dgm:prSet phldrT="[Texte]" custT="1"/>
      <dgm:spPr>
        <a:solidFill>
          <a:schemeClr val="tx1">
            <a:lumMod val="95000"/>
            <a:lumOff val="5000"/>
          </a:schemeClr>
        </a:solidFill>
      </dgm:spPr>
      <dgm:t>
        <a:bodyPr/>
        <a:lstStyle/>
        <a:p>
          <a:r>
            <a:rPr lang="fr-BE" sz="2000" dirty="0" smtClean="0">
              <a:solidFill>
                <a:schemeClr val="bg1">
                  <a:lumMod val="95000"/>
                </a:schemeClr>
              </a:solidFill>
            </a:rPr>
            <a:t>10 Provinces</a:t>
          </a:r>
          <a:endParaRPr lang="fr-BE" sz="2000" dirty="0">
            <a:solidFill>
              <a:schemeClr val="accent2">
                <a:lumMod val="75000"/>
              </a:schemeClr>
            </a:solidFill>
          </a:endParaRPr>
        </a:p>
      </dgm:t>
    </dgm:pt>
    <dgm:pt modelId="{D9DC77CE-EE1C-4215-BB08-08976D559FE3}" type="parTrans" cxnId="{EA98CF1D-EBC0-485A-A70C-B1E9FB5CFBAC}">
      <dgm:prSet/>
      <dgm:spPr/>
      <dgm:t>
        <a:bodyPr/>
        <a:lstStyle/>
        <a:p>
          <a:endParaRPr lang="fr-BE"/>
        </a:p>
      </dgm:t>
    </dgm:pt>
    <dgm:pt modelId="{7B80DC71-AF8B-4822-9C46-9D5C4897D4BF}" type="sibTrans" cxnId="{EA98CF1D-EBC0-485A-A70C-B1E9FB5CFBAC}">
      <dgm:prSet/>
      <dgm:spPr>
        <a:solidFill>
          <a:srgbClr val="FFFF00"/>
        </a:solidFill>
      </dgm:spPr>
      <dgm:t>
        <a:bodyPr/>
        <a:lstStyle/>
        <a:p>
          <a:endParaRPr lang="fr-BE"/>
        </a:p>
      </dgm:t>
    </dgm:pt>
    <dgm:pt modelId="{8B20D573-3EFB-491B-B2B2-52148AA0BF61}">
      <dgm:prSet phldrT="[Texte]" custT="1"/>
      <dgm:spPr>
        <a:solidFill>
          <a:srgbClr val="FFFF00"/>
        </a:solidFill>
      </dgm:spPr>
      <dgm:t>
        <a:bodyPr/>
        <a:lstStyle/>
        <a:p>
          <a:r>
            <a:rPr lang="fr-BE" sz="2000" dirty="0" smtClean="0"/>
            <a:t>3 Régions</a:t>
          </a:r>
          <a:endParaRPr lang="fr-BE" sz="2000" dirty="0"/>
        </a:p>
      </dgm:t>
    </dgm:pt>
    <dgm:pt modelId="{48935A29-CAE8-4853-A256-B35E6C6794CF}" type="parTrans" cxnId="{B508E5E9-316C-4B48-A6AC-798B4A0C0286}">
      <dgm:prSet/>
      <dgm:spPr/>
      <dgm:t>
        <a:bodyPr/>
        <a:lstStyle/>
        <a:p>
          <a:endParaRPr lang="fr-BE"/>
        </a:p>
      </dgm:t>
    </dgm:pt>
    <dgm:pt modelId="{B3B5C3A3-CC75-41F2-B1E4-D0F9D439F458}" type="sibTrans" cxnId="{B508E5E9-316C-4B48-A6AC-798B4A0C0286}">
      <dgm:prSet/>
      <dgm:spPr>
        <a:solidFill>
          <a:srgbClr val="FF0000"/>
        </a:solidFill>
      </dgm:spPr>
      <dgm:t>
        <a:bodyPr/>
        <a:lstStyle/>
        <a:p>
          <a:endParaRPr lang="fr-BE"/>
        </a:p>
      </dgm:t>
    </dgm:pt>
    <dgm:pt modelId="{290F39F6-1B86-452D-B078-2495C5A4E91B}">
      <dgm:prSet phldrT="[Texte]" custT="1"/>
      <dgm:spPr>
        <a:solidFill>
          <a:srgbClr val="FF0000"/>
        </a:solidFill>
      </dgm:spPr>
      <dgm:t>
        <a:bodyPr/>
        <a:lstStyle/>
        <a:p>
          <a:r>
            <a:rPr lang="fr-BE" sz="2000" dirty="0" smtClean="0"/>
            <a:t>3 langues</a:t>
          </a:r>
          <a:endParaRPr lang="fr-BE" sz="2000" dirty="0"/>
        </a:p>
      </dgm:t>
    </dgm:pt>
    <dgm:pt modelId="{4F72311A-4563-48B3-AE16-1637EBD81AB0}" type="parTrans" cxnId="{124D12DB-FC9A-48E6-8485-837230E0BB2E}">
      <dgm:prSet/>
      <dgm:spPr/>
      <dgm:t>
        <a:bodyPr/>
        <a:lstStyle/>
        <a:p>
          <a:endParaRPr lang="fr-BE"/>
        </a:p>
      </dgm:t>
    </dgm:pt>
    <dgm:pt modelId="{BC94C1CE-2E5C-48BC-B161-0B0660166ABA}" type="sibTrans" cxnId="{124D12DB-FC9A-48E6-8485-837230E0BB2E}">
      <dgm:prSet/>
      <dgm:spPr>
        <a:solidFill>
          <a:schemeClr val="tx1"/>
        </a:solidFill>
      </dgm:spPr>
      <dgm:t>
        <a:bodyPr/>
        <a:lstStyle/>
        <a:p>
          <a:endParaRPr lang="fr-BE"/>
        </a:p>
      </dgm:t>
    </dgm:pt>
    <dgm:pt modelId="{9ABFA8D7-8539-4A9F-8E3F-E59B0C1955C4}" type="pres">
      <dgm:prSet presAssocID="{F227BDA5-6C34-42F2-B364-0C23B1AAF82D}" presName="cycle" presStyleCnt="0">
        <dgm:presLayoutVars>
          <dgm:dir/>
          <dgm:resizeHandles val="exact"/>
        </dgm:presLayoutVars>
      </dgm:prSet>
      <dgm:spPr/>
      <dgm:t>
        <a:bodyPr/>
        <a:lstStyle/>
        <a:p>
          <a:endParaRPr lang="fr-BE"/>
        </a:p>
      </dgm:t>
    </dgm:pt>
    <dgm:pt modelId="{860E7515-6BAF-4D8C-ADC0-E07EBF23A735}" type="pres">
      <dgm:prSet presAssocID="{31C314CD-7B7A-4554-A83C-47671BD3762B}" presName="node" presStyleLbl="node1" presStyleIdx="0" presStyleCnt="3" custScaleX="61271" custScaleY="29600" custRadScaleRad="112981" custRadScaleInc="-8188">
        <dgm:presLayoutVars>
          <dgm:bulletEnabled val="1"/>
        </dgm:presLayoutVars>
      </dgm:prSet>
      <dgm:spPr/>
      <dgm:t>
        <a:bodyPr/>
        <a:lstStyle/>
        <a:p>
          <a:endParaRPr lang="fr-BE"/>
        </a:p>
      </dgm:t>
    </dgm:pt>
    <dgm:pt modelId="{C655D897-097E-45C6-8CEA-62CDA1100EAA}" type="pres">
      <dgm:prSet presAssocID="{7B80DC71-AF8B-4822-9C46-9D5C4897D4BF}" presName="sibTrans" presStyleLbl="sibTrans2D1" presStyleIdx="0" presStyleCnt="3" custScaleX="55320" custScaleY="78913" custLinFactY="-43013" custLinFactNeighborX="58920" custLinFactNeighborY="-100000"/>
      <dgm:spPr/>
      <dgm:t>
        <a:bodyPr/>
        <a:lstStyle/>
        <a:p>
          <a:endParaRPr lang="fr-BE"/>
        </a:p>
      </dgm:t>
    </dgm:pt>
    <dgm:pt modelId="{91651006-6937-4EAC-93CC-46FB3529C122}" type="pres">
      <dgm:prSet presAssocID="{7B80DC71-AF8B-4822-9C46-9D5C4897D4BF}" presName="connectorText" presStyleLbl="sibTrans2D1" presStyleIdx="0" presStyleCnt="3"/>
      <dgm:spPr/>
      <dgm:t>
        <a:bodyPr/>
        <a:lstStyle/>
        <a:p>
          <a:endParaRPr lang="fr-BE"/>
        </a:p>
      </dgm:t>
    </dgm:pt>
    <dgm:pt modelId="{C81BB07B-E5E7-44D6-B649-144F0BE20569}" type="pres">
      <dgm:prSet presAssocID="{8B20D573-3EFB-491B-B2B2-52148AA0BF61}" presName="node" presStyleLbl="node1" presStyleIdx="1" presStyleCnt="3" custScaleX="46722" custScaleY="25515" custRadScaleRad="129954" custRadScaleInc="-12172">
        <dgm:presLayoutVars>
          <dgm:bulletEnabled val="1"/>
        </dgm:presLayoutVars>
      </dgm:prSet>
      <dgm:spPr/>
      <dgm:t>
        <a:bodyPr/>
        <a:lstStyle/>
        <a:p>
          <a:endParaRPr lang="fr-BE"/>
        </a:p>
      </dgm:t>
    </dgm:pt>
    <dgm:pt modelId="{A5DEF30E-98DE-40C1-9991-FB1F69884BD4}" type="pres">
      <dgm:prSet presAssocID="{B3B5C3A3-CC75-41F2-B1E4-D0F9D439F458}" presName="sibTrans" presStyleLbl="sibTrans2D1" presStyleIdx="1" presStyleCnt="3" custScaleX="42894" custScaleY="71822" custLinFactNeighborX="2529" custLinFactNeighborY="60606"/>
      <dgm:spPr/>
      <dgm:t>
        <a:bodyPr/>
        <a:lstStyle/>
        <a:p>
          <a:endParaRPr lang="fr-BE"/>
        </a:p>
      </dgm:t>
    </dgm:pt>
    <dgm:pt modelId="{2F74743E-FE1B-43D7-BFC7-A13C2686A96B}" type="pres">
      <dgm:prSet presAssocID="{B3B5C3A3-CC75-41F2-B1E4-D0F9D439F458}" presName="connectorText" presStyleLbl="sibTrans2D1" presStyleIdx="1" presStyleCnt="3"/>
      <dgm:spPr/>
      <dgm:t>
        <a:bodyPr/>
        <a:lstStyle/>
        <a:p>
          <a:endParaRPr lang="fr-BE"/>
        </a:p>
      </dgm:t>
    </dgm:pt>
    <dgm:pt modelId="{FECEE1FB-BCFE-4FB1-9424-E1C99BE8F52B}" type="pres">
      <dgm:prSet presAssocID="{290F39F6-1B86-452D-B078-2495C5A4E91B}" presName="node" presStyleLbl="node1" presStyleIdx="2" presStyleCnt="3" custScaleX="48736" custScaleY="27819" custRadScaleRad="150195" custRadScaleInc="29901">
        <dgm:presLayoutVars>
          <dgm:bulletEnabled val="1"/>
        </dgm:presLayoutVars>
      </dgm:prSet>
      <dgm:spPr/>
      <dgm:t>
        <a:bodyPr/>
        <a:lstStyle/>
        <a:p>
          <a:endParaRPr lang="fr-BE"/>
        </a:p>
      </dgm:t>
    </dgm:pt>
    <dgm:pt modelId="{0C454920-08D8-421A-A4FA-62919E76CAA0}" type="pres">
      <dgm:prSet presAssocID="{BC94C1CE-2E5C-48BC-B161-0B0660166ABA}" presName="sibTrans" presStyleLbl="sibTrans2D1" presStyleIdx="2" presStyleCnt="3" custAng="5446411" custFlipVert="1" custScaleX="58906" custScaleY="71012" custLinFactNeighborX="-64628" custLinFactNeighborY="-91112"/>
      <dgm:spPr/>
      <dgm:t>
        <a:bodyPr/>
        <a:lstStyle/>
        <a:p>
          <a:endParaRPr lang="fr-BE"/>
        </a:p>
      </dgm:t>
    </dgm:pt>
    <dgm:pt modelId="{59EF24B5-4FC4-4CFC-8353-EB9627CEA52F}" type="pres">
      <dgm:prSet presAssocID="{BC94C1CE-2E5C-48BC-B161-0B0660166ABA}" presName="connectorText" presStyleLbl="sibTrans2D1" presStyleIdx="2" presStyleCnt="3"/>
      <dgm:spPr/>
      <dgm:t>
        <a:bodyPr/>
        <a:lstStyle/>
        <a:p>
          <a:endParaRPr lang="fr-BE"/>
        </a:p>
      </dgm:t>
    </dgm:pt>
  </dgm:ptLst>
  <dgm:cxnLst>
    <dgm:cxn modelId="{5C1024D0-8E03-464D-B818-884E6CB2D212}" type="presOf" srcId="{31C314CD-7B7A-4554-A83C-47671BD3762B}" destId="{860E7515-6BAF-4D8C-ADC0-E07EBF23A735}" srcOrd="0" destOrd="0" presId="urn:microsoft.com/office/officeart/2005/8/layout/cycle2"/>
    <dgm:cxn modelId="{9A7F67FF-F89D-459A-A383-EEDC581A0492}" type="presOf" srcId="{8B20D573-3EFB-491B-B2B2-52148AA0BF61}" destId="{C81BB07B-E5E7-44D6-B649-144F0BE20569}" srcOrd="0" destOrd="0" presId="urn:microsoft.com/office/officeart/2005/8/layout/cycle2"/>
    <dgm:cxn modelId="{124D12DB-FC9A-48E6-8485-837230E0BB2E}" srcId="{F227BDA5-6C34-42F2-B364-0C23B1AAF82D}" destId="{290F39F6-1B86-452D-B078-2495C5A4E91B}" srcOrd="2" destOrd="0" parTransId="{4F72311A-4563-48B3-AE16-1637EBD81AB0}" sibTransId="{BC94C1CE-2E5C-48BC-B161-0B0660166ABA}"/>
    <dgm:cxn modelId="{424D42B7-1305-4EF3-A90C-263995BE3E36}" type="presOf" srcId="{7B80DC71-AF8B-4822-9C46-9D5C4897D4BF}" destId="{91651006-6937-4EAC-93CC-46FB3529C122}" srcOrd="1" destOrd="0" presId="urn:microsoft.com/office/officeart/2005/8/layout/cycle2"/>
    <dgm:cxn modelId="{8B487078-E4DE-4A7F-9BAE-49E070FEDB56}" type="presOf" srcId="{BC94C1CE-2E5C-48BC-B161-0B0660166ABA}" destId="{59EF24B5-4FC4-4CFC-8353-EB9627CEA52F}" srcOrd="1" destOrd="0" presId="urn:microsoft.com/office/officeart/2005/8/layout/cycle2"/>
    <dgm:cxn modelId="{7EE5AC1E-E8E9-43B3-B130-32C28A804078}" type="presOf" srcId="{B3B5C3A3-CC75-41F2-B1E4-D0F9D439F458}" destId="{A5DEF30E-98DE-40C1-9991-FB1F69884BD4}" srcOrd="0" destOrd="0" presId="urn:microsoft.com/office/officeart/2005/8/layout/cycle2"/>
    <dgm:cxn modelId="{64171C1E-99D8-40A2-85C5-792440A372CA}" type="presOf" srcId="{7B80DC71-AF8B-4822-9C46-9D5C4897D4BF}" destId="{C655D897-097E-45C6-8CEA-62CDA1100EAA}" srcOrd="0" destOrd="0" presId="urn:microsoft.com/office/officeart/2005/8/layout/cycle2"/>
    <dgm:cxn modelId="{C1E3846D-EEF9-48C2-BDD2-B9B9362F338E}" type="presOf" srcId="{290F39F6-1B86-452D-B078-2495C5A4E91B}" destId="{FECEE1FB-BCFE-4FB1-9424-E1C99BE8F52B}" srcOrd="0" destOrd="0" presId="urn:microsoft.com/office/officeart/2005/8/layout/cycle2"/>
    <dgm:cxn modelId="{EA98CF1D-EBC0-485A-A70C-B1E9FB5CFBAC}" srcId="{F227BDA5-6C34-42F2-B364-0C23B1AAF82D}" destId="{31C314CD-7B7A-4554-A83C-47671BD3762B}" srcOrd="0" destOrd="0" parTransId="{D9DC77CE-EE1C-4215-BB08-08976D559FE3}" sibTransId="{7B80DC71-AF8B-4822-9C46-9D5C4897D4BF}"/>
    <dgm:cxn modelId="{B508E5E9-316C-4B48-A6AC-798B4A0C0286}" srcId="{F227BDA5-6C34-42F2-B364-0C23B1AAF82D}" destId="{8B20D573-3EFB-491B-B2B2-52148AA0BF61}" srcOrd="1" destOrd="0" parTransId="{48935A29-CAE8-4853-A256-B35E6C6794CF}" sibTransId="{B3B5C3A3-CC75-41F2-B1E4-D0F9D439F458}"/>
    <dgm:cxn modelId="{BDB1BCB8-D2CA-4482-8B4C-319FADAA37B2}" type="presOf" srcId="{BC94C1CE-2E5C-48BC-B161-0B0660166ABA}" destId="{0C454920-08D8-421A-A4FA-62919E76CAA0}" srcOrd="0" destOrd="0" presId="urn:microsoft.com/office/officeart/2005/8/layout/cycle2"/>
    <dgm:cxn modelId="{E48BE0AE-4376-453A-A707-0D79B5720E90}" type="presOf" srcId="{F227BDA5-6C34-42F2-B364-0C23B1AAF82D}" destId="{9ABFA8D7-8539-4A9F-8E3F-E59B0C1955C4}" srcOrd="0" destOrd="0" presId="urn:microsoft.com/office/officeart/2005/8/layout/cycle2"/>
    <dgm:cxn modelId="{90693655-A499-458C-82C4-CCDFE6747F53}" type="presOf" srcId="{B3B5C3A3-CC75-41F2-B1E4-D0F9D439F458}" destId="{2F74743E-FE1B-43D7-BFC7-A13C2686A96B}" srcOrd="1" destOrd="0" presId="urn:microsoft.com/office/officeart/2005/8/layout/cycle2"/>
    <dgm:cxn modelId="{19AEAE7E-561D-4E4A-B436-56EAFF218DB3}" type="presParOf" srcId="{9ABFA8D7-8539-4A9F-8E3F-E59B0C1955C4}" destId="{860E7515-6BAF-4D8C-ADC0-E07EBF23A735}" srcOrd="0" destOrd="0" presId="urn:microsoft.com/office/officeart/2005/8/layout/cycle2"/>
    <dgm:cxn modelId="{80BB57D2-B3AD-49F5-BA97-5148575CD130}" type="presParOf" srcId="{9ABFA8D7-8539-4A9F-8E3F-E59B0C1955C4}" destId="{C655D897-097E-45C6-8CEA-62CDA1100EAA}" srcOrd="1" destOrd="0" presId="urn:microsoft.com/office/officeart/2005/8/layout/cycle2"/>
    <dgm:cxn modelId="{5F722181-E1B2-4026-827C-CA48976E2525}" type="presParOf" srcId="{C655D897-097E-45C6-8CEA-62CDA1100EAA}" destId="{91651006-6937-4EAC-93CC-46FB3529C122}" srcOrd="0" destOrd="0" presId="urn:microsoft.com/office/officeart/2005/8/layout/cycle2"/>
    <dgm:cxn modelId="{1009A1FB-7766-4461-B45B-74F9FA8310E7}" type="presParOf" srcId="{9ABFA8D7-8539-4A9F-8E3F-E59B0C1955C4}" destId="{C81BB07B-E5E7-44D6-B649-144F0BE20569}" srcOrd="2" destOrd="0" presId="urn:microsoft.com/office/officeart/2005/8/layout/cycle2"/>
    <dgm:cxn modelId="{FFB611A3-777C-4EB8-86B0-B9BFBF377F05}" type="presParOf" srcId="{9ABFA8D7-8539-4A9F-8E3F-E59B0C1955C4}" destId="{A5DEF30E-98DE-40C1-9991-FB1F69884BD4}" srcOrd="3" destOrd="0" presId="urn:microsoft.com/office/officeart/2005/8/layout/cycle2"/>
    <dgm:cxn modelId="{D7624143-9D3B-44C4-A159-B3455C385649}" type="presParOf" srcId="{A5DEF30E-98DE-40C1-9991-FB1F69884BD4}" destId="{2F74743E-FE1B-43D7-BFC7-A13C2686A96B}" srcOrd="0" destOrd="0" presId="urn:microsoft.com/office/officeart/2005/8/layout/cycle2"/>
    <dgm:cxn modelId="{13D6B6E0-D57F-40B5-BE22-7B98933DE67A}" type="presParOf" srcId="{9ABFA8D7-8539-4A9F-8E3F-E59B0C1955C4}" destId="{FECEE1FB-BCFE-4FB1-9424-E1C99BE8F52B}" srcOrd="4" destOrd="0" presId="urn:microsoft.com/office/officeart/2005/8/layout/cycle2"/>
    <dgm:cxn modelId="{85E91B28-54EF-4E5A-AE6F-4A64A623E536}" type="presParOf" srcId="{9ABFA8D7-8539-4A9F-8E3F-E59B0C1955C4}" destId="{0C454920-08D8-421A-A4FA-62919E76CAA0}" srcOrd="5" destOrd="0" presId="urn:microsoft.com/office/officeart/2005/8/layout/cycle2"/>
    <dgm:cxn modelId="{2A01D1BE-8BA7-417F-996A-C2A88A20168A}" type="presParOf" srcId="{0C454920-08D8-421A-A4FA-62919E76CAA0}" destId="{59EF24B5-4FC4-4CFC-8353-EB9627CEA52F}" srcOrd="0" destOrd="0" presId="urn:microsoft.com/office/officeart/2005/8/layout/cycle2"/>
  </dgm:cxnLst>
  <dgm:bg/>
  <dgm:whole/>
</dgm:dataModel>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3CC581-6911-4C53-92CB-50C03680FA45}" type="datetimeFigureOut">
              <a:rPr lang="fr-FR" smtClean="0"/>
              <a:pPr/>
              <a:t>22/10/2010</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A422D-0BFE-400E-892E-83A07EA9688C}" type="slidenum">
              <a:rPr lang="fr-BE" smtClean="0"/>
              <a:pPr/>
              <a:t>‹N°›</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Power Point intro</a:t>
            </a:r>
          </a:p>
          <a:p>
            <a:endParaRPr lang="fr-BE" dirty="0"/>
          </a:p>
        </p:txBody>
      </p:sp>
      <p:sp>
        <p:nvSpPr>
          <p:cNvPr id="4" name="Espace réservé du numéro de diapositive 3"/>
          <p:cNvSpPr>
            <a:spLocks noGrp="1"/>
          </p:cNvSpPr>
          <p:nvPr>
            <p:ph type="sldNum" sz="quarter" idx="10"/>
          </p:nvPr>
        </p:nvSpPr>
        <p:spPr/>
        <p:txBody>
          <a:bodyPr/>
          <a:lstStyle/>
          <a:p>
            <a:fld id="{048A422D-0BFE-400E-892E-83A07EA9688C}" type="slidenum">
              <a:rPr lang="fr-BE" smtClean="0"/>
              <a:pPr/>
              <a:t>1</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196CBB3C-ADC9-442D-A8AE-688B0B95852A}" type="datetimeFigureOut">
              <a:rPr lang="fr-FR" smtClean="0"/>
              <a:pPr/>
              <a:t>22/10/2010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B1F15E2-5048-490C-B1F6-12BFBF130E45}" type="slidenum">
              <a:rPr lang="fr-BE" smtClean="0"/>
              <a:pPr/>
              <a:t>‹N°›</a:t>
            </a:fld>
            <a:endParaRPr lang="fr-BE"/>
          </a:p>
        </p:txBody>
      </p:sp>
    </p:spTree>
  </p:cSld>
  <p:clrMapOvr>
    <a:masterClrMapping/>
  </p:clrMapOvr>
  <p:transition>
    <p:strips dir="ru"/>
    <p:sndAc>
      <p:stSnd>
        <p:snd r:embed="rId1" name="brabacon.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196CBB3C-ADC9-442D-A8AE-688B0B95852A}" type="datetimeFigureOut">
              <a:rPr lang="fr-FR" smtClean="0"/>
              <a:pPr/>
              <a:t>22/10/2010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B1F15E2-5048-490C-B1F6-12BFBF130E45}" type="slidenum">
              <a:rPr lang="fr-BE" smtClean="0"/>
              <a:pPr/>
              <a:t>‹N°›</a:t>
            </a:fld>
            <a:endParaRPr lang="fr-BE"/>
          </a:p>
        </p:txBody>
      </p:sp>
    </p:spTree>
  </p:cSld>
  <p:clrMapOvr>
    <a:masterClrMapping/>
  </p:clrMapOvr>
  <p:transition>
    <p:strips dir="ru"/>
    <p:sndAc>
      <p:stSnd>
        <p:snd r:embed="rId1" name="brabacon.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196CBB3C-ADC9-442D-A8AE-688B0B95852A}" type="datetimeFigureOut">
              <a:rPr lang="fr-FR" smtClean="0"/>
              <a:pPr/>
              <a:t>22/10/2010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B1F15E2-5048-490C-B1F6-12BFBF130E45}" type="slidenum">
              <a:rPr lang="fr-BE" smtClean="0"/>
              <a:pPr/>
              <a:t>‹N°›</a:t>
            </a:fld>
            <a:endParaRPr lang="fr-BE"/>
          </a:p>
        </p:txBody>
      </p:sp>
    </p:spTree>
  </p:cSld>
  <p:clrMapOvr>
    <a:masterClrMapping/>
  </p:clrMapOvr>
  <p:transition>
    <p:strips dir="ru"/>
    <p:sndAc>
      <p:stSnd>
        <p:snd r:embed="rId1" name="brabacon.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Arrondir un rectangle avec un coin diagonal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r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0" name="Espace réservé de la date 9"/>
          <p:cNvSpPr>
            <a:spLocks noGrp="1"/>
          </p:cNvSpPr>
          <p:nvPr>
            <p:ph type="dt" sz="half" idx="10"/>
          </p:nvPr>
        </p:nvSpPr>
        <p:spPr>
          <a:xfrm>
            <a:off x="5562600" y="6509004"/>
            <a:ext cx="3002280" cy="274320"/>
          </a:xfrm>
        </p:spPr>
        <p:txBody>
          <a:bodyPr vert="horz" rtlCol="0"/>
          <a:lstStyle>
            <a:extLst/>
          </a:lstStyle>
          <a:p>
            <a:fld id="{196CBB3C-ADC9-442D-A8AE-688B0B95852A}" type="datetimeFigureOut">
              <a:rPr lang="fr-FR" smtClean="0"/>
              <a:pPr/>
              <a:t>22/10/2010</a:t>
            </a:fld>
            <a:endParaRPr lang="fr-BE"/>
          </a:p>
        </p:txBody>
      </p:sp>
      <p:sp>
        <p:nvSpPr>
          <p:cNvPr id="11" name="Espace réservé du numéro de diapositive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B1F15E2-5048-490C-B1F6-12BFBF130E45}" type="slidenum">
              <a:rPr lang="fr-BE" smtClean="0"/>
              <a:pPr/>
              <a:t>‹N°›</a:t>
            </a:fld>
            <a:endParaRPr lang="fr-BE"/>
          </a:p>
        </p:txBody>
      </p:sp>
      <p:sp>
        <p:nvSpPr>
          <p:cNvPr id="12" name="Espace réservé du pied de page 11"/>
          <p:cNvSpPr>
            <a:spLocks noGrp="1"/>
          </p:cNvSpPr>
          <p:nvPr>
            <p:ph type="ftr" sz="quarter" idx="12"/>
          </p:nvPr>
        </p:nvSpPr>
        <p:spPr>
          <a:xfrm>
            <a:off x="1600200" y="6509004"/>
            <a:ext cx="3907464" cy="274320"/>
          </a:xfrm>
        </p:spPr>
        <p:txBody>
          <a:bodyPr vert="horz" rtlCol="0"/>
          <a:lstStyle>
            <a:extLst/>
          </a:lstStyle>
          <a:p>
            <a:endParaRPr lang="fr-BE"/>
          </a:p>
        </p:txBody>
      </p:sp>
    </p:spTree>
  </p:cSld>
  <p:clrMapOvr>
    <a:masterClrMapping/>
  </p:clrMapOvr>
  <p:transition>
    <p:strips dir="ru"/>
    <p:sndAc>
      <p:stSnd>
        <p:snd r:embed="rId1" name="brabacon.wav"/>
      </p:stSnd>
    </p:sndAc>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96CBB3C-ADC9-442D-A8AE-688B0B95852A}" type="datetimeFigureOut">
              <a:rPr lang="fr-FR" smtClean="0"/>
              <a:pPr/>
              <a:t>22/10/2010</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7B1F15E2-5048-490C-B1F6-12BFBF130E45}" type="slidenum">
              <a:rPr lang="fr-BE" smtClean="0"/>
              <a:pPr/>
              <a:t>‹N°›</a:t>
            </a:fld>
            <a:endParaRPr lang="fr-BE"/>
          </a:p>
        </p:txBody>
      </p:sp>
    </p:spTree>
  </p:cSld>
  <p:clrMapOvr>
    <a:masterClrMapping/>
  </p:clrMapOvr>
  <p:transition>
    <p:strips dir="ru"/>
    <p:sndAc>
      <p:stSnd>
        <p:snd r:embed="rId1" name="brabacon.wav"/>
      </p:stSnd>
    </p:sndAc>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a:xfrm>
            <a:off x="5562600" y="6513670"/>
            <a:ext cx="3002280" cy="274320"/>
          </a:xfrm>
        </p:spPr>
        <p:txBody>
          <a:bodyPr vert="horz" rtlCol="0"/>
          <a:lstStyle>
            <a:extLst/>
          </a:lstStyle>
          <a:p>
            <a:fld id="{196CBB3C-ADC9-442D-A8AE-688B0B95852A}" type="datetimeFigureOut">
              <a:rPr lang="fr-FR" smtClean="0"/>
              <a:pPr/>
              <a:t>22/10/2010</a:t>
            </a:fld>
            <a:endParaRPr lang="fr-BE"/>
          </a:p>
        </p:txBody>
      </p:sp>
      <p:sp>
        <p:nvSpPr>
          <p:cNvPr id="9" name="Espace réservé du numéro de diapositive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B1F15E2-5048-490C-B1F6-12BFBF130E45}" type="slidenum">
              <a:rPr lang="fr-BE" smtClean="0"/>
              <a:pPr/>
              <a:t>‹N°›</a:t>
            </a:fld>
            <a:endParaRPr lang="fr-BE"/>
          </a:p>
        </p:txBody>
      </p:sp>
      <p:sp>
        <p:nvSpPr>
          <p:cNvPr id="10" name="Espace réservé du pied de page 9"/>
          <p:cNvSpPr>
            <a:spLocks noGrp="1"/>
          </p:cNvSpPr>
          <p:nvPr>
            <p:ph type="ftr" sz="quarter" idx="12"/>
          </p:nvPr>
        </p:nvSpPr>
        <p:spPr>
          <a:xfrm>
            <a:off x="1600200" y="6513670"/>
            <a:ext cx="3907464" cy="274320"/>
          </a:xfrm>
        </p:spPr>
        <p:txBody>
          <a:bodyPr vert="horz" rtlCol="0"/>
          <a:lstStyle>
            <a:extLst/>
          </a:lstStyle>
          <a:p>
            <a:endParaRPr lang="fr-BE"/>
          </a:p>
        </p:txBody>
      </p:sp>
    </p:spTree>
  </p:cSld>
  <p:clrMapOvr>
    <a:overrideClrMapping bg1="dk1" tx1="lt1" bg2="dk2" tx2="lt2" accent1="accent1" accent2="accent2" accent3="accent3" accent4="accent4" accent5="accent5" accent6="accent6" hlink="hlink" folHlink="folHlink"/>
  </p:clrMapOvr>
  <p:transition>
    <p:strips dir="ru"/>
    <p:sndAc>
      <p:stSnd>
        <p:snd r:embed="rId1" name="brabacon.wav"/>
      </p:stSnd>
    </p:sndAc>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96CBB3C-ADC9-442D-A8AE-688B0B95852A}" type="datetimeFigureOut">
              <a:rPr lang="fr-FR" smtClean="0"/>
              <a:pPr/>
              <a:t>22/10/2010</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a:xfrm>
            <a:off x="8641080" y="6514568"/>
            <a:ext cx="464288" cy="274320"/>
          </a:xfrm>
        </p:spPr>
        <p:txBody>
          <a:bodyPr/>
          <a:lstStyle>
            <a:extLst/>
          </a:lstStyle>
          <a:p>
            <a:fld id="{7B1F15E2-5048-490C-B1F6-12BFBF130E45}" type="slidenum">
              <a:rPr lang="fr-BE" smtClean="0"/>
              <a:pPr/>
              <a:t>‹N°›</a:t>
            </a:fld>
            <a:endParaRPr lang="fr-BE"/>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trips dir="ru"/>
    <p:sndAc>
      <p:stSnd>
        <p:snd r:embed="rId1" name="brabacon.wav"/>
      </p:stSnd>
    </p:sndAc>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re 1"/>
          <p:cNvSpPr>
            <a:spLocks noGrp="1"/>
          </p:cNvSpPr>
          <p:nvPr>
            <p:ph type="title"/>
          </p:nvPr>
        </p:nvSpPr>
        <p:spPr>
          <a:xfrm>
            <a:off x="457200" y="251948"/>
            <a:ext cx="8229600"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196CBB3C-ADC9-442D-A8AE-688B0B95852A}" type="datetimeFigureOut">
              <a:rPr lang="fr-FR" smtClean="0"/>
              <a:pPr/>
              <a:t>22/10/2010</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a:xfrm>
            <a:off x="8641080" y="6514568"/>
            <a:ext cx="464288" cy="274320"/>
          </a:xfrm>
        </p:spPr>
        <p:txBody>
          <a:bodyPr/>
          <a:lstStyle>
            <a:extLst/>
          </a:lstStyle>
          <a:p>
            <a:fld id="{7B1F15E2-5048-490C-B1F6-12BFBF130E45}" type="slidenum">
              <a:rPr lang="fr-BE" smtClean="0"/>
              <a:pPr/>
              <a:t>‹N°›</a:t>
            </a:fld>
            <a:endParaRPr lang="fr-BE"/>
          </a:p>
        </p:txBody>
      </p:sp>
    </p:spTree>
  </p:cSld>
  <p:clrMapOvr>
    <a:masterClrMapping/>
  </p:clrMapOvr>
  <p:transition>
    <p:strips dir="ru"/>
    <p:sndAc>
      <p:stSnd>
        <p:snd r:embed="rId1" name="brabacon.wav"/>
      </p:stSnd>
    </p:sndAc>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53218"/>
            <a:ext cx="8229600"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196CBB3C-ADC9-442D-A8AE-688B0B95852A}" type="datetimeFigureOut">
              <a:rPr lang="fr-FR" smtClean="0"/>
              <a:pPr/>
              <a:t>22/10/2010</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7B1F15E2-5048-490C-B1F6-12BFBF130E45}" type="slidenum">
              <a:rPr lang="fr-BE" smtClean="0"/>
              <a:pPr/>
              <a:t>‹N°›</a:t>
            </a:fld>
            <a:endParaRPr lang="fr-BE"/>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trips dir="ru"/>
    <p:sndAc>
      <p:stSnd>
        <p:snd r:embed="rId1" name="brabacon.wav"/>
      </p:stSnd>
    </p:sndAc>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196CBB3C-ADC9-442D-A8AE-688B0B95852A}" type="datetimeFigureOut">
              <a:rPr lang="fr-FR" smtClean="0"/>
              <a:pPr/>
              <a:t>22/10/2010</a:t>
            </a:fld>
            <a:endParaRPr lang="fr-BE"/>
          </a:p>
        </p:txBody>
      </p:sp>
      <p:sp>
        <p:nvSpPr>
          <p:cNvPr id="3" name="Espace réservé du pied de page 2"/>
          <p:cNvSpPr>
            <a:spLocks noGrp="1"/>
          </p:cNvSpPr>
          <p:nvPr>
            <p:ph type="ftr" sz="quarter" idx="11"/>
          </p:nvPr>
        </p:nvSpPr>
        <p:spPr/>
        <p:txBody>
          <a:bodyPr/>
          <a:lstStyle>
            <a:extLst/>
          </a:lstStyle>
          <a:p>
            <a:endParaRPr lang="fr-BE"/>
          </a:p>
        </p:txBody>
      </p:sp>
      <p:sp>
        <p:nvSpPr>
          <p:cNvPr id="4" name="Espace réservé du numéro de diapositive 3"/>
          <p:cNvSpPr>
            <a:spLocks noGrp="1"/>
          </p:cNvSpPr>
          <p:nvPr>
            <p:ph type="sldNum" sz="quarter" idx="12"/>
          </p:nvPr>
        </p:nvSpPr>
        <p:spPr/>
        <p:txBody>
          <a:bodyPr/>
          <a:lstStyle>
            <a:extLst/>
          </a:lstStyle>
          <a:p>
            <a:fld id="{7B1F15E2-5048-490C-B1F6-12BFBF130E45}" type="slidenum">
              <a:rPr lang="fr-BE" smtClean="0"/>
              <a:pPr/>
              <a:t>‹N°›</a:t>
            </a:fld>
            <a:endParaRPr lang="fr-BE"/>
          </a:p>
        </p:txBody>
      </p:sp>
    </p:spTree>
  </p:cSld>
  <p:clrMapOvr>
    <a:masterClrMapping/>
  </p:clrMapOvr>
  <p:transition>
    <p:strips dir="ru"/>
    <p:sndAc>
      <p:stSnd>
        <p:snd r:embed="rId1" name="brabacon.wav"/>
      </p:stSnd>
    </p:sndAc>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963136" y="304800"/>
            <a:ext cx="3931920" cy="762000"/>
          </a:xfrm>
        </p:spPr>
        <p:txBody>
          <a:bodyPr anchor="b"/>
          <a:lstStyle>
            <a:lvl1pPr marL="0" algn="r">
              <a:buNone/>
              <a:defRPr sz="2000" b="1"/>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9" name="Espace réservé de la date 8"/>
          <p:cNvSpPr>
            <a:spLocks noGrp="1"/>
          </p:cNvSpPr>
          <p:nvPr>
            <p:ph type="dt" sz="half" idx="10"/>
          </p:nvPr>
        </p:nvSpPr>
        <p:spPr>
          <a:xfrm>
            <a:off x="5562600" y="6513670"/>
            <a:ext cx="3002280" cy="274320"/>
          </a:xfrm>
        </p:spPr>
        <p:txBody>
          <a:bodyPr vert="horz" rtlCol="0"/>
          <a:lstStyle>
            <a:extLst/>
          </a:lstStyle>
          <a:p>
            <a:fld id="{196CBB3C-ADC9-442D-A8AE-688B0B95852A}" type="datetimeFigureOut">
              <a:rPr lang="fr-FR" smtClean="0"/>
              <a:pPr/>
              <a:t>22/10/2010</a:t>
            </a:fld>
            <a:endParaRPr lang="fr-BE"/>
          </a:p>
        </p:txBody>
      </p:sp>
      <p:sp>
        <p:nvSpPr>
          <p:cNvPr id="10" name="Espace réservé du numéro de diapositive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B1F15E2-5048-490C-B1F6-12BFBF130E45}" type="slidenum">
              <a:rPr lang="fr-BE" smtClean="0"/>
              <a:pPr/>
              <a:t>‹N°›</a:t>
            </a:fld>
            <a:endParaRPr lang="fr-BE"/>
          </a:p>
        </p:txBody>
      </p:sp>
      <p:sp>
        <p:nvSpPr>
          <p:cNvPr id="11" name="Espace réservé du pied de page 10"/>
          <p:cNvSpPr>
            <a:spLocks noGrp="1"/>
          </p:cNvSpPr>
          <p:nvPr>
            <p:ph type="ftr" sz="quarter" idx="12"/>
          </p:nvPr>
        </p:nvSpPr>
        <p:spPr>
          <a:xfrm>
            <a:off x="1600200" y="6513670"/>
            <a:ext cx="3907464" cy="274320"/>
          </a:xfrm>
        </p:spPr>
        <p:txBody>
          <a:bodyPr vert="horz" rtlCol="0"/>
          <a:lstStyle>
            <a:extLst/>
          </a:lstStyle>
          <a:p>
            <a:endParaRPr lang="fr-BE"/>
          </a:p>
        </p:txBody>
      </p:sp>
    </p:spTree>
  </p:cSld>
  <p:clrMapOvr>
    <a:overrideClrMapping bg1="dk1" tx1="lt1" bg2="dk2" tx2="lt2" accent1="accent1" accent2="accent2" accent3="accent3" accent4="accent4" accent5="accent5" accent6="accent6" hlink="hlink" folHlink="folHlink"/>
  </p:clrMapOvr>
  <p:transition>
    <p:strips dir="ru"/>
    <p:sndAc>
      <p:stSnd>
        <p:snd r:embed="rId1" name="brabacon.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196CBB3C-ADC9-442D-A8AE-688B0B95852A}" type="datetimeFigureOut">
              <a:rPr lang="fr-FR" smtClean="0"/>
              <a:pPr/>
              <a:t>22/10/2010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B1F15E2-5048-490C-B1F6-12BFBF130E45}" type="slidenum">
              <a:rPr lang="fr-BE" smtClean="0"/>
              <a:pPr/>
              <a:t>‹N°›</a:t>
            </a:fld>
            <a:endParaRPr lang="fr-BE"/>
          </a:p>
        </p:txBody>
      </p:sp>
    </p:spTree>
  </p:cSld>
  <p:clrMapOvr>
    <a:masterClrMapping/>
  </p:clrMapOvr>
  <p:transition>
    <p:strips dir="ru"/>
    <p:sndAc>
      <p:stSnd>
        <p:snd r:embed="rId1" name="brabacon.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040443" y="4724400"/>
            <a:ext cx="5486400" cy="664536"/>
          </a:xfrm>
        </p:spPr>
        <p:txBody>
          <a:bodyPr anchor="b"/>
          <a:lstStyle>
            <a:lvl1pPr marL="0" algn="r">
              <a:buNone/>
              <a:defRPr sz="2000" b="1"/>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13" name="Espace réservé pour une imag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8" name="Espace réservé de la date 7"/>
          <p:cNvSpPr>
            <a:spLocks noGrp="1"/>
          </p:cNvSpPr>
          <p:nvPr>
            <p:ph type="dt" sz="half" idx="10"/>
          </p:nvPr>
        </p:nvSpPr>
        <p:spPr>
          <a:xfrm>
            <a:off x="5562600" y="6509004"/>
            <a:ext cx="3002280" cy="274320"/>
          </a:xfrm>
        </p:spPr>
        <p:txBody>
          <a:bodyPr vert="horz" rtlCol="0"/>
          <a:lstStyle>
            <a:extLst/>
          </a:lstStyle>
          <a:p>
            <a:fld id="{196CBB3C-ADC9-442D-A8AE-688B0B95852A}" type="datetimeFigureOut">
              <a:rPr lang="fr-FR" smtClean="0"/>
              <a:pPr/>
              <a:t>22/10/2010</a:t>
            </a:fld>
            <a:endParaRPr lang="fr-BE"/>
          </a:p>
        </p:txBody>
      </p:sp>
      <p:sp>
        <p:nvSpPr>
          <p:cNvPr id="9" name="Espace réservé du numéro de diapositive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B1F15E2-5048-490C-B1F6-12BFBF130E45}" type="slidenum">
              <a:rPr lang="fr-BE" smtClean="0"/>
              <a:pPr/>
              <a:t>‹N°›</a:t>
            </a:fld>
            <a:endParaRPr lang="fr-BE"/>
          </a:p>
        </p:txBody>
      </p:sp>
      <p:sp>
        <p:nvSpPr>
          <p:cNvPr id="10" name="Espace réservé du pied de page 9"/>
          <p:cNvSpPr>
            <a:spLocks noGrp="1"/>
          </p:cNvSpPr>
          <p:nvPr>
            <p:ph type="ftr" sz="quarter" idx="12"/>
          </p:nvPr>
        </p:nvSpPr>
        <p:spPr>
          <a:xfrm>
            <a:off x="1600200" y="6509004"/>
            <a:ext cx="3907464" cy="274320"/>
          </a:xfrm>
        </p:spPr>
        <p:txBody>
          <a:bodyPr vert="horz" rtlCol="0"/>
          <a:lstStyle>
            <a:extLst/>
          </a:lstStyle>
          <a:p>
            <a:endParaRPr lang="fr-BE"/>
          </a:p>
        </p:txBody>
      </p:sp>
    </p:spTree>
  </p:cSld>
  <p:clrMapOvr>
    <a:masterClrMapping/>
  </p:clrMapOvr>
  <p:transition>
    <p:strips dir="ru"/>
    <p:sndAc>
      <p:stSnd>
        <p:snd r:embed="rId1" name="brabacon.wav"/>
      </p:stSnd>
    </p:sndAc>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96CBB3C-ADC9-442D-A8AE-688B0B95852A}" type="datetimeFigureOut">
              <a:rPr lang="fr-FR" smtClean="0"/>
              <a:pPr/>
              <a:t>22/10/2010</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7B1F15E2-5048-490C-B1F6-12BFBF130E45}" type="slidenum">
              <a:rPr lang="fr-BE" smtClean="0"/>
              <a:pPr/>
              <a:t>‹N°›</a:t>
            </a:fld>
            <a:endParaRPr lang="fr-BE"/>
          </a:p>
        </p:txBody>
      </p:sp>
    </p:spTree>
  </p:cSld>
  <p:clrMapOvr>
    <a:masterClrMapping/>
  </p:clrMapOvr>
  <p:transition>
    <p:strips dir="ru"/>
    <p:sndAc>
      <p:stSnd>
        <p:snd r:embed="rId1" name="brabacon.wav"/>
      </p:stSnd>
    </p:sndAc>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lgn="l">
              <a:defRPr/>
            </a:lvl1pPr>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96CBB3C-ADC9-442D-A8AE-688B0B95852A}" type="datetimeFigureOut">
              <a:rPr lang="fr-FR" smtClean="0"/>
              <a:pPr/>
              <a:t>22/10/2010</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7B1F15E2-5048-490C-B1F6-12BFBF130E45}" type="slidenum">
              <a:rPr lang="fr-BE" smtClean="0"/>
              <a:pPr/>
              <a:t>‹N°›</a:t>
            </a:fld>
            <a:endParaRPr lang="fr-BE"/>
          </a:p>
        </p:txBody>
      </p:sp>
    </p:spTree>
  </p:cSld>
  <p:clrMapOvr>
    <a:masterClrMapping/>
  </p:clrMapOvr>
  <p:transition>
    <p:strips dir="ru"/>
    <p:sndAc>
      <p:stSnd>
        <p:snd r:embed="rId1" name="brabacon.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96CBB3C-ADC9-442D-A8AE-688B0B95852A}" type="datetimeFigureOut">
              <a:rPr lang="fr-FR" smtClean="0"/>
              <a:pPr/>
              <a:t>22/10/2010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B1F15E2-5048-490C-B1F6-12BFBF130E45}" type="slidenum">
              <a:rPr lang="fr-BE" smtClean="0"/>
              <a:pPr/>
              <a:t>‹N°›</a:t>
            </a:fld>
            <a:endParaRPr lang="fr-BE"/>
          </a:p>
        </p:txBody>
      </p:sp>
    </p:spTree>
  </p:cSld>
  <p:clrMapOvr>
    <a:masterClrMapping/>
  </p:clrMapOvr>
  <p:transition>
    <p:strips dir="ru"/>
    <p:sndAc>
      <p:stSnd>
        <p:snd r:embed="rId1" name="brabacon.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196CBB3C-ADC9-442D-A8AE-688B0B95852A}" type="datetimeFigureOut">
              <a:rPr lang="fr-FR" smtClean="0"/>
              <a:pPr/>
              <a:t>22/10/2010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B1F15E2-5048-490C-B1F6-12BFBF130E45}" type="slidenum">
              <a:rPr lang="fr-BE" smtClean="0"/>
              <a:pPr/>
              <a:t>‹N°›</a:t>
            </a:fld>
            <a:endParaRPr lang="fr-BE"/>
          </a:p>
        </p:txBody>
      </p:sp>
    </p:spTree>
  </p:cSld>
  <p:clrMapOvr>
    <a:masterClrMapping/>
  </p:clrMapOvr>
  <p:transition>
    <p:strips dir="ru"/>
    <p:sndAc>
      <p:stSnd>
        <p:snd r:embed="rId1" name="brabacon.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196CBB3C-ADC9-442D-A8AE-688B0B95852A}" type="datetimeFigureOut">
              <a:rPr lang="fr-FR" smtClean="0"/>
              <a:pPr/>
              <a:t>22/10/2010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7B1F15E2-5048-490C-B1F6-12BFBF130E45}" type="slidenum">
              <a:rPr lang="fr-BE" smtClean="0"/>
              <a:pPr/>
              <a:t>‹N°›</a:t>
            </a:fld>
            <a:endParaRPr lang="fr-BE"/>
          </a:p>
        </p:txBody>
      </p:sp>
    </p:spTree>
  </p:cSld>
  <p:clrMapOvr>
    <a:masterClrMapping/>
  </p:clrMapOvr>
  <p:transition>
    <p:strips dir="ru"/>
    <p:sndAc>
      <p:stSnd>
        <p:snd r:embed="rId1" name="brabacon.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196CBB3C-ADC9-442D-A8AE-688B0B95852A}" type="datetimeFigureOut">
              <a:rPr lang="fr-FR" smtClean="0"/>
              <a:pPr/>
              <a:t>22/10/2010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7B1F15E2-5048-490C-B1F6-12BFBF130E45}" type="slidenum">
              <a:rPr lang="fr-BE" smtClean="0"/>
              <a:pPr/>
              <a:t>‹N°›</a:t>
            </a:fld>
            <a:endParaRPr lang="fr-BE"/>
          </a:p>
        </p:txBody>
      </p:sp>
    </p:spTree>
  </p:cSld>
  <p:clrMapOvr>
    <a:masterClrMapping/>
  </p:clrMapOvr>
  <p:transition>
    <p:strips dir="ru"/>
    <p:sndAc>
      <p:stSnd>
        <p:snd r:embed="rId1" name="brabacon.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96CBB3C-ADC9-442D-A8AE-688B0B95852A}" type="datetimeFigureOut">
              <a:rPr lang="fr-FR" smtClean="0"/>
              <a:pPr/>
              <a:t>22/10/2010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7B1F15E2-5048-490C-B1F6-12BFBF130E45}" type="slidenum">
              <a:rPr lang="fr-BE" smtClean="0"/>
              <a:pPr/>
              <a:t>‹N°›</a:t>
            </a:fld>
            <a:endParaRPr lang="fr-BE"/>
          </a:p>
        </p:txBody>
      </p:sp>
    </p:spTree>
  </p:cSld>
  <p:clrMapOvr>
    <a:masterClrMapping/>
  </p:clrMapOvr>
  <p:transition>
    <p:strips dir="ru"/>
    <p:sndAc>
      <p:stSnd>
        <p:snd r:embed="rId1" name="brabacon.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96CBB3C-ADC9-442D-A8AE-688B0B95852A}" type="datetimeFigureOut">
              <a:rPr lang="fr-FR" smtClean="0"/>
              <a:pPr/>
              <a:t>22/10/2010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B1F15E2-5048-490C-B1F6-12BFBF130E45}" type="slidenum">
              <a:rPr lang="fr-BE" smtClean="0"/>
              <a:pPr/>
              <a:t>‹N°›</a:t>
            </a:fld>
            <a:endParaRPr lang="fr-BE"/>
          </a:p>
        </p:txBody>
      </p:sp>
    </p:spTree>
  </p:cSld>
  <p:clrMapOvr>
    <a:masterClrMapping/>
  </p:clrMapOvr>
  <p:transition>
    <p:strips dir="ru"/>
    <p:sndAc>
      <p:stSnd>
        <p:snd r:embed="rId1" name="brabacon.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96CBB3C-ADC9-442D-A8AE-688B0B95852A}" type="datetimeFigureOut">
              <a:rPr lang="fr-FR" smtClean="0"/>
              <a:pPr/>
              <a:t>22/10/2010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B1F15E2-5048-490C-B1F6-12BFBF130E45}" type="slidenum">
              <a:rPr lang="fr-BE" smtClean="0"/>
              <a:pPr/>
              <a:t>‹N°›</a:t>
            </a:fld>
            <a:endParaRPr lang="fr-BE"/>
          </a:p>
        </p:txBody>
      </p:sp>
    </p:spTree>
  </p:cSld>
  <p:clrMapOvr>
    <a:masterClrMapping/>
  </p:clrMapOvr>
  <p:transition>
    <p:strips dir="ru"/>
    <p:sndAc>
      <p:stSnd>
        <p:snd r:embed="rId1" name="brabacon.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CBB3C-ADC9-442D-A8AE-688B0B95852A}" type="datetimeFigureOut">
              <a:rPr lang="fr-FR" smtClean="0"/>
              <a:pPr/>
              <a:t>22/10/2010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F15E2-5048-490C-B1F6-12BFBF130E45}"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strips dir="ru"/>
    <p:sndAc>
      <p:stSnd>
        <p:snd r:embed="rId13" name="brabacon.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Arrondir un rectangle avec un coin diagonal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pied de page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fr-BE"/>
          </a:p>
        </p:txBody>
      </p:sp>
      <p:sp>
        <p:nvSpPr>
          <p:cNvPr id="14" name="Espace réservé de la date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96CBB3C-ADC9-442D-A8AE-688B0B95852A}" type="datetimeFigureOut">
              <a:rPr lang="fr-FR" smtClean="0"/>
              <a:pPr/>
              <a:t>22/10/2010</a:t>
            </a:fld>
            <a:endParaRPr lang="fr-BE"/>
          </a:p>
        </p:txBody>
      </p:sp>
      <p:sp>
        <p:nvSpPr>
          <p:cNvPr id="23" name="Espace réservé du numéro de diapositive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B1F15E2-5048-490C-B1F6-12BFBF130E45}" type="slidenum">
              <a:rPr lang="fr-BE" smtClean="0"/>
              <a:pPr/>
              <a:t>‹N°›</a:t>
            </a:fld>
            <a:endParaRPr lang="fr-BE"/>
          </a:p>
        </p:txBody>
      </p:sp>
      <p:sp>
        <p:nvSpPr>
          <p:cNvPr id="22" name="Espace réservé du titre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strips dir="ru"/>
    <p:sndAc>
      <p:stSnd>
        <p:snd r:embed="rId13" name="brabacon.wav"/>
      </p:stSnd>
    </p:sndAc>
  </p:transition>
  <p:timing>
    <p:tnLst>
      <p:par>
        <p:cTn id="1" dur="indefinite" restart="never" nodeType="tmRoot"/>
      </p:par>
    </p:tnLst>
  </p:timing>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audio" Target="file:///d:\T&#233;l&#233;chargements\brabacon.wav"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6" name="ZoneTexte 5"/>
          <p:cNvSpPr txBox="1"/>
          <p:nvPr/>
        </p:nvSpPr>
        <p:spPr>
          <a:xfrm>
            <a:off x="928662" y="1714488"/>
            <a:ext cx="7358082" cy="3046988"/>
          </a:xfrm>
          <a:prstGeom prst="rect">
            <a:avLst/>
          </a:prstGeom>
          <a:gradFill>
            <a:gsLst>
              <a:gs pos="39000">
                <a:srgbClr val="FFFFFF">
                  <a:alpha val="31000"/>
                </a:srgbClr>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BE" sz="9600" dirty="0" smtClean="0">
                <a:solidFill>
                  <a:schemeClr val="tx1"/>
                </a:solidFill>
              </a:rPr>
              <a:t>Présentation </a:t>
            </a:r>
            <a:r>
              <a:rPr lang="fr-BE" sz="9600" dirty="0" smtClean="0">
                <a:solidFill>
                  <a:srgbClr val="FFFF00"/>
                </a:solidFill>
              </a:rPr>
              <a:t>de la </a:t>
            </a:r>
            <a:r>
              <a:rPr lang="fr-BE" sz="9600" dirty="0" smtClean="0">
                <a:solidFill>
                  <a:srgbClr val="FF0000"/>
                </a:solidFill>
              </a:rPr>
              <a:t>Belgique</a:t>
            </a:r>
            <a:endParaRPr lang="fr-BE" sz="9600" dirty="0">
              <a:solidFill>
                <a:srgbClr val="FF0000"/>
              </a:solidFill>
            </a:endParaRPr>
          </a:p>
        </p:txBody>
      </p:sp>
      <p:pic>
        <p:nvPicPr>
          <p:cNvPr id="3" name="Image 2" descr="drapeau_anime_belgique.gif"/>
          <p:cNvPicPr>
            <a:picLocks noChangeAspect="1"/>
          </p:cNvPicPr>
          <p:nvPr/>
        </p:nvPicPr>
        <p:blipFill>
          <a:blip r:embed="rId4"/>
          <a:stretch>
            <a:fillRect/>
          </a:stretch>
        </p:blipFill>
        <p:spPr>
          <a:xfrm>
            <a:off x="3857620" y="214290"/>
            <a:ext cx="1524000" cy="1524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4" name="Image 3" descr="drapeau_anime_belgique.gif"/>
          <p:cNvPicPr>
            <a:picLocks noChangeAspect="1"/>
          </p:cNvPicPr>
          <p:nvPr/>
        </p:nvPicPr>
        <p:blipFill>
          <a:blip r:embed="rId4"/>
          <a:stretch>
            <a:fillRect/>
          </a:stretch>
        </p:blipFill>
        <p:spPr>
          <a:xfrm>
            <a:off x="3857620" y="4714884"/>
            <a:ext cx="1524000" cy="1524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brabacon.wav">
            <a:hlinkClick r:id="" action="ppaction://media"/>
          </p:cNvPr>
          <p:cNvPicPr>
            <a:picLocks noRot="1" noChangeAspect="1"/>
          </p:cNvPicPr>
          <p:nvPr>
            <a:audioFile r:link="rId1"/>
          </p:nvPr>
        </p:nvPicPr>
        <p:blipFill>
          <a:blip r:embed="rId5"/>
          <a:stretch>
            <a:fillRect/>
          </a:stretch>
        </p:blipFill>
        <p:spPr>
          <a:xfrm>
            <a:off x="4419600" y="3276600"/>
            <a:ext cx="304800" cy="304800"/>
          </a:xfrm>
          <a:prstGeom prst="rect">
            <a:avLst/>
          </a:prstGeom>
        </p:spPr>
      </p:pic>
      <p:pic>
        <p:nvPicPr>
          <p:cNvPr id="8" name="Image 7" descr="drapeau_wallonie.gif"/>
          <p:cNvPicPr>
            <a:picLocks noChangeAspect="1"/>
          </p:cNvPicPr>
          <p:nvPr/>
        </p:nvPicPr>
        <p:blipFill>
          <a:blip r:embed="rId6"/>
          <a:stretch>
            <a:fillRect/>
          </a:stretch>
        </p:blipFill>
        <p:spPr>
          <a:xfrm>
            <a:off x="6357950" y="357166"/>
            <a:ext cx="1857387" cy="1245878"/>
          </a:xfrm>
          <a:prstGeom prst="rect">
            <a:avLst/>
          </a:prstGeom>
        </p:spPr>
      </p:pic>
      <p:pic>
        <p:nvPicPr>
          <p:cNvPr id="9" name="Image 8" descr="index.jpeg"/>
          <p:cNvPicPr>
            <a:picLocks noChangeAspect="1"/>
          </p:cNvPicPr>
          <p:nvPr/>
        </p:nvPicPr>
        <p:blipFill>
          <a:blip r:embed="rId7"/>
          <a:stretch>
            <a:fillRect/>
          </a:stretch>
        </p:blipFill>
        <p:spPr>
          <a:xfrm>
            <a:off x="928662" y="4857760"/>
            <a:ext cx="1905000" cy="1362075"/>
          </a:xfrm>
          <a:prstGeom prst="rect">
            <a:avLst/>
          </a:prstGeom>
        </p:spPr>
      </p:pic>
    </p:spTree>
  </p:cSld>
  <p:clrMapOvr>
    <a:masterClrMapping/>
  </p:clrMapOvr>
  <p:transition advTm="9000">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50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childTnLst>
                          </p:cTn>
                        </p:par>
                        <p:par>
                          <p:cTn id="35" fill="hold">
                            <p:stCondLst>
                              <p:cond delay="2500"/>
                            </p:stCondLst>
                            <p:childTnLst>
                              <p:par>
                                <p:cTn id="36" presetID="1" presetClass="mediacall" presetSubtype="0" fill="hold" nodeType="afterEffect">
                                  <p:stCondLst>
                                    <p:cond delay="0"/>
                                  </p:stCondLst>
                                  <p:childTnLst>
                                    <p:cmd type="call" cmd="play">
                                      <p:cBhvr>
                                        <p:cTn id="37" dur="1" fill="hold"/>
                                        <p:tgtEl>
                                          <p:spTgt spid="5"/>
                                        </p:tgtEl>
                                      </p:cBhvr>
                                    </p:cmd>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2300"/>
                                  </p:stCondLst>
                                  <p:childTnLst>
                                    <p:anim calcmode="lin" valueType="num">
                                      <p:cBhvr additive="base">
                                        <p:cTn id="41" dur="700"/>
                                        <p:tgtEl>
                                          <p:spTgt spid="8"/>
                                        </p:tgtEl>
                                        <p:attrNameLst>
                                          <p:attrName>ppt_x</p:attrName>
                                        </p:attrNameLst>
                                      </p:cBhvr>
                                      <p:tavLst>
                                        <p:tav tm="0">
                                          <p:val>
                                            <p:strVal val="ppt_x"/>
                                          </p:val>
                                        </p:tav>
                                        <p:tav tm="100000">
                                          <p:val>
                                            <p:strVal val="ppt_x"/>
                                          </p:val>
                                        </p:tav>
                                      </p:tavLst>
                                    </p:anim>
                                    <p:anim calcmode="lin" valueType="num">
                                      <p:cBhvr additive="base">
                                        <p:cTn id="42" dur="700"/>
                                        <p:tgtEl>
                                          <p:spTgt spid="8"/>
                                        </p:tgtEl>
                                        <p:attrNameLst>
                                          <p:attrName>ppt_y</p:attrName>
                                        </p:attrNameLst>
                                      </p:cBhvr>
                                      <p:tavLst>
                                        <p:tav tm="0">
                                          <p:val>
                                            <p:strVal val="ppt_y"/>
                                          </p:val>
                                        </p:tav>
                                        <p:tav tm="100000">
                                          <p:val>
                                            <p:strVal val="1+ppt_h/2"/>
                                          </p:val>
                                        </p:tav>
                                      </p:tavLst>
                                    </p:anim>
                                    <p:set>
                                      <p:cBhvr>
                                        <p:cTn id="43" dur="1" fill="hold">
                                          <p:stCondLst>
                                            <p:cond delay="699"/>
                                          </p:stCondLst>
                                        </p:cTn>
                                        <p:tgtEl>
                                          <p:spTgt spid="8"/>
                                        </p:tgtEl>
                                        <p:attrNameLst>
                                          <p:attrName>style.visibility</p:attrName>
                                        </p:attrNameLst>
                                      </p:cBhvr>
                                      <p:to>
                                        <p:strVal val="hidden"/>
                                      </p:to>
                                    </p:set>
                                  </p:childTnLst>
                                </p:cTn>
                              </p:par>
                              <p:par>
                                <p:cTn id="44" presetID="2" presetClass="exit" presetSubtype="4" fill="hold" nodeType="withEffect">
                                  <p:stCondLst>
                                    <p:cond delay="2500"/>
                                  </p:stCondLst>
                                  <p:childTnLst>
                                    <p:anim calcmode="lin" valueType="num">
                                      <p:cBhvr additive="base">
                                        <p:cTn id="45" dur="700"/>
                                        <p:tgtEl>
                                          <p:spTgt spid="9"/>
                                        </p:tgtEl>
                                        <p:attrNameLst>
                                          <p:attrName>ppt_x</p:attrName>
                                        </p:attrNameLst>
                                      </p:cBhvr>
                                      <p:tavLst>
                                        <p:tav tm="0">
                                          <p:val>
                                            <p:strVal val="ppt_x"/>
                                          </p:val>
                                        </p:tav>
                                        <p:tav tm="100000">
                                          <p:val>
                                            <p:strVal val="ppt_x"/>
                                          </p:val>
                                        </p:tav>
                                      </p:tavLst>
                                    </p:anim>
                                    <p:anim calcmode="lin" valueType="num">
                                      <p:cBhvr additive="base">
                                        <p:cTn id="46" dur="700"/>
                                        <p:tgtEl>
                                          <p:spTgt spid="9"/>
                                        </p:tgtEl>
                                        <p:attrNameLst>
                                          <p:attrName>ppt_y</p:attrName>
                                        </p:attrNameLst>
                                      </p:cBhvr>
                                      <p:tavLst>
                                        <p:tav tm="0">
                                          <p:val>
                                            <p:strVal val="ppt_y"/>
                                          </p:val>
                                        </p:tav>
                                        <p:tav tm="100000">
                                          <p:val>
                                            <p:strVal val="1+ppt_h/2"/>
                                          </p:val>
                                        </p:tav>
                                      </p:tavLst>
                                    </p:anim>
                                    <p:set>
                                      <p:cBhvr>
                                        <p:cTn id="47" dur="1" fill="hold">
                                          <p:stCondLst>
                                            <p:cond delay="6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numSld="10" showWhenStopped="0">
                <p:cTn id="48"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ZoneTexte 3"/>
          <p:cNvSpPr txBox="1"/>
          <p:nvPr/>
        </p:nvSpPr>
        <p:spPr>
          <a:xfrm>
            <a:off x="1571604" y="428604"/>
            <a:ext cx="5500726" cy="769441"/>
          </a:xfrm>
          <a:prstGeom prst="rect">
            <a:avLst/>
          </a:prstGeom>
          <a:noFill/>
        </p:spPr>
        <p:txBody>
          <a:bodyPr wrap="square" rtlCol="0">
            <a:spAutoFit/>
          </a:bodyPr>
          <a:lstStyle/>
          <a:p>
            <a:pPr algn="ctr"/>
            <a:r>
              <a:rPr lang="fr-BE" sz="4400" dirty="0" smtClean="0">
                <a:latin typeface="Berlin Sans FB Demi" pitchFamily="34" charset="0"/>
              </a:rPr>
              <a:t>Table des matières</a:t>
            </a:r>
            <a:endParaRPr lang="fr-BE" sz="4400" dirty="0">
              <a:latin typeface="Berlin Sans FB Demi" pitchFamily="34" charset="0"/>
            </a:endParaRPr>
          </a:p>
        </p:txBody>
      </p:sp>
      <p:sp>
        <p:nvSpPr>
          <p:cNvPr id="5" name="ZoneTexte 4"/>
          <p:cNvSpPr txBox="1"/>
          <p:nvPr/>
        </p:nvSpPr>
        <p:spPr>
          <a:xfrm>
            <a:off x="642910" y="1500174"/>
            <a:ext cx="7929618" cy="2246769"/>
          </a:xfrm>
          <a:prstGeom prst="rect">
            <a:avLst/>
          </a:prstGeom>
          <a:noFill/>
        </p:spPr>
        <p:txBody>
          <a:bodyPr wrap="square" rtlCol="0">
            <a:spAutoFit/>
          </a:bodyPr>
          <a:lstStyle/>
          <a:p>
            <a:pPr marL="400050" indent="-400050">
              <a:buFont typeface="+mj-lt"/>
              <a:buAutoNum type="romanUcPeriod"/>
            </a:pPr>
            <a:r>
              <a:rPr lang="fr-BE" sz="2800" dirty="0" smtClean="0">
                <a:solidFill>
                  <a:schemeClr val="bg1"/>
                </a:solidFill>
                <a:hlinkClick r:id="rId3" action="ppaction://hlinksldjump"/>
              </a:rPr>
              <a:t>Cartographie</a:t>
            </a:r>
            <a:endParaRPr lang="fr-BE" sz="2800" dirty="0" smtClean="0">
              <a:solidFill>
                <a:schemeClr val="bg1"/>
              </a:solidFill>
            </a:endParaRPr>
          </a:p>
          <a:p>
            <a:pPr marL="400050" indent="-400050">
              <a:buFont typeface="+mj-lt"/>
              <a:buAutoNum type="romanUcPeriod"/>
            </a:pPr>
            <a:r>
              <a:rPr lang="fr-BE" sz="2800" dirty="0" smtClean="0">
                <a:solidFill>
                  <a:schemeClr val="bg1"/>
                </a:solidFill>
                <a:hlinkClick r:id="rId4" action="ppaction://hlinksldjump"/>
              </a:rPr>
              <a:t>Spécialités locales</a:t>
            </a:r>
            <a:endParaRPr lang="fr-BE" sz="2800" dirty="0" smtClean="0">
              <a:solidFill>
                <a:schemeClr val="bg1"/>
              </a:solidFill>
            </a:endParaRPr>
          </a:p>
          <a:p>
            <a:pPr marL="400050" indent="-400050">
              <a:buFont typeface="+mj-lt"/>
              <a:buAutoNum type="romanUcPeriod"/>
            </a:pPr>
            <a:r>
              <a:rPr lang="fr-BE" sz="2800" dirty="0" smtClean="0">
                <a:solidFill>
                  <a:schemeClr val="bg1"/>
                </a:solidFill>
                <a:hlinkClick r:id="rId5" action="ppaction://hlinksldjump"/>
              </a:rPr>
              <a:t>Situation Démographique</a:t>
            </a:r>
            <a:endParaRPr lang="fr-BE" sz="2800" dirty="0" smtClean="0">
              <a:solidFill>
                <a:schemeClr val="bg1"/>
              </a:solidFill>
            </a:endParaRPr>
          </a:p>
          <a:p>
            <a:pPr marL="400050" indent="-400050">
              <a:buFont typeface="+mj-lt"/>
              <a:buAutoNum type="romanUcPeriod"/>
            </a:pPr>
            <a:r>
              <a:rPr lang="fr-BE" sz="2800" dirty="0" smtClean="0">
                <a:solidFill>
                  <a:schemeClr val="bg1"/>
                </a:solidFill>
                <a:hlinkClick r:id="rId6" action="ppaction://hlinksldjump"/>
              </a:rPr>
              <a:t>Historique Belgique</a:t>
            </a:r>
            <a:endParaRPr lang="fr-BE" sz="2800" dirty="0" smtClean="0">
              <a:solidFill>
                <a:schemeClr val="bg1"/>
              </a:solidFill>
            </a:endParaRPr>
          </a:p>
          <a:p>
            <a:pPr marL="400050" indent="-400050">
              <a:buFont typeface="+mj-lt"/>
              <a:buAutoNum type="romanUcPeriod"/>
            </a:pPr>
            <a:r>
              <a:rPr lang="fr-BE" sz="2800" dirty="0" smtClean="0">
                <a:solidFill>
                  <a:schemeClr val="bg1"/>
                </a:solidFill>
                <a:hlinkClick r:id="rId7" action="ppaction://hlinksldjump"/>
              </a:rPr>
              <a:t>Suite de l’historique</a:t>
            </a:r>
            <a:endParaRPr lang="fr-BE" sz="2800" dirty="0">
              <a:solidFill>
                <a:schemeClr val="bg1"/>
              </a:solidFill>
            </a:endParaRPr>
          </a:p>
        </p:txBody>
      </p:sp>
    </p:spTree>
  </p:cSld>
  <p:clrMapOvr>
    <a:masterClrMapping/>
  </p:clrMapOvr>
  <p:transition advTm="10000">
    <p:strips dir="ru"/>
    <p:sndAc>
      <p:stSnd>
        <p:snd r:embed="rId2" name="brabacon.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928662" y="214290"/>
            <a:ext cx="7358114" cy="707886"/>
          </a:xfrm>
          <a:prstGeom prst="rect">
            <a:avLst/>
          </a:prstGeom>
          <a:noFill/>
        </p:spPr>
        <p:txBody>
          <a:bodyPr wrap="square" rtlCol="0">
            <a:spAutoFit/>
          </a:bodyPr>
          <a:lstStyle/>
          <a:p>
            <a:pPr algn="ctr"/>
            <a:r>
              <a:rPr lang="fr-BE" sz="4000" dirty="0" smtClean="0">
                <a:latin typeface="Algerian" pitchFamily="82" charset="0"/>
              </a:rPr>
              <a:t>Cartographie Belgique</a:t>
            </a:r>
            <a:endParaRPr lang="fr-BE" sz="4000" dirty="0">
              <a:latin typeface="Algerian" pitchFamily="82" charset="0"/>
            </a:endParaRPr>
          </a:p>
        </p:txBody>
      </p:sp>
      <p:pic>
        <p:nvPicPr>
          <p:cNvPr id="2050" name="Picture 2" descr="d:\carte-belgique-3.jpg"/>
          <p:cNvPicPr>
            <a:picLocks noChangeAspect="1" noChangeArrowheads="1"/>
          </p:cNvPicPr>
          <p:nvPr/>
        </p:nvPicPr>
        <p:blipFill>
          <a:blip r:embed="rId3"/>
          <a:srcRect/>
          <a:stretch>
            <a:fillRect/>
          </a:stretch>
        </p:blipFill>
        <p:spPr bwMode="auto">
          <a:xfrm>
            <a:off x="2428860" y="2285992"/>
            <a:ext cx="4495811" cy="3503136"/>
          </a:xfrm>
          <a:prstGeom prst="rect">
            <a:avLst/>
          </a:prstGeom>
          <a:noFill/>
        </p:spPr>
      </p:pic>
      <p:graphicFrame>
        <p:nvGraphicFramePr>
          <p:cNvPr id="6" name="Diagramme 5"/>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Bouton d'action : Informations 4">
            <a:hlinkClick r:id="rId8" action="ppaction://hlinksldjump" highlightClick="1"/>
          </p:cNvPr>
          <p:cNvSpPr/>
          <p:nvPr/>
        </p:nvSpPr>
        <p:spPr>
          <a:xfrm>
            <a:off x="8501090" y="0"/>
            <a:ext cx="642910" cy="571480"/>
          </a:xfrm>
          <a:prstGeom prst="actionButtonInform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bg1"/>
              </a:solidFill>
            </a:endParaRPr>
          </a:p>
        </p:txBody>
      </p:sp>
    </p:spTree>
  </p:cSld>
  <p:clrMapOvr>
    <a:masterClrMapping/>
  </p:clrMapOvr>
  <p:transition advTm="7000">
    <p:strips/>
    <p:sndAc>
      <p:stSnd>
        <p:snd r:embed="rId2" name="brabac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1000" fill="hold"/>
                                        <p:tgtEl>
                                          <p:spTgt spid="20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2050"/>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2050"/>
                                        </p:tgtEl>
                                        <p:attrNameLst>
                                          <p:attrName>ppt_y</p:attrName>
                                        </p:attrNameLst>
                                      </p:cBhvr>
                                      <p:tavLst>
                                        <p:tav tm="0">
                                          <p:val>
                                            <p:strVal val="#ppt_y"/>
                                          </p:val>
                                        </p:tav>
                                        <p:tav tm="100000">
                                          <p:val>
                                            <p:strVal val="#ppt_y"/>
                                          </p:val>
                                        </p:tav>
                                      </p:tavLst>
                                    </p:anim>
                                    <p:animEffect transition="in" filter="fade">
                                      <p:cBhvr>
                                        <p:cTn id="20" dur="1000"/>
                                        <p:tgtEl>
                                          <p:spTgt spid="2050"/>
                                        </p:tgtEl>
                                      </p:cBhvr>
                                    </p:animEffect>
                                  </p:childTnLst>
                                </p:cTn>
                              </p:par>
                            </p:childTnLst>
                          </p:cTn>
                        </p:par>
                        <p:par>
                          <p:cTn id="21" fill="hold">
                            <p:stCondLst>
                              <p:cond delay="1000"/>
                            </p:stCondLst>
                            <p:childTnLst>
                              <p:par>
                                <p:cTn id="22" presetID="49" presetClass="entr" presetSubtype="0" decel="10000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 calcmode="lin" valueType="num">
                                      <p:cBhvr>
                                        <p:cTn id="26" dur="500" fill="hold"/>
                                        <p:tgtEl>
                                          <p:spTgt spid="6"/>
                                        </p:tgtEl>
                                        <p:attrNameLst>
                                          <p:attrName>style.rotation</p:attrName>
                                        </p:attrNameLst>
                                      </p:cBhvr>
                                      <p:tavLst>
                                        <p:tav tm="0">
                                          <p:val>
                                            <p:fltVal val="360"/>
                                          </p:val>
                                        </p:tav>
                                        <p:tav tm="100000">
                                          <p:val>
                                            <p:fltVal val="0"/>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13" name="Rectangle 12"/>
          <p:cNvSpPr/>
          <p:nvPr/>
        </p:nvSpPr>
        <p:spPr>
          <a:xfrm>
            <a:off x="1785918" y="357166"/>
            <a:ext cx="5505353" cy="923330"/>
          </a:xfrm>
          <a:prstGeom prst="rect">
            <a:avLst/>
          </a:prstGeom>
          <a:noFill/>
        </p:spPr>
        <p:txBody>
          <a:bodyPr wrap="none" lIns="91440" tIns="45720" rIns="91440" bIns="45720">
            <a:spAutoFit/>
          </a:bodyPr>
          <a:lstStyle/>
          <a:p>
            <a:pPr algn="ctr"/>
            <a:r>
              <a:rPr lang="fr-F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Spécialités locales </a:t>
            </a:r>
            <a:endParaRPr lang="fr-F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ZoneTexte 13"/>
          <p:cNvSpPr txBox="1"/>
          <p:nvPr/>
        </p:nvSpPr>
        <p:spPr>
          <a:xfrm>
            <a:off x="428596" y="1928803"/>
            <a:ext cx="1214446" cy="369332"/>
          </a:xfrm>
          <a:prstGeom prst="rect">
            <a:avLst/>
          </a:prstGeom>
          <a:solidFill>
            <a:schemeClr val="accent6">
              <a:lumMod val="75000"/>
            </a:schemeClr>
          </a:solidFill>
          <a:ln>
            <a:solidFill>
              <a:schemeClr val="bg1"/>
            </a:solidFill>
          </a:ln>
        </p:spPr>
        <p:txBody>
          <a:bodyPr wrap="square" rtlCol="0">
            <a:spAutoFit/>
          </a:bodyPr>
          <a:lstStyle/>
          <a:p>
            <a:r>
              <a:rPr lang="fr-BE" dirty="0" smtClean="0"/>
              <a:t>Les Frites</a:t>
            </a:r>
            <a:endParaRPr lang="fr-BE" dirty="0"/>
          </a:p>
        </p:txBody>
      </p:sp>
      <p:sp>
        <p:nvSpPr>
          <p:cNvPr id="15" name="Flèche à angle droit 14"/>
          <p:cNvSpPr/>
          <p:nvPr/>
        </p:nvSpPr>
        <p:spPr>
          <a:xfrm rot="5400000">
            <a:off x="857224" y="2643182"/>
            <a:ext cx="571504" cy="357190"/>
          </a:xfrm>
          <a:prstGeom prst="bentUp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28" name="Picture 4" descr="d:\Pommes_Frites_Ketschup.jpg"/>
          <p:cNvPicPr>
            <a:picLocks noChangeAspect="1" noChangeArrowheads="1"/>
          </p:cNvPicPr>
          <p:nvPr/>
        </p:nvPicPr>
        <p:blipFill>
          <a:blip r:embed="rId3" cstate="print"/>
          <a:srcRect/>
          <a:stretch>
            <a:fillRect/>
          </a:stretch>
        </p:blipFill>
        <p:spPr bwMode="auto">
          <a:xfrm>
            <a:off x="1571604" y="2571744"/>
            <a:ext cx="2147766" cy="1610825"/>
          </a:xfrm>
          <a:prstGeom prst="rect">
            <a:avLst/>
          </a:prstGeom>
          <a:noFill/>
        </p:spPr>
      </p:pic>
      <p:sp>
        <p:nvSpPr>
          <p:cNvPr id="18" name="ZoneTexte 17"/>
          <p:cNvSpPr txBox="1"/>
          <p:nvPr/>
        </p:nvSpPr>
        <p:spPr>
          <a:xfrm>
            <a:off x="7286644" y="1928802"/>
            <a:ext cx="1143008" cy="369332"/>
          </a:xfrm>
          <a:prstGeom prst="rect">
            <a:avLst/>
          </a:prstGeom>
          <a:solidFill>
            <a:schemeClr val="bg2">
              <a:lumMod val="50000"/>
            </a:schemeClr>
          </a:solidFill>
          <a:ln>
            <a:solidFill>
              <a:schemeClr val="bg1"/>
            </a:solidFill>
          </a:ln>
        </p:spPr>
        <p:txBody>
          <a:bodyPr wrap="square" rtlCol="0">
            <a:spAutoFit/>
          </a:bodyPr>
          <a:lstStyle/>
          <a:p>
            <a:r>
              <a:rPr lang="fr-BE" dirty="0" smtClean="0"/>
              <a:t>Les bières</a:t>
            </a:r>
            <a:endParaRPr lang="fr-BE" dirty="0"/>
          </a:p>
        </p:txBody>
      </p:sp>
      <p:sp>
        <p:nvSpPr>
          <p:cNvPr id="20" name="Flèche courbée vers la droite 19"/>
          <p:cNvSpPr/>
          <p:nvPr/>
        </p:nvSpPr>
        <p:spPr>
          <a:xfrm>
            <a:off x="6429388" y="2143116"/>
            <a:ext cx="571504" cy="928694"/>
          </a:xfrm>
          <a:prstGeom prst="curved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029" name="Picture 5" descr="d:\bieres4.jpg"/>
          <p:cNvPicPr>
            <a:picLocks noChangeAspect="1" noChangeArrowheads="1"/>
          </p:cNvPicPr>
          <p:nvPr/>
        </p:nvPicPr>
        <p:blipFill>
          <a:blip r:embed="rId4"/>
          <a:srcRect/>
          <a:stretch>
            <a:fillRect/>
          </a:stretch>
        </p:blipFill>
        <p:spPr bwMode="auto">
          <a:xfrm>
            <a:off x="5572132" y="3071810"/>
            <a:ext cx="3120145" cy="1716080"/>
          </a:xfrm>
          <a:prstGeom prst="rect">
            <a:avLst/>
          </a:prstGeom>
          <a:noFill/>
        </p:spPr>
      </p:pic>
      <p:sp>
        <p:nvSpPr>
          <p:cNvPr id="22" name="ZoneTexte 21"/>
          <p:cNvSpPr txBox="1"/>
          <p:nvPr/>
        </p:nvSpPr>
        <p:spPr>
          <a:xfrm>
            <a:off x="142844" y="4786322"/>
            <a:ext cx="1571636" cy="369332"/>
          </a:xfrm>
          <a:prstGeom prst="rect">
            <a:avLst/>
          </a:prstGeom>
          <a:solidFill>
            <a:srgbClr val="0070C0"/>
          </a:solidFill>
          <a:ln>
            <a:solidFill>
              <a:schemeClr val="bg1"/>
            </a:solidFill>
          </a:ln>
        </p:spPr>
        <p:txBody>
          <a:bodyPr wrap="square" rtlCol="0">
            <a:spAutoFit/>
          </a:bodyPr>
          <a:lstStyle/>
          <a:p>
            <a:r>
              <a:rPr lang="fr-BE" dirty="0" smtClean="0">
                <a:solidFill>
                  <a:srgbClr val="FFFF00"/>
                </a:solidFill>
              </a:rPr>
              <a:t>Le Chocolat</a:t>
            </a:r>
            <a:endParaRPr lang="fr-BE" dirty="0">
              <a:solidFill>
                <a:srgbClr val="FFFF00"/>
              </a:solidFill>
            </a:endParaRPr>
          </a:p>
        </p:txBody>
      </p:sp>
      <p:sp>
        <p:nvSpPr>
          <p:cNvPr id="23" name="Flèche droite rayée 22"/>
          <p:cNvSpPr/>
          <p:nvPr/>
        </p:nvSpPr>
        <p:spPr>
          <a:xfrm>
            <a:off x="0" y="5500702"/>
            <a:ext cx="928694" cy="357190"/>
          </a:xfrm>
          <a:prstGeom prst="stripedRightArrow">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30" name="Picture 6" descr="d:\images.jpeg"/>
          <p:cNvPicPr>
            <a:picLocks noChangeAspect="1" noChangeArrowheads="1"/>
          </p:cNvPicPr>
          <p:nvPr/>
        </p:nvPicPr>
        <p:blipFill>
          <a:blip r:embed="rId5"/>
          <a:srcRect/>
          <a:stretch>
            <a:fillRect/>
          </a:stretch>
        </p:blipFill>
        <p:spPr bwMode="auto">
          <a:xfrm>
            <a:off x="2000232" y="5143512"/>
            <a:ext cx="2051556" cy="1536687"/>
          </a:xfrm>
          <a:prstGeom prst="rect">
            <a:avLst/>
          </a:prstGeom>
          <a:noFill/>
        </p:spPr>
      </p:pic>
      <p:sp>
        <p:nvSpPr>
          <p:cNvPr id="12" name="Bouton d'action : Informations 11">
            <a:hlinkClick r:id="rId6" action="ppaction://hlinksldjump" highlightClick="1"/>
          </p:cNvPr>
          <p:cNvSpPr/>
          <p:nvPr/>
        </p:nvSpPr>
        <p:spPr>
          <a:xfrm>
            <a:off x="8501090" y="0"/>
            <a:ext cx="642910" cy="571480"/>
          </a:xfrm>
          <a:prstGeom prst="actionButtonInform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transition advTm="9000">
    <p:circle/>
    <p:sndAc>
      <p:stSnd>
        <p:snd r:embed="rId2" name="brabac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ox(in)">
                                      <p:cBhvr>
                                        <p:cTn id="11" dur="500"/>
                                        <p:tgtEl>
                                          <p:spTgt spid="14"/>
                                        </p:tgtEl>
                                      </p:cBhvr>
                                    </p:animEffect>
                                  </p:childTnLst>
                                </p:cTn>
                              </p:par>
                            </p:childTnLst>
                          </p:cTn>
                        </p:par>
                        <p:par>
                          <p:cTn id="12" fill="hold">
                            <p:stCondLst>
                              <p:cond delay="1500"/>
                            </p:stCondLst>
                            <p:childTnLst>
                              <p:par>
                                <p:cTn id="13" presetID="8" presetClass="entr" presetSubtype="16"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amond(in)">
                                      <p:cBhvr>
                                        <p:cTn id="15" dur="2000"/>
                                        <p:tgtEl>
                                          <p:spTgt spid="18"/>
                                        </p:tgtEl>
                                      </p:cBhvr>
                                    </p:animEffect>
                                  </p:childTnLst>
                                </p:cTn>
                              </p:par>
                            </p:childTnLst>
                          </p:cTn>
                        </p:par>
                        <p:par>
                          <p:cTn id="16" fill="hold">
                            <p:stCondLst>
                              <p:cond delay="3500"/>
                            </p:stCondLst>
                            <p:childTnLst>
                              <p:par>
                                <p:cTn id="17" presetID="9"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ssolve">
                                      <p:cBhvr>
                                        <p:cTn id="19" dur="500"/>
                                        <p:tgtEl>
                                          <p:spTgt spid="20"/>
                                        </p:tgtEl>
                                      </p:cBhvr>
                                    </p:animEffect>
                                  </p:childTnLst>
                                </p:cTn>
                              </p:par>
                            </p:childTnLst>
                          </p:cTn>
                        </p:par>
                        <p:par>
                          <p:cTn id="20" fill="hold">
                            <p:stCondLst>
                              <p:cond delay="4000"/>
                            </p:stCondLst>
                            <p:childTnLst>
                              <p:par>
                                <p:cTn id="21" presetID="21" presetClass="entr" presetSubtype="4" fill="hold"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wheel(4)">
                                      <p:cBhvr>
                                        <p:cTn id="23" dur="2000"/>
                                        <p:tgtEl>
                                          <p:spTgt spid="1029"/>
                                        </p:tgtEl>
                                      </p:cBhvr>
                                    </p:animEffect>
                                  </p:childTnLst>
                                </p:cTn>
                              </p:par>
                            </p:childTnLst>
                          </p:cTn>
                        </p:par>
                        <p:par>
                          <p:cTn id="24" fill="hold">
                            <p:stCondLst>
                              <p:cond delay="6000"/>
                            </p:stCondLst>
                            <p:childTnLst>
                              <p:par>
                                <p:cTn id="25" presetID="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6500"/>
                            </p:stCondLst>
                            <p:childTnLst>
                              <p:par>
                                <p:cTn id="30" presetID="9" presetClass="entr" presetSubtype="0" fill="hold" nodeType="after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dissolve">
                                      <p:cBhvr>
                                        <p:cTn id="32" dur="500"/>
                                        <p:tgtEl>
                                          <p:spTgt spid="1028"/>
                                        </p:tgtEl>
                                      </p:cBhvr>
                                    </p:animEffect>
                                  </p:childTnLst>
                                </p:cTn>
                              </p:par>
                            </p:childTnLst>
                          </p:cTn>
                        </p:par>
                        <p:par>
                          <p:cTn id="33" fill="hold">
                            <p:stCondLst>
                              <p:cond delay="7000"/>
                            </p:stCondLst>
                            <p:childTnLst>
                              <p:par>
                                <p:cTn id="34" presetID="24"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to="" calcmode="lin" valueType="num">
                                      <p:cBhvr>
                                        <p:cTn id="36" dur="1" fill="hold"/>
                                        <p:tgtEl>
                                          <p:spTgt spid="22"/>
                                        </p:tgtEl>
                                        <p:attrNameLst>
                                          <p:attrName/>
                                        </p:attrNameLst>
                                      </p:cBhvr>
                                    </p:anim>
                                  </p:childTnLst>
                                </p:cTn>
                              </p:par>
                            </p:childTnLst>
                          </p:cTn>
                        </p:par>
                        <p:par>
                          <p:cTn id="37" fill="hold">
                            <p:stCondLst>
                              <p:cond delay="7000"/>
                            </p:stCondLst>
                            <p:childTnLst>
                              <p:par>
                                <p:cTn id="38" presetID="9" presetClass="entr" presetSubtype="0" fill="hold" grpId="1"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dissolve">
                                      <p:cBhvr>
                                        <p:cTn id="40" dur="500"/>
                                        <p:tgtEl>
                                          <p:spTgt spid="23"/>
                                        </p:tgtEl>
                                      </p:cBhvr>
                                    </p:animEffect>
                                  </p:childTnLst>
                                </p:cTn>
                              </p:par>
                            </p:childTnLst>
                          </p:cTn>
                        </p:par>
                        <p:par>
                          <p:cTn id="41" fill="hold">
                            <p:stCondLst>
                              <p:cond delay="7500"/>
                            </p:stCondLst>
                            <p:childTnLst>
                              <p:par>
                                <p:cTn id="42" presetID="55" presetClass="entr" presetSubtype="0" fill="hold" nodeType="afterEffect">
                                  <p:stCondLst>
                                    <p:cond delay="0"/>
                                  </p:stCondLst>
                                  <p:childTnLst>
                                    <p:set>
                                      <p:cBhvr>
                                        <p:cTn id="43" dur="1" fill="hold">
                                          <p:stCondLst>
                                            <p:cond delay="0"/>
                                          </p:stCondLst>
                                        </p:cTn>
                                        <p:tgtEl>
                                          <p:spTgt spid="1030"/>
                                        </p:tgtEl>
                                        <p:attrNameLst>
                                          <p:attrName>style.visibility</p:attrName>
                                        </p:attrNameLst>
                                      </p:cBhvr>
                                      <p:to>
                                        <p:strVal val="visible"/>
                                      </p:to>
                                    </p:set>
                                    <p:anim calcmode="lin" valueType="num">
                                      <p:cBhvr>
                                        <p:cTn id="44" dur="1000" fill="hold"/>
                                        <p:tgtEl>
                                          <p:spTgt spid="1030"/>
                                        </p:tgtEl>
                                        <p:attrNameLst>
                                          <p:attrName>ppt_w</p:attrName>
                                        </p:attrNameLst>
                                      </p:cBhvr>
                                      <p:tavLst>
                                        <p:tav tm="0">
                                          <p:val>
                                            <p:strVal val="#ppt_w*0.70"/>
                                          </p:val>
                                        </p:tav>
                                        <p:tav tm="100000">
                                          <p:val>
                                            <p:strVal val="#ppt_w"/>
                                          </p:val>
                                        </p:tav>
                                      </p:tavLst>
                                    </p:anim>
                                    <p:anim calcmode="lin" valueType="num">
                                      <p:cBhvr>
                                        <p:cTn id="45" dur="1000" fill="hold"/>
                                        <p:tgtEl>
                                          <p:spTgt spid="1030"/>
                                        </p:tgtEl>
                                        <p:attrNameLst>
                                          <p:attrName>ppt_h</p:attrName>
                                        </p:attrNameLst>
                                      </p:cBhvr>
                                      <p:tavLst>
                                        <p:tav tm="0">
                                          <p:val>
                                            <p:strVal val="#ppt_h"/>
                                          </p:val>
                                        </p:tav>
                                        <p:tav tm="100000">
                                          <p:val>
                                            <p:strVal val="#ppt_h"/>
                                          </p:val>
                                        </p:tav>
                                      </p:tavLst>
                                    </p:anim>
                                    <p:animEffect transition="in" filter="fade">
                                      <p:cBhvr>
                                        <p:cTn id="46" dur="1000"/>
                                        <p:tgtEl>
                                          <p:spTgt spid="1030"/>
                                        </p:tgtEl>
                                      </p:cBhvr>
                                    </p:animEffect>
                                  </p:childTnLst>
                                </p:cTn>
                              </p:par>
                            </p:childTnLst>
                          </p:cTn>
                        </p:par>
                        <p:par>
                          <p:cTn id="47" fill="hold">
                            <p:stCondLst>
                              <p:cond delay="8500"/>
                            </p:stCondLst>
                            <p:childTnLst>
                              <p:par>
                                <p:cTn id="48" presetID="49" presetClass="path" presetSubtype="0" accel="50000" decel="50000" fill="hold" grpId="0" nodeType="afterEffect">
                                  <p:stCondLst>
                                    <p:cond delay="0"/>
                                  </p:stCondLst>
                                  <p:childTnLst>
                                    <p:animMotion origin="layout" path="M 0.04775 0.0081 L 0.08716 0.03955 " pathEditMode="relative" rAng="0" ptsTypes="AA">
                                      <p:cBhvr>
                                        <p:cTn id="49" dur="2000" fill="hold"/>
                                        <p:tgtEl>
                                          <p:spTgt spid="23"/>
                                        </p:tgtEl>
                                        <p:attrNameLst>
                                          <p:attrName>ppt_x</p:attrName>
                                          <p:attrName>ppt_y</p:attrName>
                                        </p:attrNameLst>
                                      </p:cBhvr>
                                      <p:rCtr x="20" y="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8" grpId="0" animBg="1"/>
      <p:bldP spid="20" grpId="0" animBg="1"/>
      <p:bldP spid="22" grpId="0" animBg="1"/>
      <p:bldP spid="23" grpId="0" animBg="1"/>
      <p:bldP spid="2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357158" y="1285860"/>
            <a:ext cx="4572000" cy="646331"/>
          </a:xfrm>
          <a:prstGeom prst="rect">
            <a:avLst/>
          </a:prstGeom>
        </p:spPr>
        <p:txBody>
          <a:bodyPr>
            <a:spAutoFit/>
          </a:bodyPr>
          <a:lstStyle/>
          <a:p>
            <a:pPr>
              <a:buFont typeface="Calibri" pitchFamily="34" charset="0"/>
              <a:buChar char="•"/>
            </a:pPr>
            <a:r>
              <a:rPr lang="fr-BE" dirty="0" smtClean="0">
                <a:solidFill>
                  <a:schemeClr val="bg1">
                    <a:lumMod val="95000"/>
                  </a:schemeClr>
                </a:solidFill>
              </a:rPr>
              <a:t>La Belgique comptait 10 666 866 habitants au premier janvier 2008</a:t>
            </a:r>
            <a:endParaRPr lang="fr-BE" dirty="0">
              <a:solidFill>
                <a:schemeClr val="bg1">
                  <a:lumMod val="95000"/>
                </a:schemeClr>
              </a:solidFill>
            </a:endParaRPr>
          </a:p>
        </p:txBody>
      </p:sp>
      <p:sp>
        <p:nvSpPr>
          <p:cNvPr id="5" name="ZoneTexte 4"/>
          <p:cNvSpPr txBox="1"/>
          <p:nvPr/>
        </p:nvSpPr>
        <p:spPr>
          <a:xfrm>
            <a:off x="1357290" y="428604"/>
            <a:ext cx="6000792" cy="707886"/>
          </a:xfrm>
          <a:prstGeom prst="rect">
            <a:avLst/>
          </a:prstGeom>
          <a:noFill/>
        </p:spPr>
        <p:txBody>
          <a:bodyPr wrap="square" rtlCol="0">
            <a:spAutoFit/>
          </a:bodyPr>
          <a:lstStyle/>
          <a:p>
            <a:pPr algn="ctr"/>
            <a:r>
              <a:rPr lang="fr-BE" sz="4000" u="sng" dirty="0" smtClean="0">
                <a:solidFill>
                  <a:srgbClr val="002060"/>
                </a:solidFill>
                <a:latin typeface="Bauhaus 93" pitchFamily="82" charset="0"/>
              </a:rPr>
              <a:t>Situation Démographique</a:t>
            </a:r>
            <a:endParaRPr lang="fr-BE" sz="4000" u="sng" dirty="0">
              <a:solidFill>
                <a:srgbClr val="002060"/>
              </a:solidFill>
              <a:latin typeface="Bauhaus 93" pitchFamily="82" charset="0"/>
            </a:endParaRPr>
          </a:p>
        </p:txBody>
      </p:sp>
      <p:sp>
        <p:nvSpPr>
          <p:cNvPr id="6" name="Rectangle 5"/>
          <p:cNvSpPr/>
          <p:nvPr/>
        </p:nvSpPr>
        <p:spPr>
          <a:xfrm>
            <a:off x="357158" y="2285992"/>
            <a:ext cx="3845796" cy="369332"/>
          </a:xfrm>
          <a:prstGeom prst="rect">
            <a:avLst/>
          </a:prstGeom>
        </p:spPr>
        <p:txBody>
          <a:bodyPr wrap="none">
            <a:spAutoFit/>
          </a:bodyPr>
          <a:lstStyle/>
          <a:p>
            <a:pPr>
              <a:buFont typeface="Arial" pitchFamily="34" charset="0"/>
              <a:buChar char="•"/>
            </a:pPr>
            <a:r>
              <a:rPr lang="fr-BE" dirty="0" smtClean="0">
                <a:solidFill>
                  <a:schemeClr val="bg1"/>
                </a:solidFill>
              </a:rPr>
              <a:t>Densité de la population 341 hab./km²</a:t>
            </a:r>
            <a:endParaRPr lang="fr-BE" dirty="0">
              <a:solidFill>
                <a:schemeClr val="bg1"/>
              </a:solidFill>
            </a:endParaRPr>
          </a:p>
        </p:txBody>
      </p:sp>
      <p:sp>
        <p:nvSpPr>
          <p:cNvPr id="7" name="Rectangle 6"/>
          <p:cNvSpPr/>
          <p:nvPr/>
        </p:nvSpPr>
        <p:spPr>
          <a:xfrm>
            <a:off x="357158" y="2714620"/>
            <a:ext cx="7143800" cy="3970318"/>
          </a:xfrm>
          <a:prstGeom prst="rect">
            <a:avLst/>
          </a:prstGeom>
        </p:spPr>
        <p:txBody>
          <a:bodyPr wrap="square">
            <a:spAutoFit/>
          </a:bodyPr>
          <a:lstStyle/>
          <a:p>
            <a:pPr>
              <a:buFont typeface="Arial" pitchFamily="34" charset="0"/>
              <a:buChar char="•"/>
            </a:pPr>
            <a:r>
              <a:rPr lang="fr-BE" dirty="0" smtClean="0">
                <a:solidFill>
                  <a:schemeClr val="bg1"/>
                </a:solidFill>
              </a:rPr>
              <a:t>Espérance de vie à la naissance </a:t>
            </a:r>
            <a:r>
              <a:rPr lang="fr-BE" i="1" dirty="0" smtClean="0">
                <a:solidFill>
                  <a:schemeClr val="bg1"/>
                </a:solidFill>
              </a:rPr>
              <a:t>(population totale) </a:t>
            </a:r>
            <a:r>
              <a:rPr lang="fr-BE" dirty="0" smtClean="0">
                <a:solidFill>
                  <a:schemeClr val="bg1"/>
                </a:solidFill>
              </a:rPr>
              <a:t>78,77 ans </a:t>
            </a:r>
            <a:br>
              <a:rPr lang="fr-BE" dirty="0" smtClean="0">
                <a:solidFill>
                  <a:schemeClr val="bg1"/>
                </a:solidFill>
              </a:rPr>
            </a:br>
            <a:r>
              <a:rPr lang="fr-BE" dirty="0" smtClean="0">
                <a:solidFill>
                  <a:schemeClr val="bg1"/>
                </a:solidFill>
              </a:rPr>
              <a:t> - Hommes 75,58 ans </a:t>
            </a:r>
            <a:br>
              <a:rPr lang="fr-BE" dirty="0" smtClean="0">
                <a:solidFill>
                  <a:schemeClr val="bg1"/>
                </a:solidFill>
              </a:rPr>
            </a:br>
            <a:r>
              <a:rPr lang="fr-BE" dirty="0" smtClean="0">
                <a:solidFill>
                  <a:schemeClr val="bg1"/>
                </a:solidFill>
              </a:rPr>
              <a:t> - Femmes 82,09 ans </a:t>
            </a:r>
            <a:endParaRPr lang="fr-BE" dirty="0" smtClean="0">
              <a:solidFill>
                <a:schemeClr val="bg1"/>
              </a:solidFill>
            </a:endParaRPr>
          </a:p>
          <a:p>
            <a:pPr>
              <a:buFont typeface="Arial" pitchFamily="34" charset="0"/>
              <a:buChar char="•"/>
            </a:pPr>
            <a:endParaRPr lang="fr-BE" dirty="0" smtClean="0">
              <a:solidFill>
                <a:schemeClr val="bg1"/>
              </a:solidFill>
            </a:endParaRPr>
          </a:p>
          <a:p>
            <a:pPr>
              <a:buFont typeface="Arial" pitchFamily="34" charset="0"/>
              <a:buChar char="•"/>
            </a:pPr>
            <a:r>
              <a:rPr lang="fr-BE" dirty="0" smtClean="0">
                <a:solidFill>
                  <a:schemeClr val="bg1"/>
                </a:solidFill>
              </a:rPr>
              <a:t> 10 provinces : Brabant Wallon; Hainaut; Liège; Namur; Luxembourg; Anvers; Brabant-Flamand; Flandre Occidentale; Flandre Orientale; Limbourg</a:t>
            </a:r>
          </a:p>
          <a:p>
            <a:pPr>
              <a:buFont typeface="Arial" pitchFamily="34" charset="0"/>
              <a:buChar char="•"/>
            </a:pPr>
            <a:endParaRPr lang="fr-BE" dirty="0" smtClean="0">
              <a:solidFill>
                <a:schemeClr val="bg1"/>
              </a:solidFill>
            </a:endParaRPr>
          </a:p>
          <a:p>
            <a:pPr>
              <a:buFont typeface="Arial" pitchFamily="34" charset="0"/>
              <a:buChar char="•"/>
            </a:pPr>
            <a:r>
              <a:rPr lang="fr-BE" dirty="0" smtClean="0">
                <a:solidFill>
                  <a:schemeClr val="bg1"/>
                </a:solidFill>
              </a:rPr>
              <a:t>3 régions: région wallonne; région flamande; région Bruxelles-capitale</a:t>
            </a:r>
          </a:p>
          <a:p>
            <a:pPr>
              <a:buFont typeface="Arial" pitchFamily="34" charset="0"/>
              <a:buChar char="•"/>
            </a:pPr>
            <a:endParaRPr lang="fr-BE" dirty="0" smtClean="0">
              <a:solidFill>
                <a:schemeClr val="bg1"/>
              </a:solidFill>
            </a:endParaRPr>
          </a:p>
          <a:p>
            <a:pPr>
              <a:buFont typeface="Arial" pitchFamily="34" charset="0"/>
              <a:buChar char="•"/>
            </a:pPr>
            <a:r>
              <a:rPr lang="fr-BE" dirty="0" smtClean="0">
                <a:solidFill>
                  <a:schemeClr val="bg1"/>
                </a:solidFill>
              </a:rPr>
              <a:t>3 langues: Français; Néerlandais; Allemand</a:t>
            </a:r>
          </a:p>
          <a:p>
            <a:r>
              <a:rPr lang="fr-BE" dirty="0" smtClean="0">
                <a:solidFill>
                  <a:schemeClr val="bg1"/>
                </a:solidFill>
              </a:rPr>
              <a:t/>
            </a:r>
            <a:br>
              <a:rPr lang="fr-BE" dirty="0" smtClean="0">
                <a:solidFill>
                  <a:schemeClr val="bg1"/>
                </a:solidFill>
              </a:rPr>
            </a:br>
            <a:r>
              <a:rPr lang="fr-BE" dirty="0" smtClean="0">
                <a:solidFill>
                  <a:schemeClr val="bg1"/>
                </a:solidFill>
              </a:rPr>
              <a:t/>
            </a:r>
            <a:br>
              <a:rPr lang="fr-BE" dirty="0" smtClean="0">
                <a:solidFill>
                  <a:schemeClr val="bg1"/>
                </a:solidFill>
              </a:rPr>
            </a:br>
            <a:endParaRPr lang="fr-BE" dirty="0">
              <a:solidFill>
                <a:schemeClr val="bg1"/>
              </a:solidFill>
            </a:endParaRPr>
          </a:p>
        </p:txBody>
      </p:sp>
      <p:sp>
        <p:nvSpPr>
          <p:cNvPr id="10" name="Bouton d'action : Informations 9">
            <a:hlinkClick r:id="rId3" action="ppaction://hlinksldjump" highlightClick="1"/>
          </p:cNvPr>
          <p:cNvSpPr/>
          <p:nvPr/>
        </p:nvSpPr>
        <p:spPr>
          <a:xfrm>
            <a:off x="8501090" y="0"/>
            <a:ext cx="642910" cy="571480"/>
          </a:xfrm>
          <a:prstGeom prst="actionButtonInform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transition advTm="18000">
    <p:diamond/>
    <p:sndAc>
      <p:stSnd>
        <p:snd r:embed="rId2" name="brabac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500" autoRev="1" fill="hold">
                                          <p:stCondLst>
                                            <p:cond delay="0"/>
                                          </p:stCondLst>
                                        </p:cTn>
                                        <p:tgtEl>
                                          <p:spTgt spid="4"/>
                                        </p:tgtEl>
                                        <p:attrNameLst>
                                          <p:attrName>ppt_w</p:attrName>
                                        </p:attrNameLst>
                                      </p:cBhvr>
                                    </p:anim>
                                    <p:anim by="(#ppt_w*0.50)" calcmode="lin" valueType="num">
                                      <p:cBhvr>
                                        <p:cTn id="16" dur="500" decel="50000" autoRev="1" fill="hold">
                                          <p:stCondLst>
                                            <p:cond delay="0"/>
                                          </p:stCondLst>
                                        </p:cTn>
                                        <p:tgtEl>
                                          <p:spTgt spid="4"/>
                                        </p:tgtEl>
                                        <p:attrNameLst>
                                          <p:attrName>ppt_x</p:attrName>
                                        </p:attrNameLst>
                                      </p:cBhvr>
                                    </p:anim>
                                    <p:anim from="(-#ppt_h/2)" to="(#ppt_y)" calcmode="lin" valueType="num">
                                      <p:cBhvr>
                                        <p:cTn id="17" dur="1000" fill="hold">
                                          <p:stCondLst>
                                            <p:cond delay="0"/>
                                          </p:stCondLst>
                                        </p:cTn>
                                        <p:tgtEl>
                                          <p:spTgt spid="4"/>
                                        </p:tgtEl>
                                        <p:attrNameLst>
                                          <p:attrName>ppt_y</p:attrName>
                                        </p:attrNameLst>
                                      </p:cBhvr>
                                    </p:anim>
                                    <p:animRot by="21600000">
                                      <p:cBhvr>
                                        <p:cTn id="18" dur="1000" fill="hold">
                                          <p:stCondLst>
                                            <p:cond delay="0"/>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by="(-#ppt_w*2)" calcmode="lin" valueType="num">
                                      <p:cBhvr rctx="PPT">
                                        <p:cTn id="23" dur="500" autoRev="1" fill="hold">
                                          <p:stCondLst>
                                            <p:cond delay="0"/>
                                          </p:stCondLst>
                                        </p:cTn>
                                        <p:tgtEl>
                                          <p:spTgt spid="6"/>
                                        </p:tgtEl>
                                        <p:attrNameLst>
                                          <p:attrName>ppt_w</p:attrName>
                                        </p:attrNameLst>
                                      </p:cBhvr>
                                    </p:anim>
                                    <p:anim by="(#ppt_w*0.50)" calcmode="lin" valueType="num">
                                      <p:cBhvr>
                                        <p:cTn id="24" dur="500" decel="50000" autoRev="1" fill="hold">
                                          <p:stCondLst>
                                            <p:cond delay="0"/>
                                          </p:stCondLst>
                                        </p:cTn>
                                        <p:tgtEl>
                                          <p:spTgt spid="6"/>
                                        </p:tgtEl>
                                        <p:attrNameLst>
                                          <p:attrName>ppt_x</p:attrName>
                                        </p:attrNameLst>
                                      </p:cBhvr>
                                    </p:anim>
                                    <p:anim from="(-#ppt_h/2)" to="(#ppt_y)" calcmode="lin" valueType="num">
                                      <p:cBhvr>
                                        <p:cTn id="25" dur="1000" fill="hold">
                                          <p:stCondLst>
                                            <p:cond delay="0"/>
                                          </p:stCondLst>
                                        </p:cTn>
                                        <p:tgtEl>
                                          <p:spTgt spid="6"/>
                                        </p:tgtEl>
                                        <p:attrNameLst>
                                          <p:attrName>ppt_y</p:attrName>
                                        </p:attrNameLst>
                                      </p:cBhvr>
                                    </p:anim>
                                    <p:animRot by="21600000">
                                      <p:cBhvr>
                                        <p:cTn id="26" dur="1000" fill="hold">
                                          <p:stCondLst>
                                            <p:cond delay="0"/>
                                          </p:stCondLst>
                                        </p:cTn>
                                        <p:tgtEl>
                                          <p:spTgt spid="6"/>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by="(-#ppt_w*2)" calcmode="lin" valueType="num">
                                      <p:cBhvr rctx="PPT">
                                        <p:cTn id="31" dur="500" autoRev="1" fill="hold">
                                          <p:stCondLst>
                                            <p:cond delay="0"/>
                                          </p:stCondLst>
                                        </p:cTn>
                                        <p:tgtEl>
                                          <p:spTgt spid="7"/>
                                        </p:tgtEl>
                                        <p:attrNameLst>
                                          <p:attrName>ppt_w</p:attrName>
                                        </p:attrNameLst>
                                      </p:cBhvr>
                                    </p:anim>
                                    <p:anim by="(#ppt_w*0.50)" calcmode="lin" valueType="num">
                                      <p:cBhvr>
                                        <p:cTn id="32" dur="500" decel="50000" autoRev="1" fill="hold">
                                          <p:stCondLst>
                                            <p:cond delay="0"/>
                                          </p:stCondLst>
                                        </p:cTn>
                                        <p:tgtEl>
                                          <p:spTgt spid="7"/>
                                        </p:tgtEl>
                                        <p:attrNameLst>
                                          <p:attrName>ppt_x</p:attrName>
                                        </p:attrNameLst>
                                      </p:cBhvr>
                                    </p:anim>
                                    <p:anim from="(-#ppt_h/2)" to="(#ppt_y)" calcmode="lin" valueType="num">
                                      <p:cBhvr>
                                        <p:cTn id="33" dur="1000" fill="hold">
                                          <p:stCondLst>
                                            <p:cond delay="0"/>
                                          </p:stCondLst>
                                        </p:cTn>
                                        <p:tgtEl>
                                          <p:spTgt spid="7"/>
                                        </p:tgtEl>
                                        <p:attrNameLst>
                                          <p:attrName>ppt_y</p:attrName>
                                        </p:attrNameLst>
                                      </p:cBhvr>
                                    </p:anim>
                                    <p:animRot by="21600000">
                                      <p:cBhvr>
                                        <p:cTn id="34"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71472" y="357166"/>
            <a:ext cx="8229600" cy="857248"/>
          </a:xfrm>
        </p:spPr>
        <p:txBody>
          <a:bodyPr/>
          <a:lstStyle/>
          <a:p>
            <a:pPr algn="ctr"/>
            <a:r>
              <a:rPr lang="fr-BE" dirty="0" smtClean="0">
                <a:latin typeface="Brush Script MT" pitchFamily="66" charset="0"/>
              </a:rPr>
              <a:t>Historique de la Belgique</a:t>
            </a:r>
            <a:endParaRPr lang="fr-BE" dirty="0">
              <a:latin typeface="Brush Script MT" pitchFamily="66" charset="0"/>
            </a:endParaRPr>
          </a:p>
        </p:txBody>
      </p:sp>
      <p:sp>
        <p:nvSpPr>
          <p:cNvPr id="5" name="ZoneTexte 4"/>
          <p:cNvSpPr txBox="1"/>
          <p:nvPr/>
        </p:nvSpPr>
        <p:spPr>
          <a:xfrm>
            <a:off x="642910" y="1214422"/>
            <a:ext cx="8072494" cy="5493812"/>
          </a:xfrm>
          <a:prstGeom prst="rect">
            <a:avLst/>
          </a:prstGeom>
          <a:noFill/>
        </p:spPr>
        <p:txBody>
          <a:bodyPr wrap="square" rtlCol="0">
            <a:spAutoFit/>
          </a:bodyPr>
          <a:lstStyle/>
          <a:p>
            <a:r>
              <a:rPr lang="fr-BE" sz="1300" b="1" dirty="0" smtClean="0"/>
              <a:t>Révolution et indépendance</a:t>
            </a:r>
          </a:p>
          <a:p>
            <a:r>
              <a:rPr lang="fr-BE" sz="1300" dirty="0" smtClean="0"/>
              <a:t>Les provinces belges et néerlandaises sont réunies en un seul Etat au cours du Congrès de Vienne de 1815. La Belgique passe alors sous la direction du monarque hollandais, Guillaume Ier. Bien que sa politique économique soit favorable à la bourgeoisie belge, des protestations s'élèvent rapidement. Ainsi les catholiques protestent contre l'ingérence de Guillaume Ier dans les affaires religieuses et les libéraux contre le manque de libertés. En 1828, la bourgeoisie catholique et libérale de la future Belgique s'unissent pour élaborer un programme commun d'exigences. C'est ce qu'on a appelé l'unionisme ou l'alliance diabolique.</a:t>
            </a:r>
          </a:p>
          <a:p>
            <a:r>
              <a:rPr lang="fr-BE" sz="1300" dirty="0" smtClean="0"/>
              <a:t>Le 23 septembre 1830, la révolution éclate à Bruxelles. Les rebelles bruxellois reçoivent l'appui de volontaires venant de l'extérieur de la ville. A la suite de cette révolution, la Belgique se sépare des provinces du nord. Le Gouvernement provisoire déclare l'indépendance, le 4 octobre 1830, et le 3 novembre de la même année 30 000 électeurs censitaires élisent le Congrès national. Ce Congrès approuve, le 7 février 1831, une constitution très progressiste pour l'époque. </a:t>
            </a:r>
            <a:br>
              <a:rPr lang="fr-BE" sz="1300" dirty="0" smtClean="0"/>
            </a:br>
            <a:endParaRPr lang="fr-BE" sz="1300" dirty="0" smtClean="0"/>
          </a:p>
          <a:p>
            <a:r>
              <a:rPr lang="fr-BE" sz="1300" b="1" dirty="0" smtClean="0"/>
              <a:t>1830 </a:t>
            </a:r>
            <a:r>
              <a:rPr lang="fr-BE" sz="1300" b="1" dirty="0" err="1" smtClean="0"/>
              <a:t>tot</a:t>
            </a:r>
            <a:r>
              <a:rPr lang="fr-BE" sz="1300" b="1" dirty="0" smtClean="0"/>
              <a:t> 1908</a:t>
            </a:r>
          </a:p>
          <a:p>
            <a:r>
              <a:rPr lang="fr-BE" sz="1300" dirty="0" smtClean="0"/>
              <a:t>Une conférence diplomatique sur l'avenir de la Belgique s'ouvre à Londres le 4 novembre 1830. Les grandes puissances reconnaissent la séparation de la Belgique et des Pays-Bas. Léopold de Saxe-Cobourg devient le premier roi des Belges en 1831. En 1865, son fils Léopold II lui succède. Sous leurs règnes, la Belgique devient la deuxième puissance industrielle. Afin d'assurer l'approvisionnement en matières premières et de garantir par conséquent l'indépendance économique, les deux souverains ont financé diverses expéditions coloniales. Ce n'est qu'à la fin du 19ème siècles que les tentatives sont couronnées de succès. Léopold II soutient activement les expéditions de Henry Stanley dans les territoires congolais. Stanley conclut avec les chefs de tribus locales des accords qui mènent à une confédération d'Etats. A l'origine, le gouvernement belge et le parlement n'ont rien à voir dans cette affaire. Léopold II, premier occupant d'Afrique centrale, jouit d'une position forte à la conférence de Berlin, en 1884. Ses exigences sont reconnues. En 1885, le parlement belge l'autorise à devenir chef d'Etat du Congo, qui n'est cédé à la Belgique qu'en 1908</a:t>
            </a:r>
            <a:r>
              <a:rPr lang="fr-BE" sz="1300" dirty="0" smtClean="0"/>
              <a:t>.</a:t>
            </a:r>
            <a:endParaRPr lang="fr-BE" sz="1300" dirty="0" smtClean="0"/>
          </a:p>
        </p:txBody>
      </p:sp>
      <p:sp>
        <p:nvSpPr>
          <p:cNvPr id="9" name="Bouton d'action : Informations 8">
            <a:hlinkClick r:id="rId3" action="ppaction://hlinksldjump" highlightClick="1"/>
          </p:cNvPr>
          <p:cNvSpPr/>
          <p:nvPr/>
        </p:nvSpPr>
        <p:spPr>
          <a:xfrm>
            <a:off x="8286776" y="142852"/>
            <a:ext cx="642910" cy="571480"/>
          </a:xfrm>
          <a:prstGeom prst="actionButtonInformat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transition advTm="12000">
    <p:blinds dir="vert"/>
    <p:sndAc>
      <p:stSnd>
        <p:snd r:embed="rId2" name="brabac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Suite historique</a:t>
            </a:r>
            <a:endParaRPr lang="fr-BE" dirty="0"/>
          </a:p>
        </p:txBody>
      </p:sp>
      <p:sp>
        <p:nvSpPr>
          <p:cNvPr id="3" name="Espace réservé du contenu 2"/>
          <p:cNvSpPr>
            <a:spLocks noGrp="1"/>
          </p:cNvSpPr>
          <p:nvPr>
            <p:ph idx="1"/>
          </p:nvPr>
        </p:nvSpPr>
        <p:spPr>
          <a:solidFill>
            <a:schemeClr val="accent2">
              <a:lumMod val="75000"/>
            </a:schemeClr>
          </a:solidFill>
        </p:spPr>
        <p:txBody>
          <a:bodyPr>
            <a:normAutofit fontScale="40000" lnSpcReduction="20000"/>
          </a:bodyPr>
          <a:lstStyle/>
          <a:p>
            <a:r>
              <a:rPr lang="fr-BE" b="1" dirty="0" smtClean="0">
                <a:solidFill>
                  <a:schemeClr val="bg1"/>
                </a:solidFill>
              </a:rPr>
              <a:t>Les guerres mondiales</a:t>
            </a:r>
          </a:p>
          <a:p>
            <a:r>
              <a:rPr lang="fr-BE" dirty="0" smtClean="0">
                <a:solidFill>
                  <a:schemeClr val="bg1"/>
                </a:solidFill>
              </a:rPr>
              <a:t>Malgré la politique de neutralité imposée à la Belgique par les grandes puissances, notre pays n'est pas épargné pendant la première guerre mondiale. L'armée belge, sous les ordres d'Albert Ier, n'est pas de taille à affronter la </a:t>
            </a:r>
            <a:r>
              <a:rPr lang="fr-BE" dirty="0" smtClean="0">
                <a:solidFill>
                  <a:schemeClr val="bg1"/>
                </a:solidFill>
              </a:rPr>
              <a:t>superpuissance </a:t>
            </a:r>
            <a:r>
              <a:rPr lang="fr-BE" dirty="0" smtClean="0">
                <a:solidFill>
                  <a:schemeClr val="bg1"/>
                </a:solidFill>
              </a:rPr>
              <a:t>allemande. Elle arrête néanmoins les Allemands devant l'Yser. La Belgique payera un lourd tribut lors de la première guerre mondiale. La région du front de l'Yser est particulièrement touchée.</a:t>
            </a:r>
          </a:p>
          <a:p>
            <a:r>
              <a:rPr lang="fr-BE" dirty="0" smtClean="0">
                <a:solidFill>
                  <a:schemeClr val="bg1"/>
                </a:solidFill>
              </a:rPr>
              <a:t>Des années difficiles suivent la première guerre mondiale. Le malaise économique international est perceptible en Belgique également. Le danger vient encore de l'Allemagne, où Hitler a pris le pouvoir. A partir de 1936, la Belgique mène à nouveau une politique de neutralité, mais, cette fois encore, l'Allemagne envahit la Belgique, en mai 1940. Après 18 jours de combat, Léopold III décide de capituler. Cette décision entraîne une rupture avec le gouvernement et est à l'origine de la question royale qui surgit après la libération. Léopold III est contraint d'abdiquer en faveur de son fils Baudouin Ier. Ce dernier reste sur le trône jusqu'à sa mort, le 31 juillet 1993. Le Roi Albert II monte sur le trône, le 9 août 1993. Il est le sixième roi des Belges. </a:t>
            </a:r>
            <a:br>
              <a:rPr lang="fr-BE" dirty="0" smtClean="0">
                <a:solidFill>
                  <a:schemeClr val="bg1"/>
                </a:solidFill>
              </a:rPr>
            </a:br>
            <a:endParaRPr lang="fr-BE" dirty="0" smtClean="0">
              <a:solidFill>
                <a:schemeClr val="bg1"/>
              </a:solidFill>
            </a:endParaRPr>
          </a:p>
          <a:p>
            <a:r>
              <a:rPr lang="fr-BE" b="1" dirty="0" smtClean="0">
                <a:solidFill>
                  <a:schemeClr val="bg1"/>
                </a:solidFill>
              </a:rPr>
              <a:t>Un Etat fédéral</a:t>
            </a:r>
          </a:p>
          <a:p>
            <a:r>
              <a:rPr lang="fr-BE" dirty="0" smtClean="0">
                <a:solidFill>
                  <a:schemeClr val="bg1"/>
                </a:solidFill>
              </a:rPr>
              <a:t>Les questions communautaires jouent un rôle capital dans l'histoire politique récente. Quatre réformes de l'Etat ont transformé la Belgique en Etat fédéral. La scène politique est également dominée par des problèmes économiques et par une internationalisation croissante. La Belgique a joué un rôle important dans la construction de l'Union économique belgo-luxembourgeoise, du Benelux et de l'unification européenne. En tant que membre des Nations Unies et au service de la paix dans le monde, la Belgique engage régulièrement ses troupes pour participer aux actions internationales ou envoie des observateurs sur place.</a:t>
            </a:r>
          </a:p>
          <a:p>
            <a:endParaRPr lang="fr-BE" dirty="0" smtClean="0"/>
          </a:p>
          <a:p>
            <a:endParaRPr lang="fr-BE" dirty="0"/>
          </a:p>
        </p:txBody>
      </p:sp>
      <p:sp>
        <p:nvSpPr>
          <p:cNvPr id="4" name="Bouton d'action : Informations 3">
            <a:hlinkClick r:id="rId3" action="ppaction://hlinksldjump" highlightClick="1"/>
          </p:cNvPr>
          <p:cNvSpPr/>
          <p:nvPr/>
        </p:nvSpPr>
        <p:spPr>
          <a:xfrm>
            <a:off x="8286776" y="142852"/>
            <a:ext cx="642910" cy="57148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transition>
    <p:split orient="vert" dir="in"/>
    <p:sndAc>
      <p:stSnd>
        <p:snd r:embed="rId2" name="brabac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770" decel="100000"/>
                                        <p:tgtEl>
                                          <p:spTgt spid="3">
                                            <p:bg/>
                                          </p:spTgt>
                                        </p:tgtEl>
                                      </p:cBhvr>
                                    </p:animEffect>
                                    <p:animScale>
                                      <p:cBhvr>
                                        <p:cTn id="15" dur="770" decel="100000"/>
                                        <p:tgtEl>
                                          <p:spTgt spid="3">
                                            <p:bg/>
                                          </p:spTgt>
                                        </p:tgtEl>
                                      </p:cBhvr>
                                      <p:from x="10000" y="10000"/>
                                      <p:to x="200000" y="450000"/>
                                    </p:animScale>
                                    <p:animScale>
                                      <p:cBhvr>
                                        <p:cTn id="16" dur="1230" accel="100000" fill="hold">
                                          <p:stCondLst>
                                            <p:cond delay="770"/>
                                          </p:stCondLst>
                                        </p:cTn>
                                        <p:tgtEl>
                                          <p:spTgt spid="3">
                                            <p:bg/>
                                          </p:spTgt>
                                        </p:tgtEl>
                                      </p:cBhvr>
                                      <p:from x="200000" y="450000"/>
                                      <p:to x="100000" y="100000"/>
                                    </p:animScale>
                                    <p:set>
                                      <p:cBhvr>
                                        <p:cTn id="17" dur="770" fill="hold"/>
                                        <p:tgtEl>
                                          <p:spTgt spid="3">
                                            <p:bg/>
                                          </p:spTgt>
                                        </p:tgtEl>
                                        <p:attrNameLst>
                                          <p:attrName>ppt_x</p:attrName>
                                        </p:attrNameLst>
                                      </p:cBhvr>
                                      <p:to>
                                        <p:strVal val="(0.5)"/>
                                      </p:to>
                                    </p:set>
                                    <p:anim from="(0.5)" to="(#ppt_x)" calcmode="lin" valueType="num">
                                      <p:cBhvr>
                                        <p:cTn id="18" dur="1230" accel="100000" fill="hold">
                                          <p:stCondLst>
                                            <p:cond delay="770"/>
                                          </p:stCondLst>
                                        </p:cTn>
                                        <p:tgtEl>
                                          <p:spTgt spid="3">
                                            <p:bg/>
                                          </p:spTgt>
                                        </p:tgtEl>
                                        <p:attrNameLst>
                                          <p:attrName>ppt_x</p:attrName>
                                        </p:attrNameLst>
                                      </p:cBhvr>
                                    </p:anim>
                                    <p:set>
                                      <p:cBhvr>
                                        <p:cTn id="19" dur="770" fill="hold"/>
                                        <p:tgtEl>
                                          <p:spTgt spid="3">
                                            <p:bg/>
                                          </p:spTgt>
                                        </p:tgtEl>
                                        <p:attrNameLst>
                                          <p:attrName>ppt_y</p:attrName>
                                        </p:attrNameLst>
                                      </p:cBhvr>
                                      <p:to>
                                        <p:strVal val="(#ppt_y+0.4)"/>
                                      </p:to>
                                    </p:set>
                                    <p:anim from="(#ppt_y+0.4)" to="(#ppt_y)" calcmode="lin" valueType="num">
                                      <p:cBhvr>
                                        <p:cTn id="20" dur="1230" accel="100000" fill="hold">
                                          <p:stCondLst>
                                            <p:cond delay="770"/>
                                          </p:stCondLst>
                                        </p:cTn>
                                        <p:tgtEl>
                                          <p:spTgt spid="3">
                                            <p:bg/>
                                          </p:spTgt>
                                        </p:tgtEl>
                                        <p:attrNameLst>
                                          <p:attrName>ppt_y</p:attrName>
                                        </p:attrNameLst>
                                      </p:cBhvr>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770" decel="100000"/>
                                        <p:tgtEl>
                                          <p:spTgt spid="3">
                                            <p:txEl>
                                              <p:pRg st="0" end="0"/>
                                            </p:txEl>
                                          </p:spTgt>
                                        </p:tgtEl>
                                      </p:cBhvr>
                                    </p:animEffect>
                                    <p:animScale>
                                      <p:cBhvr>
                                        <p:cTn id="26" dur="770" decel="100000"/>
                                        <p:tgtEl>
                                          <p:spTgt spid="3">
                                            <p:txEl>
                                              <p:pRg st="0" end="0"/>
                                            </p:txEl>
                                          </p:spTgt>
                                        </p:tgtEl>
                                      </p:cBhvr>
                                      <p:from x="10000" y="10000"/>
                                      <p:to x="200000" y="450000"/>
                                    </p:animScale>
                                    <p:animScale>
                                      <p:cBhvr>
                                        <p:cTn id="27" dur="1230" accel="100000" fill="hold">
                                          <p:stCondLst>
                                            <p:cond delay="770"/>
                                          </p:stCondLst>
                                        </p:cTn>
                                        <p:tgtEl>
                                          <p:spTgt spid="3">
                                            <p:txEl>
                                              <p:pRg st="0" end="0"/>
                                            </p:txEl>
                                          </p:spTgt>
                                        </p:tgtEl>
                                      </p:cBhvr>
                                      <p:from x="200000" y="450000"/>
                                      <p:to x="100000" y="100000"/>
                                    </p:animScale>
                                    <p:set>
                                      <p:cBhvr>
                                        <p:cTn id="28" dur="770" fill="hold"/>
                                        <p:tgtEl>
                                          <p:spTgt spid="3">
                                            <p:txEl>
                                              <p:pRg st="0" end="0"/>
                                            </p:txEl>
                                          </p:spTgt>
                                        </p:tgtEl>
                                        <p:attrNameLst>
                                          <p:attrName>ppt_x</p:attrName>
                                        </p:attrNameLst>
                                      </p:cBhvr>
                                      <p:to>
                                        <p:strVal val="(0.5)"/>
                                      </p:to>
                                    </p:set>
                                    <p:anim from="(0.5)" to="(#ppt_x)" calcmode="lin" valueType="num">
                                      <p:cBhvr>
                                        <p:cTn id="29" dur="1230" accel="100000" fill="hold">
                                          <p:stCondLst>
                                            <p:cond delay="770"/>
                                          </p:stCondLst>
                                        </p:cTn>
                                        <p:tgtEl>
                                          <p:spTgt spid="3">
                                            <p:txEl>
                                              <p:pRg st="0" end="0"/>
                                            </p:txEl>
                                          </p:spTgt>
                                        </p:tgtEl>
                                        <p:attrNameLst>
                                          <p:attrName>ppt_x</p:attrName>
                                        </p:attrNameLst>
                                      </p:cBhvr>
                                    </p:anim>
                                    <p:set>
                                      <p:cBhvr>
                                        <p:cTn id="30" dur="770" fill="hold"/>
                                        <p:tgtEl>
                                          <p:spTgt spid="3">
                                            <p:txEl>
                                              <p:pRg st="0" end="0"/>
                                            </p:txEl>
                                          </p:spTgt>
                                        </p:tgtEl>
                                        <p:attrNameLst>
                                          <p:attrName>ppt_y</p:attrName>
                                        </p:attrNameLst>
                                      </p:cBhvr>
                                      <p:to>
                                        <p:strVal val="(#ppt_y+0.4)"/>
                                      </p:to>
                                    </p:set>
                                    <p:anim from="(#ppt_y+0.4)" to="(#ppt_y)" calcmode="lin" valueType="num">
                                      <p:cBhvr>
                                        <p:cTn id="31" dur="1230" accel="100000" fill="hold">
                                          <p:stCondLst>
                                            <p:cond delay="770"/>
                                          </p:stCondLst>
                                        </p:cTn>
                                        <p:tgtEl>
                                          <p:spTgt spid="3">
                                            <p:txEl>
                                              <p:pRg st="0" end="0"/>
                                            </p:txEl>
                                          </p:spTgt>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770" decel="100000"/>
                                        <p:tgtEl>
                                          <p:spTgt spid="3">
                                            <p:txEl>
                                              <p:pRg st="1" end="1"/>
                                            </p:txEl>
                                          </p:spTgt>
                                        </p:tgtEl>
                                      </p:cBhvr>
                                    </p:animEffect>
                                    <p:animScale>
                                      <p:cBhvr>
                                        <p:cTn id="37" dur="770" decel="100000"/>
                                        <p:tgtEl>
                                          <p:spTgt spid="3">
                                            <p:txEl>
                                              <p:pRg st="1" end="1"/>
                                            </p:txEl>
                                          </p:spTgt>
                                        </p:tgtEl>
                                      </p:cBhvr>
                                      <p:from x="10000" y="10000"/>
                                      <p:to x="200000" y="450000"/>
                                    </p:animScale>
                                    <p:animScale>
                                      <p:cBhvr>
                                        <p:cTn id="38" dur="1230" accel="100000" fill="hold">
                                          <p:stCondLst>
                                            <p:cond delay="770"/>
                                          </p:stCondLst>
                                        </p:cTn>
                                        <p:tgtEl>
                                          <p:spTgt spid="3">
                                            <p:txEl>
                                              <p:pRg st="1" end="1"/>
                                            </p:txEl>
                                          </p:spTgt>
                                        </p:tgtEl>
                                      </p:cBhvr>
                                      <p:from x="200000" y="450000"/>
                                      <p:to x="100000" y="100000"/>
                                    </p:animScale>
                                    <p:set>
                                      <p:cBhvr>
                                        <p:cTn id="39" dur="770" fill="hold"/>
                                        <p:tgtEl>
                                          <p:spTgt spid="3">
                                            <p:txEl>
                                              <p:pRg st="1" end="1"/>
                                            </p:txEl>
                                          </p:spTgt>
                                        </p:tgtEl>
                                        <p:attrNameLst>
                                          <p:attrName>ppt_x</p:attrName>
                                        </p:attrNameLst>
                                      </p:cBhvr>
                                      <p:to>
                                        <p:strVal val="(0.5)"/>
                                      </p:to>
                                    </p:set>
                                    <p:anim from="(0.5)" to="(#ppt_x)" calcmode="lin" valueType="num">
                                      <p:cBhvr>
                                        <p:cTn id="40" dur="1230" accel="100000" fill="hold">
                                          <p:stCondLst>
                                            <p:cond delay="770"/>
                                          </p:stCondLst>
                                        </p:cTn>
                                        <p:tgtEl>
                                          <p:spTgt spid="3">
                                            <p:txEl>
                                              <p:pRg st="1" end="1"/>
                                            </p:txEl>
                                          </p:spTgt>
                                        </p:tgtEl>
                                        <p:attrNameLst>
                                          <p:attrName>ppt_x</p:attrName>
                                        </p:attrNameLst>
                                      </p:cBhvr>
                                    </p:anim>
                                    <p:set>
                                      <p:cBhvr>
                                        <p:cTn id="41" dur="770" fill="hold"/>
                                        <p:tgtEl>
                                          <p:spTgt spid="3">
                                            <p:txEl>
                                              <p:pRg st="1" end="1"/>
                                            </p:txEl>
                                          </p:spTgt>
                                        </p:tgtEl>
                                        <p:attrNameLst>
                                          <p:attrName>ppt_y</p:attrName>
                                        </p:attrNameLst>
                                      </p:cBhvr>
                                      <p:to>
                                        <p:strVal val="(#ppt_y+0.4)"/>
                                      </p:to>
                                    </p:set>
                                    <p:anim from="(#ppt_y+0.4)" to="(#ppt_y)" calcmode="lin" valueType="num">
                                      <p:cBhvr>
                                        <p:cTn id="42" dur="1230" accel="100000" fill="hold">
                                          <p:stCondLst>
                                            <p:cond delay="770"/>
                                          </p:stCondLst>
                                        </p:cTn>
                                        <p:tgtEl>
                                          <p:spTgt spid="3">
                                            <p:txEl>
                                              <p:pRg st="1" end="1"/>
                                            </p:txEl>
                                          </p:spTgt>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51" presetClass="entr" presetSubtype="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770" decel="100000"/>
                                        <p:tgtEl>
                                          <p:spTgt spid="3">
                                            <p:txEl>
                                              <p:pRg st="2" end="2"/>
                                            </p:txEl>
                                          </p:spTgt>
                                        </p:tgtEl>
                                      </p:cBhvr>
                                    </p:animEffect>
                                    <p:animScale>
                                      <p:cBhvr>
                                        <p:cTn id="48" dur="770" decel="100000"/>
                                        <p:tgtEl>
                                          <p:spTgt spid="3">
                                            <p:txEl>
                                              <p:pRg st="2" end="2"/>
                                            </p:txEl>
                                          </p:spTgt>
                                        </p:tgtEl>
                                      </p:cBhvr>
                                      <p:from x="10000" y="10000"/>
                                      <p:to x="200000" y="450000"/>
                                    </p:animScale>
                                    <p:animScale>
                                      <p:cBhvr>
                                        <p:cTn id="49" dur="1230" accel="100000" fill="hold">
                                          <p:stCondLst>
                                            <p:cond delay="770"/>
                                          </p:stCondLst>
                                        </p:cTn>
                                        <p:tgtEl>
                                          <p:spTgt spid="3">
                                            <p:txEl>
                                              <p:pRg st="2" end="2"/>
                                            </p:txEl>
                                          </p:spTgt>
                                        </p:tgtEl>
                                      </p:cBhvr>
                                      <p:from x="200000" y="450000"/>
                                      <p:to x="100000" y="100000"/>
                                    </p:animScale>
                                    <p:set>
                                      <p:cBhvr>
                                        <p:cTn id="50" dur="770" fill="hold"/>
                                        <p:tgtEl>
                                          <p:spTgt spid="3">
                                            <p:txEl>
                                              <p:pRg st="2" end="2"/>
                                            </p:txEl>
                                          </p:spTgt>
                                        </p:tgtEl>
                                        <p:attrNameLst>
                                          <p:attrName>ppt_x</p:attrName>
                                        </p:attrNameLst>
                                      </p:cBhvr>
                                      <p:to>
                                        <p:strVal val="(0.5)"/>
                                      </p:to>
                                    </p:set>
                                    <p:anim from="(0.5)" to="(#ppt_x)" calcmode="lin" valueType="num">
                                      <p:cBhvr>
                                        <p:cTn id="51" dur="1230" accel="100000" fill="hold">
                                          <p:stCondLst>
                                            <p:cond delay="770"/>
                                          </p:stCondLst>
                                        </p:cTn>
                                        <p:tgtEl>
                                          <p:spTgt spid="3">
                                            <p:txEl>
                                              <p:pRg st="2" end="2"/>
                                            </p:txEl>
                                          </p:spTgt>
                                        </p:tgtEl>
                                        <p:attrNameLst>
                                          <p:attrName>ppt_x</p:attrName>
                                        </p:attrNameLst>
                                      </p:cBhvr>
                                    </p:anim>
                                    <p:set>
                                      <p:cBhvr>
                                        <p:cTn id="52" dur="770" fill="hold"/>
                                        <p:tgtEl>
                                          <p:spTgt spid="3">
                                            <p:txEl>
                                              <p:pRg st="2" end="2"/>
                                            </p:txEl>
                                          </p:spTgt>
                                        </p:tgtEl>
                                        <p:attrNameLst>
                                          <p:attrName>ppt_y</p:attrName>
                                        </p:attrNameLst>
                                      </p:cBhvr>
                                      <p:to>
                                        <p:strVal val="(#ppt_y+0.4)"/>
                                      </p:to>
                                    </p:set>
                                    <p:anim from="(#ppt_y+0.4)" to="(#ppt_y)" calcmode="lin" valueType="num">
                                      <p:cBhvr>
                                        <p:cTn id="53" dur="1230" accel="100000" fill="hold">
                                          <p:stCondLst>
                                            <p:cond delay="770"/>
                                          </p:stCondLst>
                                        </p:cTn>
                                        <p:tgtEl>
                                          <p:spTgt spid="3">
                                            <p:txEl>
                                              <p:pRg st="2" end="2"/>
                                            </p:txEl>
                                          </p:spTgt>
                                        </p:tgtEl>
                                        <p:attrNameLst>
                                          <p:attrName>ppt_y</p:attrName>
                                        </p:attrNameLst>
                                      </p:cBhvr>
                                    </p:anim>
                                  </p:childTnLst>
                                </p:cTn>
                              </p:par>
                            </p:childTnLst>
                          </p:cTn>
                        </p:par>
                      </p:childTnLst>
                    </p:cTn>
                  </p:par>
                  <p:par>
                    <p:cTn id="54" fill="hold">
                      <p:stCondLst>
                        <p:cond delay="indefinite"/>
                      </p:stCondLst>
                      <p:childTnLst>
                        <p:par>
                          <p:cTn id="55" fill="hold">
                            <p:stCondLst>
                              <p:cond delay="0"/>
                            </p:stCondLst>
                            <p:childTnLst>
                              <p:par>
                                <p:cTn id="56" presetID="51" presetClass="entr" presetSubtype="0" fill="hold" grpId="0"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770" decel="100000"/>
                                        <p:tgtEl>
                                          <p:spTgt spid="3">
                                            <p:txEl>
                                              <p:pRg st="3" end="3"/>
                                            </p:txEl>
                                          </p:spTgt>
                                        </p:tgtEl>
                                      </p:cBhvr>
                                    </p:animEffect>
                                    <p:animScale>
                                      <p:cBhvr>
                                        <p:cTn id="59" dur="770" decel="100000"/>
                                        <p:tgtEl>
                                          <p:spTgt spid="3">
                                            <p:txEl>
                                              <p:pRg st="3" end="3"/>
                                            </p:txEl>
                                          </p:spTgt>
                                        </p:tgtEl>
                                      </p:cBhvr>
                                      <p:from x="10000" y="10000"/>
                                      <p:to x="200000" y="450000"/>
                                    </p:animScale>
                                    <p:animScale>
                                      <p:cBhvr>
                                        <p:cTn id="60" dur="1230" accel="100000" fill="hold">
                                          <p:stCondLst>
                                            <p:cond delay="770"/>
                                          </p:stCondLst>
                                        </p:cTn>
                                        <p:tgtEl>
                                          <p:spTgt spid="3">
                                            <p:txEl>
                                              <p:pRg st="3" end="3"/>
                                            </p:txEl>
                                          </p:spTgt>
                                        </p:tgtEl>
                                      </p:cBhvr>
                                      <p:from x="200000" y="450000"/>
                                      <p:to x="100000" y="100000"/>
                                    </p:animScale>
                                    <p:set>
                                      <p:cBhvr>
                                        <p:cTn id="61" dur="770" fill="hold"/>
                                        <p:tgtEl>
                                          <p:spTgt spid="3">
                                            <p:txEl>
                                              <p:pRg st="3" end="3"/>
                                            </p:txEl>
                                          </p:spTgt>
                                        </p:tgtEl>
                                        <p:attrNameLst>
                                          <p:attrName>ppt_x</p:attrName>
                                        </p:attrNameLst>
                                      </p:cBhvr>
                                      <p:to>
                                        <p:strVal val="(0.5)"/>
                                      </p:to>
                                    </p:set>
                                    <p:anim from="(0.5)" to="(#ppt_x)" calcmode="lin" valueType="num">
                                      <p:cBhvr>
                                        <p:cTn id="62" dur="1230" accel="100000" fill="hold">
                                          <p:stCondLst>
                                            <p:cond delay="770"/>
                                          </p:stCondLst>
                                        </p:cTn>
                                        <p:tgtEl>
                                          <p:spTgt spid="3">
                                            <p:txEl>
                                              <p:pRg st="3" end="3"/>
                                            </p:txEl>
                                          </p:spTgt>
                                        </p:tgtEl>
                                        <p:attrNameLst>
                                          <p:attrName>ppt_x</p:attrName>
                                        </p:attrNameLst>
                                      </p:cBhvr>
                                    </p:anim>
                                    <p:set>
                                      <p:cBhvr>
                                        <p:cTn id="63" dur="770" fill="hold"/>
                                        <p:tgtEl>
                                          <p:spTgt spid="3">
                                            <p:txEl>
                                              <p:pRg st="3" end="3"/>
                                            </p:txEl>
                                          </p:spTgt>
                                        </p:tgtEl>
                                        <p:attrNameLst>
                                          <p:attrName>ppt_y</p:attrName>
                                        </p:attrNameLst>
                                      </p:cBhvr>
                                      <p:to>
                                        <p:strVal val="(#ppt_y+0.4)"/>
                                      </p:to>
                                    </p:set>
                                    <p:anim from="(#ppt_y+0.4)" to="(#ppt_y)" calcmode="lin" valueType="num">
                                      <p:cBhvr>
                                        <p:cTn id="64" dur="1230" accel="100000" fill="hold">
                                          <p:stCondLst>
                                            <p:cond delay="770"/>
                                          </p:stCondLst>
                                        </p:cTn>
                                        <p:tgtEl>
                                          <p:spTgt spid="3">
                                            <p:txEl>
                                              <p:pRg st="3" end="3"/>
                                            </p:txEl>
                                          </p:spTgt>
                                        </p:tgtEl>
                                        <p:attrNameLst>
                                          <p:attrName>ppt_y</p:attrName>
                                        </p:attrNameLst>
                                      </p:cBhvr>
                                    </p:anim>
                                  </p:childTnLst>
                                </p:cTn>
                              </p:par>
                            </p:childTnLst>
                          </p:cTn>
                        </p:par>
                      </p:childTnLst>
                    </p:cTn>
                  </p:par>
                  <p:par>
                    <p:cTn id="65" fill="hold">
                      <p:stCondLst>
                        <p:cond delay="indefinite"/>
                      </p:stCondLst>
                      <p:childTnLst>
                        <p:par>
                          <p:cTn id="66" fill="hold">
                            <p:stCondLst>
                              <p:cond delay="0"/>
                            </p:stCondLst>
                            <p:childTnLst>
                              <p:par>
                                <p:cTn id="67" presetID="51" presetClass="entr" presetSubtype="0" fill="hold" grpId="0" nodeType="click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animEffect transition="in" filter="fade">
                                      <p:cBhvr>
                                        <p:cTn id="69" dur="770" decel="100000"/>
                                        <p:tgtEl>
                                          <p:spTgt spid="3">
                                            <p:txEl>
                                              <p:pRg st="4" end="4"/>
                                            </p:txEl>
                                          </p:spTgt>
                                        </p:tgtEl>
                                      </p:cBhvr>
                                    </p:animEffect>
                                    <p:animScale>
                                      <p:cBhvr>
                                        <p:cTn id="70" dur="770" decel="100000"/>
                                        <p:tgtEl>
                                          <p:spTgt spid="3">
                                            <p:txEl>
                                              <p:pRg st="4" end="4"/>
                                            </p:txEl>
                                          </p:spTgt>
                                        </p:tgtEl>
                                      </p:cBhvr>
                                      <p:from x="10000" y="10000"/>
                                      <p:to x="200000" y="450000"/>
                                    </p:animScale>
                                    <p:animScale>
                                      <p:cBhvr>
                                        <p:cTn id="71" dur="1230" accel="100000" fill="hold">
                                          <p:stCondLst>
                                            <p:cond delay="770"/>
                                          </p:stCondLst>
                                        </p:cTn>
                                        <p:tgtEl>
                                          <p:spTgt spid="3">
                                            <p:txEl>
                                              <p:pRg st="4" end="4"/>
                                            </p:txEl>
                                          </p:spTgt>
                                        </p:tgtEl>
                                      </p:cBhvr>
                                      <p:from x="200000" y="450000"/>
                                      <p:to x="100000" y="100000"/>
                                    </p:animScale>
                                    <p:set>
                                      <p:cBhvr>
                                        <p:cTn id="72" dur="770" fill="hold"/>
                                        <p:tgtEl>
                                          <p:spTgt spid="3">
                                            <p:txEl>
                                              <p:pRg st="4" end="4"/>
                                            </p:txEl>
                                          </p:spTgt>
                                        </p:tgtEl>
                                        <p:attrNameLst>
                                          <p:attrName>ppt_x</p:attrName>
                                        </p:attrNameLst>
                                      </p:cBhvr>
                                      <p:to>
                                        <p:strVal val="(0.5)"/>
                                      </p:to>
                                    </p:set>
                                    <p:anim from="(0.5)" to="(#ppt_x)" calcmode="lin" valueType="num">
                                      <p:cBhvr>
                                        <p:cTn id="73" dur="1230" accel="100000" fill="hold">
                                          <p:stCondLst>
                                            <p:cond delay="770"/>
                                          </p:stCondLst>
                                        </p:cTn>
                                        <p:tgtEl>
                                          <p:spTgt spid="3">
                                            <p:txEl>
                                              <p:pRg st="4" end="4"/>
                                            </p:txEl>
                                          </p:spTgt>
                                        </p:tgtEl>
                                        <p:attrNameLst>
                                          <p:attrName>ppt_x</p:attrName>
                                        </p:attrNameLst>
                                      </p:cBhvr>
                                    </p:anim>
                                    <p:set>
                                      <p:cBhvr>
                                        <p:cTn id="74" dur="770" fill="hold"/>
                                        <p:tgtEl>
                                          <p:spTgt spid="3">
                                            <p:txEl>
                                              <p:pRg st="4" end="4"/>
                                            </p:txEl>
                                          </p:spTgt>
                                        </p:tgtEl>
                                        <p:attrNameLst>
                                          <p:attrName>ppt_y</p:attrName>
                                        </p:attrNameLst>
                                      </p:cBhvr>
                                      <p:to>
                                        <p:strVal val="(#ppt_y+0.4)"/>
                                      </p:to>
                                    </p:set>
                                    <p:anim from="(#ppt_y+0.4)" to="(#ppt_y)" calcmode="lin" valueType="num">
                                      <p:cBhvr>
                                        <p:cTn id="75" dur="1230" accel="100000" fill="hold">
                                          <p:stCondLst>
                                            <p:cond delay="770"/>
                                          </p:stCondLst>
                                        </p:cTn>
                                        <p:tgtEl>
                                          <p:spTgt spid="3">
                                            <p:txEl>
                                              <p:pRg st="4" end="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nderie">
  <a:themeElements>
    <a:clrScheme name="Fonderi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nderie">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nderie">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TotalTime>
  <Words>481</Words>
  <Application>Microsoft Office PowerPoint</Application>
  <PresentationFormat>Affichage à l'écran (4:3)</PresentationFormat>
  <Paragraphs>40</Paragraphs>
  <Slides>7</Slides>
  <Notes>1</Notes>
  <HiddenSlides>0</HiddenSlides>
  <MMClips>1</MMClips>
  <ScaleCrop>false</ScaleCrop>
  <HeadingPairs>
    <vt:vector size="4" baseType="variant">
      <vt:variant>
        <vt:lpstr>Thème</vt:lpstr>
      </vt:variant>
      <vt:variant>
        <vt:i4>2</vt:i4>
      </vt:variant>
      <vt:variant>
        <vt:lpstr>Titres des diapositives</vt:lpstr>
      </vt:variant>
      <vt:variant>
        <vt:i4>7</vt:i4>
      </vt:variant>
    </vt:vector>
  </HeadingPairs>
  <TitlesOfParts>
    <vt:vector size="9" baseType="lpstr">
      <vt:lpstr>Thème Office</vt:lpstr>
      <vt:lpstr>Fonderie</vt:lpstr>
      <vt:lpstr>Diapositive 1</vt:lpstr>
      <vt:lpstr>Diapositive 2</vt:lpstr>
      <vt:lpstr>Diapositive 3</vt:lpstr>
      <vt:lpstr>Diapositive 4</vt:lpstr>
      <vt:lpstr>Diapositive 5</vt:lpstr>
      <vt:lpstr>Historique de la Belgique</vt:lpstr>
      <vt:lpstr>Suite historique</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pc2.27 leclercq sophie</dc:creator>
  <cp:lastModifiedBy>pc2.27 leclercq sophie</cp:lastModifiedBy>
  <cp:revision>49</cp:revision>
  <dcterms:created xsi:type="dcterms:W3CDTF">2010-10-15T11:44:16Z</dcterms:created>
  <dcterms:modified xsi:type="dcterms:W3CDTF">2010-10-22T13:18:54Z</dcterms:modified>
</cp:coreProperties>
</file>