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EA737-C83D-4B28-98BB-1E0E3CBCAACF}" type="datetimeFigureOut">
              <a:rPr lang="fr-FR" smtClean="0"/>
              <a:t>01/11/2010</a:t>
            </a:fld>
            <a:endParaRPr lang="fr-F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964F3-A5EA-442D-AC5C-C33D28AC166C}" type="slidenum">
              <a:rPr lang="fr-FR" smtClean="0"/>
              <a:t>‹#›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EA737-C83D-4B28-98BB-1E0E3CBCAACF}" type="datetimeFigureOut">
              <a:rPr lang="fr-FR" smtClean="0"/>
              <a:t>01/11/2010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964F3-A5EA-442D-AC5C-C33D28AC166C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EA737-C83D-4B28-98BB-1E0E3CBCAACF}" type="datetimeFigureOut">
              <a:rPr lang="fr-FR" smtClean="0"/>
              <a:t>01/11/2010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964F3-A5EA-442D-AC5C-C33D28AC166C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EA737-C83D-4B28-98BB-1E0E3CBCAACF}" type="datetimeFigureOut">
              <a:rPr lang="fr-FR" smtClean="0"/>
              <a:t>01/11/2010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964F3-A5EA-442D-AC5C-C33D28AC166C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EA737-C83D-4B28-98BB-1E0E3CBCAACF}" type="datetimeFigureOut">
              <a:rPr lang="fr-FR" smtClean="0"/>
              <a:t>01/11/2010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964F3-A5EA-442D-AC5C-C33D28AC166C}" type="slidenum">
              <a:rPr lang="fr-FR" smtClean="0"/>
              <a:t>‹#›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EA737-C83D-4B28-98BB-1E0E3CBCAACF}" type="datetimeFigureOut">
              <a:rPr lang="fr-FR" smtClean="0"/>
              <a:t>01/11/2010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964F3-A5EA-442D-AC5C-C33D28AC166C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EA737-C83D-4B28-98BB-1E0E3CBCAACF}" type="datetimeFigureOut">
              <a:rPr lang="fr-FR" smtClean="0"/>
              <a:t>01/11/2010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964F3-A5EA-442D-AC5C-C33D28AC166C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EA737-C83D-4B28-98BB-1E0E3CBCAACF}" type="datetimeFigureOut">
              <a:rPr lang="fr-FR" smtClean="0"/>
              <a:t>01/11/2010</a:t>
            </a:fld>
            <a:endParaRPr lang="fr-F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4964F3-A5EA-442D-AC5C-C33D28AC166C}" type="slidenum">
              <a:rPr lang="fr-FR" smtClean="0"/>
              <a:t>‹#›</a:t>
            </a:fld>
            <a:endParaRPr lang="fr-F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EA737-C83D-4B28-98BB-1E0E3CBCAACF}" type="datetimeFigureOut">
              <a:rPr lang="fr-FR" smtClean="0"/>
              <a:t>01/11/2010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964F3-A5EA-442D-AC5C-C33D28AC166C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EA737-C83D-4B28-98BB-1E0E3CBCAACF}" type="datetimeFigureOut">
              <a:rPr lang="fr-FR" smtClean="0"/>
              <a:t>01/11/2010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634964F3-A5EA-442D-AC5C-C33D28AC166C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9D4EA737-C83D-4B28-98BB-1E0E3CBCAACF}" type="datetimeFigureOut">
              <a:rPr lang="fr-FR" smtClean="0"/>
              <a:t>01/11/2010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964F3-A5EA-442D-AC5C-C33D28AC166C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9D4EA737-C83D-4B28-98BB-1E0E3CBCAACF}" type="datetimeFigureOut">
              <a:rPr lang="fr-FR" smtClean="0"/>
              <a:t>01/11/2010</a:t>
            </a:fld>
            <a:endParaRPr lang="fr-F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34964F3-A5EA-442D-AC5C-C33D28AC166C}" type="slidenum">
              <a:rPr lang="fr-FR" smtClean="0"/>
              <a:t>‹#›</a:t>
            </a:fld>
            <a:endParaRPr lang="fr-F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La gazette de </a:t>
            </a:r>
            <a:r>
              <a:rPr lang="fr-FR" dirty="0" err="1" smtClean="0"/>
              <a:t>myecat</a:t>
            </a:r>
            <a:endParaRPr lang="fr-F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Pour tout savoir sur ton site </a:t>
            </a:r>
            <a:r>
              <a:rPr lang="fr-FR" dirty="0" err="1" smtClean="0"/>
              <a:t>fovoris</a:t>
            </a:r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4714876" y="857232"/>
            <a:ext cx="45719" cy="714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Lightning Bolt 4"/>
          <p:cNvSpPr/>
          <p:nvPr/>
        </p:nvSpPr>
        <p:spPr>
          <a:xfrm>
            <a:off x="928662" y="3286124"/>
            <a:ext cx="1357322" cy="1000132"/>
          </a:xfrm>
          <a:prstGeom prst="lightningBol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</TotalTime>
  <Words>11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Technic</vt:lpstr>
      <vt:lpstr>La gazette de myecat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gazette de myecat</dc:title>
  <dc:creator>User</dc:creator>
  <cp:lastModifiedBy>User</cp:lastModifiedBy>
  <cp:revision>1</cp:revision>
  <dcterms:created xsi:type="dcterms:W3CDTF">2010-11-01T14:34:31Z</dcterms:created>
  <dcterms:modified xsi:type="dcterms:W3CDTF">2010-11-01T14:36:11Z</dcterms:modified>
</cp:coreProperties>
</file>