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1" r:id="rId6"/>
    <p:sldId id="260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302" r:id="rId22"/>
    <p:sldId id="303" r:id="rId23"/>
    <p:sldId id="304" r:id="rId24"/>
  </p:sldIdLst>
  <p:sldSz cx="10080625" cy="7559675"/>
  <p:notesSz cx="7559675" cy="10691813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SimSun" pitchFamily="2" charset="-122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SimSun" pitchFamily="2" charset="-122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SimSun" pitchFamily="2" charset="-122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SimSun" pitchFamily="2" charset="-122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SimSun" pitchFamily="2" charset="-122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SimSun" pitchFamily="2" charset="-122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SimSun" pitchFamily="2" charset="-122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SimSun" pitchFamily="2" charset="-122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SimSun" pitchFamily="2" charset="-122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7C5472"/>
    <a:srgbClr val="CCCC00"/>
    <a:srgbClr val="6699FF"/>
    <a:srgbClr val="FF99CC"/>
    <a:srgbClr val="F4E19A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48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noProof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SimSun" charset="-122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SimSun" charset="-122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SimSun" charset="-122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SimSun" charset="-122"/>
                <a:cs typeface="+mn-cs"/>
              </a:defRPr>
            </a:lvl1pPr>
          </a:lstStyle>
          <a:p>
            <a:pPr>
              <a:defRPr/>
            </a:pPr>
            <a:fld id="{8F9EC62D-E7D6-4250-B98F-8A00CC8FEBC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Times New Roman" pitchFamily="18" charset="0"/>
              <a:buNone/>
            </a:pPr>
            <a:fld id="{08C65B2D-B37C-445D-8C22-FF534ECBF2EE}" type="slidenum">
              <a:rPr lang="fr-FR" smtClean="0">
                <a:latin typeface="Times New Roman" pitchFamily="18" charset="0"/>
                <a:ea typeface="SimSun" pitchFamily="2" charset="-122"/>
              </a:rPr>
              <a:pPr>
                <a:buFont typeface="Times New Roman" pitchFamily="18" charset="0"/>
                <a:buNone/>
              </a:pPr>
              <a:t>1</a:t>
            </a:fld>
            <a:endParaRPr lang="fr-FR" smtClean="0">
              <a:latin typeface="Times New Roman" pitchFamily="18" charset="0"/>
              <a:ea typeface="SimSun" pitchFamily="2" charset="-122"/>
            </a:endParaRPr>
          </a:p>
        </p:txBody>
      </p:sp>
      <p:sp>
        <p:nvSpPr>
          <p:cNvPr id="266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66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721225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Times New Roman" pitchFamily="18" charset="0"/>
              <a:buNone/>
            </a:pPr>
            <a:fld id="{50C6F5AE-DF08-42D8-9E40-5C6889DAD538}" type="slidenum">
              <a:rPr lang="fr-FR" smtClean="0">
                <a:latin typeface="Times New Roman" pitchFamily="18" charset="0"/>
                <a:ea typeface="SimSun" pitchFamily="2" charset="-122"/>
              </a:rPr>
              <a:pPr>
                <a:buFont typeface="Times New Roman" pitchFamily="18" charset="0"/>
                <a:buNone/>
              </a:pPr>
              <a:t>2</a:t>
            </a:fld>
            <a:endParaRPr lang="fr-FR" smtClean="0">
              <a:latin typeface="Times New Roman" pitchFamily="18" charset="0"/>
              <a:ea typeface="SimSun" pitchFamily="2" charset="-122"/>
            </a:endParaRPr>
          </a:p>
        </p:txBody>
      </p:sp>
      <p:sp>
        <p:nvSpPr>
          <p:cNvPr id="276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76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721225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Times New Roman" pitchFamily="18" charset="0"/>
              <a:buNone/>
            </a:pPr>
            <a:fld id="{96C26AE1-8443-454F-8908-31BF2F0AB850}" type="slidenum">
              <a:rPr lang="fr-FR" smtClean="0">
                <a:latin typeface="Times New Roman" pitchFamily="18" charset="0"/>
                <a:ea typeface="SimSun" pitchFamily="2" charset="-122"/>
              </a:rPr>
              <a:pPr>
                <a:buFont typeface="Times New Roman" pitchFamily="18" charset="0"/>
                <a:buNone/>
              </a:pPr>
              <a:t>3</a:t>
            </a:fld>
            <a:endParaRPr lang="fr-FR" smtClean="0">
              <a:latin typeface="Times New Roman" pitchFamily="18" charset="0"/>
              <a:ea typeface="SimSun" pitchFamily="2" charset="-122"/>
            </a:endParaRPr>
          </a:p>
        </p:txBody>
      </p:sp>
      <p:sp>
        <p:nvSpPr>
          <p:cNvPr id="286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86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721225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Times New Roman" pitchFamily="18" charset="0"/>
              <a:buNone/>
            </a:pPr>
            <a:fld id="{DB22D563-287D-4AFC-8942-734F092380AA}" type="slidenum">
              <a:rPr lang="fr-FR" smtClean="0">
                <a:latin typeface="Times New Roman" pitchFamily="18" charset="0"/>
                <a:ea typeface="SimSun" pitchFamily="2" charset="-122"/>
              </a:rPr>
              <a:pPr>
                <a:buFont typeface="Times New Roman" pitchFamily="18" charset="0"/>
                <a:buNone/>
              </a:pPr>
              <a:t>4</a:t>
            </a:fld>
            <a:endParaRPr lang="fr-FR" smtClean="0">
              <a:latin typeface="Times New Roman" pitchFamily="18" charset="0"/>
              <a:ea typeface="SimSun" pitchFamily="2" charset="-122"/>
            </a:endParaRPr>
          </a:p>
        </p:txBody>
      </p:sp>
      <p:sp>
        <p:nvSpPr>
          <p:cNvPr id="296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97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721225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buFont typeface="Times New Roman" pitchFamily="18" charset="0"/>
              <a:buNone/>
            </a:pPr>
            <a:fld id="{C24820CF-C2F9-4EBB-B366-5B47C50276C6}" type="slidenum">
              <a:rPr lang="fr-FR" smtClean="0">
                <a:latin typeface="Times New Roman" pitchFamily="18" charset="0"/>
                <a:ea typeface="SimSun" pitchFamily="2" charset="-122"/>
              </a:rPr>
              <a:pPr>
                <a:buFont typeface="Times New Roman" pitchFamily="18" charset="0"/>
                <a:buNone/>
              </a:pPr>
              <a:t>6</a:t>
            </a:fld>
            <a:endParaRPr lang="fr-FR" smtClean="0">
              <a:latin typeface="Times New Roman" pitchFamily="18" charset="0"/>
              <a:ea typeface="SimSun" pitchFamily="2" charset="-122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721225"/>
          </a:xfrm>
          <a:noFill/>
          <a:ln/>
        </p:spPr>
        <p:txBody>
          <a:bodyPr wrap="none" anchor="ctr"/>
          <a:lstStyle/>
          <a:p>
            <a:endParaRPr lang="fr-FR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7E915-6AF6-413E-B3F3-B75840BA5FB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58F56-B71F-4F8F-BCDB-CB396ACA227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2C641E-753C-465B-A8FD-B6DC87B72C9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00EB5-C3C5-4836-A7D5-268478AA17B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E08350-CD04-445E-BD23-713DB73C137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6D51EB-7B84-4BB5-A74C-10A44FC9C1A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140C6-F398-48DB-BC5C-5988DB4A8F0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9FF793-ECB7-48B1-9D58-2E0027C43DE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CAA808-5E45-47C9-AA1F-2F894019900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97D2D8-BF0F-40EF-90DD-D96321F0D05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645477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64547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DC3F18-13C8-462A-A705-5FA22E65CAA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SimSun" charset="-122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SimSun" charset="-122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SimSun" charset="-122"/>
                <a:cs typeface="+mn-cs"/>
              </a:defRPr>
            </a:lvl1pPr>
          </a:lstStyle>
          <a:p>
            <a:pPr>
              <a:defRPr/>
            </a:pPr>
            <a:fld id="{B7150FD0-D524-4BEC-9BC7-CA71968BCE0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charset="-122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charset="-122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charset="-122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SimSun" charset="-122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287338" y="971550"/>
            <a:ext cx="9577387" cy="216058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fr-FR"/>
          </a:p>
        </p:txBody>
      </p:sp>
      <p:sp>
        <p:nvSpPr>
          <p:cNvPr id="2051" name="Text Box 1"/>
          <p:cNvSpPr txBox="1">
            <a:spLocks noChangeArrowheads="1"/>
          </p:cNvSpPr>
          <p:nvPr/>
        </p:nvSpPr>
        <p:spPr bwMode="auto">
          <a:xfrm>
            <a:off x="0" y="1116013"/>
            <a:ext cx="10080625" cy="1965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103211" rIns="90000" bIns="45000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</a:pPr>
            <a:r>
              <a:rPr lang="fr-FR" sz="6000">
                <a:solidFill>
                  <a:srgbClr val="000000"/>
                </a:solidFill>
              </a:rPr>
              <a:t>Anatomie et Organisation fonctionnelle du Thalamus</a:t>
            </a:r>
          </a:p>
        </p:txBody>
      </p:sp>
      <p:pic>
        <p:nvPicPr>
          <p:cNvPr id="2052" name="Picture 3" descr="E:\thalamus after\Thalamu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24188" y="3449638"/>
            <a:ext cx="4103687" cy="411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ZoneTexte 2"/>
          <p:cNvSpPr txBox="1">
            <a:spLocks noChangeArrowheads="1"/>
          </p:cNvSpPr>
          <p:nvPr/>
        </p:nvSpPr>
        <p:spPr bwMode="auto">
          <a:xfrm>
            <a:off x="7112000" y="6565900"/>
            <a:ext cx="3671888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800"/>
              <a:t>Landmann Cédric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800"/>
              <a:t>Langlais Valentin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7188" y="1279525"/>
            <a:ext cx="3979862" cy="26939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0" y="539750"/>
            <a:ext cx="10080625" cy="438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66168" rIns="90000" bIns="45000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fr-FR" sz="3600" b="1" u="sng">
                <a:solidFill>
                  <a:srgbClr val="000000"/>
                </a:solidFill>
              </a:rPr>
              <a:t>Le Thalamus</a:t>
            </a:r>
          </a:p>
        </p:txBody>
      </p:sp>
      <p:sp>
        <p:nvSpPr>
          <p:cNvPr id="3076" name="ZoneTexte 3"/>
          <p:cNvSpPr txBox="1">
            <a:spLocks noChangeArrowheads="1"/>
          </p:cNvSpPr>
          <p:nvPr/>
        </p:nvSpPr>
        <p:spPr bwMode="auto">
          <a:xfrm>
            <a:off x="896938" y="4208463"/>
            <a:ext cx="6786562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Tx/>
              <a:buChar char="-"/>
            </a:pPr>
            <a:r>
              <a:rPr lang="fr-FR" sz="2800"/>
              <a:t> Principale structure du diencéphale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fr-FR" sz="2800"/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Tx/>
              <a:buChar char="-"/>
            </a:pPr>
            <a:r>
              <a:rPr lang="fr-FR" sz="2800"/>
              <a:t> Rôle de relai de l’information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fr-FR" sz="2800"/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Tx/>
              <a:buChar char="-"/>
            </a:pPr>
            <a:r>
              <a:rPr lang="fr-FR" sz="2800"/>
              <a:t> Composé de nombreux noyaux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e 442"/>
          <p:cNvGrpSpPr>
            <a:grpSpLocks/>
          </p:cNvGrpSpPr>
          <p:nvPr/>
        </p:nvGrpSpPr>
        <p:grpSpPr bwMode="auto">
          <a:xfrm>
            <a:off x="0" y="338138"/>
            <a:ext cx="10080625" cy="6299200"/>
            <a:chOff x="0" y="360363"/>
            <a:chExt cx="10080625" cy="6299200"/>
          </a:xfrm>
        </p:grpSpPr>
        <p:sp>
          <p:nvSpPr>
            <p:cNvPr id="4101" name="Text Box 1"/>
            <p:cNvSpPr txBox="1">
              <a:spLocks noChangeArrowheads="1"/>
            </p:cNvSpPr>
            <p:nvPr/>
          </p:nvSpPr>
          <p:spPr bwMode="auto">
            <a:xfrm>
              <a:off x="0" y="360363"/>
              <a:ext cx="10080625" cy="468312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lIns="90000" tIns="67932" rIns="90000" bIns="45000"/>
            <a:lstStyle/>
            <a:p>
              <a:pPr algn="ctr"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723900" algn="l"/>
                  <a:tab pos="1447800" algn="l"/>
                  <a:tab pos="2171700" algn="l"/>
                  <a:tab pos="2895600" algn="l"/>
                  <a:tab pos="3619500" algn="l"/>
                  <a:tab pos="4343400" algn="l"/>
                  <a:tab pos="5067300" algn="l"/>
                </a:tabLst>
              </a:pPr>
              <a:r>
                <a:rPr lang="fr-FR" sz="3600" b="1" u="sng">
                  <a:solidFill>
                    <a:srgbClr val="000000"/>
                  </a:solidFill>
                </a:rPr>
                <a:t>I - Anatomie Externe du Thalamus</a:t>
              </a:r>
            </a:p>
          </p:txBody>
        </p:sp>
        <p:grpSp>
          <p:nvGrpSpPr>
            <p:cNvPr id="4102" name="Group 3"/>
            <p:cNvGrpSpPr>
              <a:grpSpLocks/>
            </p:cNvGrpSpPr>
            <p:nvPr/>
          </p:nvGrpSpPr>
          <p:grpSpPr bwMode="auto">
            <a:xfrm>
              <a:off x="3011488" y="1751013"/>
              <a:ext cx="3805237" cy="3684587"/>
              <a:chOff x="1897" y="1103"/>
              <a:chExt cx="2397" cy="2321"/>
            </a:xfrm>
          </p:grpSpPr>
          <p:grpSp>
            <p:nvGrpSpPr>
              <p:cNvPr id="4112" name="Group 4"/>
              <p:cNvGrpSpPr>
                <a:grpSpLocks/>
              </p:cNvGrpSpPr>
              <p:nvPr/>
            </p:nvGrpSpPr>
            <p:grpSpPr bwMode="auto">
              <a:xfrm>
                <a:off x="1897" y="1103"/>
                <a:ext cx="2397" cy="2321"/>
                <a:chOff x="1897" y="1103"/>
                <a:chExt cx="2397" cy="2321"/>
              </a:xfrm>
            </p:grpSpPr>
            <p:sp>
              <p:nvSpPr>
                <p:cNvPr id="4336" name="Freeform 5"/>
                <p:cNvSpPr>
                  <a:spLocks noChangeArrowheads="1"/>
                </p:cNvSpPr>
                <p:nvPr/>
              </p:nvSpPr>
              <p:spPr bwMode="auto">
                <a:xfrm>
                  <a:off x="2834" y="1818"/>
                  <a:ext cx="802" cy="376"/>
                </a:xfrm>
                <a:custGeom>
                  <a:avLst/>
                  <a:gdLst>
                    <a:gd name="T0" fmla="*/ 457682 w 346"/>
                    <a:gd name="T1" fmla="*/ 527199 h 152"/>
                    <a:gd name="T2" fmla="*/ 519888 w 346"/>
                    <a:gd name="T3" fmla="*/ 458492 h 152"/>
                    <a:gd name="T4" fmla="*/ 606400 w 346"/>
                    <a:gd name="T5" fmla="*/ 409222 h 152"/>
                    <a:gd name="T6" fmla="*/ 486712 w 346"/>
                    <a:gd name="T7" fmla="*/ 86611 h 152"/>
                    <a:gd name="T8" fmla="*/ 0 w 346"/>
                    <a:gd name="T9" fmla="*/ 395705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46"/>
                    <a:gd name="T16" fmla="*/ 0 h 152"/>
                    <a:gd name="T17" fmla="*/ 346 w 346"/>
                    <a:gd name="T18" fmla="*/ 152 h 15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46" h="152">
                      <a:moveTo>
                        <a:pt x="237" y="152"/>
                      </a:moveTo>
                      <a:cubicBezTo>
                        <a:pt x="245" y="141"/>
                        <a:pt x="254" y="135"/>
                        <a:pt x="269" y="132"/>
                      </a:cubicBezTo>
                      <a:cubicBezTo>
                        <a:pt x="284" y="132"/>
                        <a:pt x="298" y="129"/>
                        <a:pt x="314" y="118"/>
                      </a:cubicBezTo>
                      <a:cubicBezTo>
                        <a:pt x="346" y="94"/>
                        <a:pt x="346" y="50"/>
                        <a:pt x="252" y="25"/>
                      </a:cubicBezTo>
                      <a:cubicBezTo>
                        <a:pt x="159" y="0"/>
                        <a:pt x="33" y="71"/>
                        <a:pt x="0" y="114"/>
                      </a:cubicBezTo>
                    </a:path>
                  </a:pathLst>
                </a:custGeom>
                <a:solidFill>
                  <a:srgbClr val="FEEAD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37" name="Freeform 6"/>
                <p:cNvSpPr>
                  <a:spLocks noChangeArrowheads="1"/>
                </p:cNvSpPr>
                <p:nvPr/>
              </p:nvSpPr>
              <p:spPr bwMode="auto">
                <a:xfrm>
                  <a:off x="1897" y="1103"/>
                  <a:ext cx="2398" cy="1642"/>
                </a:xfrm>
                <a:custGeom>
                  <a:avLst/>
                  <a:gdLst>
                    <a:gd name="T0" fmla="*/ 1281232 w 1034"/>
                    <a:gd name="T1" fmla="*/ 1880960 h 664"/>
                    <a:gd name="T2" fmla="*/ 1455210 w 1034"/>
                    <a:gd name="T3" fmla="*/ 1939667 h 664"/>
                    <a:gd name="T4" fmla="*/ 1641767 w 1034"/>
                    <a:gd name="T5" fmla="*/ 1936895 h 664"/>
                    <a:gd name="T6" fmla="*/ 1779896 w 1034"/>
                    <a:gd name="T7" fmla="*/ 1887808 h 664"/>
                    <a:gd name="T8" fmla="*/ 1979818 w 1034"/>
                    <a:gd name="T9" fmla="*/ 1608351 h 664"/>
                    <a:gd name="T10" fmla="*/ 2006597 w 1034"/>
                    <a:gd name="T11" fmla="*/ 1380267 h 664"/>
                    <a:gd name="T12" fmla="*/ 1993243 w 1034"/>
                    <a:gd name="T13" fmla="*/ 1310383 h 664"/>
                    <a:gd name="T14" fmla="*/ 1996469 w 1034"/>
                    <a:gd name="T15" fmla="*/ 1141118 h 664"/>
                    <a:gd name="T16" fmla="*/ 1953862 w 1034"/>
                    <a:gd name="T17" fmla="*/ 895251 h 664"/>
                    <a:gd name="T18" fmla="*/ 1897980 w 1034"/>
                    <a:gd name="T19" fmla="*/ 704574 h 664"/>
                    <a:gd name="T20" fmla="*/ 1804803 w 1034"/>
                    <a:gd name="T21" fmla="*/ 532542 h 664"/>
                    <a:gd name="T22" fmla="*/ 1703818 w 1034"/>
                    <a:gd name="T23" fmla="*/ 345577 h 664"/>
                    <a:gd name="T24" fmla="*/ 1594925 w 1034"/>
                    <a:gd name="T25" fmla="*/ 307588 h 664"/>
                    <a:gd name="T26" fmla="*/ 1500341 w 1034"/>
                    <a:gd name="T27" fmla="*/ 183204 h 664"/>
                    <a:gd name="T28" fmla="*/ 1321421 w 1034"/>
                    <a:gd name="T29" fmla="*/ 103584 h 664"/>
                    <a:gd name="T30" fmla="*/ 1224281 w 1034"/>
                    <a:gd name="T31" fmla="*/ 41888 h 664"/>
                    <a:gd name="T32" fmla="*/ 1131304 w 1034"/>
                    <a:gd name="T33" fmla="*/ 58828 h 664"/>
                    <a:gd name="T34" fmla="*/ 1131304 w 1034"/>
                    <a:gd name="T35" fmla="*/ 58828 h 664"/>
                    <a:gd name="T36" fmla="*/ 1019377 w 1034"/>
                    <a:gd name="T37" fmla="*/ 16939 h 664"/>
                    <a:gd name="T38" fmla="*/ 898846 w 1034"/>
                    <a:gd name="T39" fmla="*/ 49208 h 664"/>
                    <a:gd name="T40" fmla="*/ 803126 w 1034"/>
                    <a:gd name="T41" fmla="*/ 58828 h 664"/>
                    <a:gd name="T42" fmla="*/ 731378 w 1034"/>
                    <a:gd name="T43" fmla="*/ 121686 h 664"/>
                    <a:gd name="T44" fmla="*/ 644452 w 1034"/>
                    <a:gd name="T45" fmla="*/ 131214 h 664"/>
                    <a:gd name="T46" fmla="*/ 603375 w 1034"/>
                    <a:gd name="T47" fmla="*/ 218423 h 664"/>
                    <a:gd name="T48" fmla="*/ 469414 w 1034"/>
                    <a:gd name="T49" fmla="*/ 248864 h 664"/>
                    <a:gd name="T50" fmla="*/ 332355 w 1034"/>
                    <a:gd name="T51" fmla="*/ 446213 h 664"/>
                    <a:gd name="T52" fmla="*/ 250018 w 1034"/>
                    <a:gd name="T53" fmla="*/ 556408 h 664"/>
                    <a:gd name="T54" fmla="*/ 143917 w 1034"/>
                    <a:gd name="T55" fmla="*/ 816648 h 664"/>
                    <a:gd name="T56" fmla="*/ 101449 w 1034"/>
                    <a:gd name="T57" fmla="*/ 895251 h 664"/>
                    <a:gd name="T58" fmla="*/ 41049 w 1034"/>
                    <a:gd name="T59" fmla="*/ 1103436 h 664"/>
                    <a:gd name="T60" fmla="*/ 52735 w 1034"/>
                    <a:gd name="T61" fmla="*/ 1147976 h 664"/>
                    <a:gd name="T62" fmla="*/ 32545 w 1034"/>
                    <a:gd name="T63" fmla="*/ 1179045 h 664"/>
                    <a:gd name="T64" fmla="*/ 19121 w 1034"/>
                    <a:gd name="T65" fmla="*/ 1303429 h 664"/>
                    <a:gd name="T66" fmla="*/ 21605 w 1034"/>
                    <a:gd name="T67" fmla="*/ 1375937 h 664"/>
                    <a:gd name="T68" fmla="*/ 1883 w 1034"/>
                    <a:gd name="T69" fmla="*/ 1518892 h 664"/>
                    <a:gd name="T70" fmla="*/ 7632 w 1034"/>
                    <a:gd name="T71" fmla="*/ 1711716 h 664"/>
                    <a:gd name="T72" fmla="*/ 64535 w 1034"/>
                    <a:gd name="T73" fmla="*/ 1936895 h 664"/>
                    <a:gd name="T74" fmla="*/ 86954 w 1034"/>
                    <a:gd name="T75" fmla="*/ 2108701 h 664"/>
                    <a:gd name="T76" fmla="*/ 273516 w 1034"/>
                    <a:gd name="T77" fmla="*/ 2279524 h 664"/>
                    <a:gd name="T78" fmla="*/ 409156 w 1034"/>
                    <a:gd name="T79" fmla="*/ 2240595 h 664"/>
                    <a:gd name="T80" fmla="*/ 432728 w 1034"/>
                    <a:gd name="T81" fmla="*/ 2223466 h 664"/>
                    <a:gd name="T82" fmla="*/ 467677 w 1034"/>
                    <a:gd name="T83" fmla="*/ 2244483 h 664"/>
                    <a:gd name="T84" fmla="*/ 807456 w 1034"/>
                    <a:gd name="T85" fmla="*/ 2254085 h 664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1034"/>
                    <a:gd name="T130" fmla="*/ 0 h 664"/>
                    <a:gd name="T131" fmla="*/ 1034 w 1034"/>
                    <a:gd name="T132" fmla="*/ 664 h 664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1034" h="664">
                      <a:moveTo>
                        <a:pt x="660" y="544"/>
                      </a:moveTo>
                      <a:cubicBezTo>
                        <a:pt x="683" y="557"/>
                        <a:pt x="716" y="561"/>
                        <a:pt x="750" y="561"/>
                      </a:cubicBezTo>
                      <a:cubicBezTo>
                        <a:pt x="780" y="561"/>
                        <a:pt x="814" y="562"/>
                        <a:pt x="846" y="560"/>
                      </a:cubicBezTo>
                      <a:cubicBezTo>
                        <a:pt x="873" y="558"/>
                        <a:pt x="893" y="553"/>
                        <a:pt x="917" y="546"/>
                      </a:cubicBezTo>
                      <a:cubicBezTo>
                        <a:pt x="952" y="537"/>
                        <a:pt x="1011" y="502"/>
                        <a:pt x="1020" y="465"/>
                      </a:cubicBezTo>
                      <a:cubicBezTo>
                        <a:pt x="1029" y="428"/>
                        <a:pt x="1033" y="436"/>
                        <a:pt x="1034" y="399"/>
                      </a:cubicBezTo>
                      <a:cubicBezTo>
                        <a:pt x="1034" y="388"/>
                        <a:pt x="1033" y="380"/>
                        <a:pt x="1027" y="379"/>
                      </a:cubicBezTo>
                      <a:cubicBezTo>
                        <a:pt x="1033" y="374"/>
                        <a:pt x="1033" y="360"/>
                        <a:pt x="1029" y="330"/>
                      </a:cubicBezTo>
                      <a:cubicBezTo>
                        <a:pt x="1026" y="300"/>
                        <a:pt x="1019" y="259"/>
                        <a:pt x="1007" y="259"/>
                      </a:cubicBezTo>
                      <a:cubicBezTo>
                        <a:pt x="1012" y="249"/>
                        <a:pt x="997" y="225"/>
                        <a:pt x="978" y="204"/>
                      </a:cubicBezTo>
                      <a:cubicBezTo>
                        <a:pt x="963" y="188"/>
                        <a:pt x="948" y="144"/>
                        <a:pt x="930" y="154"/>
                      </a:cubicBezTo>
                      <a:cubicBezTo>
                        <a:pt x="942" y="135"/>
                        <a:pt x="894" y="109"/>
                        <a:pt x="878" y="100"/>
                      </a:cubicBezTo>
                      <a:cubicBezTo>
                        <a:pt x="861" y="91"/>
                        <a:pt x="836" y="73"/>
                        <a:pt x="822" y="89"/>
                      </a:cubicBezTo>
                      <a:cubicBezTo>
                        <a:pt x="845" y="69"/>
                        <a:pt x="786" y="58"/>
                        <a:pt x="773" y="53"/>
                      </a:cubicBezTo>
                      <a:cubicBezTo>
                        <a:pt x="752" y="45"/>
                        <a:pt x="699" y="5"/>
                        <a:pt x="681" y="30"/>
                      </a:cubicBezTo>
                      <a:cubicBezTo>
                        <a:pt x="686" y="16"/>
                        <a:pt x="656" y="16"/>
                        <a:pt x="631" y="12"/>
                      </a:cubicBezTo>
                      <a:cubicBezTo>
                        <a:pt x="605" y="9"/>
                        <a:pt x="583" y="4"/>
                        <a:pt x="583" y="17"/>
                      </a:cubicBezTo>
                      <a:cubicBezTo>
                        <a:pt x="583" y="17"/>
                        <a:pt x="583" y="17"/>
                        <a:pt x="583" y="17"/>
                      </a:cubicBezTo>
                      <a:cubicBezTo>
                        <a:pt x="582" y="5"/>
                        <a:pt x="554" y="1"/>
                        <a:pt x="525" y="5"/>
                      </a:cubicBezTo>
                      <a:cubicBezTo>
                        <a:pt x="500" y="9"/>
                        <a:pt x="464" y="0"/>
                        <a:pt x="463" y="14"/>
                      </a:cubicBezTo>
                      <a:cubicBezTo>
                        <a:pt x="461" y="3"/>
                        <a:pt x="438" y="11"/>
                        <a:pt x="414" y="17"/>
                      </a:cubicBezTo>
                      <a:cubicBezTo>
                        <a:pt x="394" y="23"/>
                        <a:pt x="378" y="24"/>
                        <a:pt x="377" y="35"/>
                      </a:cubicBezTo>
                      <a:cubicBezTo>
                        <a:pt x="374" y="24"/>
                        <a:pt x="348" y="33"/>
                        <a:pt x="332" y="38"/>
                      </a:cubicBezTo>
                      <a:cubicBezTo>
                        <a:pt x="318" y="42"/>
                        <a:pt x="309" y="52"/>
                        <a:pt x="311" y="63"/>
                      </a:cubicBezTo>
                      <a:cubicBezTo>
                        <a:pt x="299" y="47"/>
                        <a:pt x="264" y="63"/>
                        <a:pt x="242" y="72"/>
                      </a:cubicBezTo>
                      <a:cubicBezTo>
                        <a:pt x="217" y="82"/>
                        <a:pt x="171" y="108"/>
                        <a:pt x="171" y="129"/>
                      </a:cubicBezTo>
                      <a:cubicBezTo>
                        <a:pt x="159" y="117"/>
                        <a:pt x="121" y="147"/>
                        <a:pt x="129" y="161"/>
                      </a:cubicBezTo>
                      <a:cubicBezTo>
                        <a:pt x="115" y="151"/>
                        <a:pt x="56" y="217"/>
                        <a:pt x="74" y="236"/>
                      </a:cubicBezTo>
                      <a:cubicBezTo>
                        <a:pt x="68" y="236"/>
                        <a:pt x="65" y="235"/>
                        <a:pt x="52" y="259"/>
                      </a:cubicBezTo>
                      <a:cubicBezTo>
                        <a:pt x="39" y="283"/>
                        <a:pt x="22" y="312"/>
                        <a:pt x="21" y="319"/>
                      </a:cubicBezTo>
                      <a:cubicBezTo>
                        <a:pt x="19" y="326"/>
                        <a:pt x="27" y="332"/>
                        <a:pt x="27" y="332"/>
                      </a:cubicBezTo>
                      <a:cubicBezTo>
                        <a:pt x="27" y="332"/>
                        <a:pt x="22" y="331"/>
                        <a:pt x="17" y="341"/>
                      </a:cubicBezTo>
                      <a:cubicBezTo>
                        <a:pt x="12" y="353"/>
                        <a:pt x="11" y="364"/>
                        <a:pt x="10" y="377"/>
                      </a:cubicBezTo>
                      <a:cubicBezTo>
                        <a:pt x="10" y="384"/>
                        <a:pt x="12" y="392"/>
                        <a:pt x="11" y="398"/>
                      </a:cubicBezTo>
                      <a:cubicBezTo>
                        <a:pt x="10" y="412"/>
                        <a:pt x="2" y="424"/>
                        <a:pt x="1" y="439"/>
                      </a:cubicBezTo>
                      <a:cubicBezTo>
                        <a:pt x="0" y="458"/>
                        <a:pt x="2" y="477"/>
                        <a:pt x="4" y="495"/>
                      </a:cubicBezTo>
                      <a:cubicBezTo>
                        <a:pt x="6" y="515"/>
                        <a:pt x="10" y="554"/>
                        <a:pt x="33" y="560"/>
                      </a:cubicBezTo>
                      <a:cubicBezTo>
                        <a:pt x="26" y="582"/>
                        <a:pt x="29" y="592"/>
                        <a:pt x="45" y="610"/>
                      </a:cubicBezTo>
                      <a:cubicBezTo>
                        <a:pt x="64" y="627"/>
                        <a:pt x="101" y="664"/>
                        <a:pt x="141" y="659"/>
                      </a:cubicBezTo>
                      <a:cubicBezTo>
                        <a:pt x="146" y="659"/>
                        <a:pt x="169" y="648"/>
                        <a:pt x="211" y="648"/>
                      </a:cubicBezTo>
                      <a:cubicBezTo>
                        <a:pt x="215" y="649"/>
                        <a:pt x="219" y="643"/>
                        <a:pt x="223" y="643"/>
                      </a:cubicBezTo>
                      <a:cubicBezTo>
                        <a:pt x="229" y="643"/>
                        <a:pt x="235" y="649"/>
                        <a:pt x="241" y="649"/>
                      </a:cubicBezTo>
                      <a:cubicBezTo>
                        <a:pt x="321" y="650"/>
                        <a:pt x="416" y="652"/>
                        <a:pt x="416" y="652"/>
                      </a:cubicBezTo>
                    </a:path>
                  </a:pathLst>
                </a:custGeom>
                <a:solidFill>
                  <a:srgbClr val="EDECF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38" name="Freeform 7"/>
                <p:cNvSpPr>
                  <a:spLocks noChangeArrowheads="1"/>
                </p:cNvSpPr>
                <p:nvPr/>
              </p:nvSpPr>
              <p:spPr bwMode="auto">
                <a:xfrm>
                  <a:off x="2509" y="2067"/>
                  <a:ext cx="205" cy="247"/>
                </a:xfrm>
                <a:custGeom>
                  <a:avLst/>
                  <a:gdLst>
                    <a:gd name="T0" fmla="*/ 56242 w 88"/>
                    <a:gd name="T1" fmla="*/ 0 h 100"/>
                    <a:gd name="T2" fmla="*/ 48445 w 88"/>
                    <a:gd name="T3" fmla="*/ 160985 h 100"/>
                    <a:gd name="T4" fmla="*/ 0 w 88"/>
                    <a:gd name="T5" fmla="*/ 291134 h 100"/>
                    <a:gd name="T6" fmla="*/ 74511 w 88"/>
                    <a:gd name="T7" fmla="*/ 325465 h 100"/>
                    <a:gd name="T8" fmla="*/ 139680 w 88"/>
                    <a:gd name="T9" fmla="*/ 304502 h 100"/>
                    <a:gd name="T10" fmla="*/ 178026 w 88"/>
                    <a:gd name="T11" fmla="*/ 283887 h 100"/>
                    <a:gd name="T12" fmla="*/ 151819 w 88"/>
                    <a:gd name="T13" fmla="*/ 256421 h 100"/>
                    <a:gd name="T14" fmla="*/ 88555 w 88"/>
                    <a:gd name="T15" fmla="*/ 198010 h 100"/>
                    <a:gd name="T16" fmla="*/ 56242 w 88"/>
                    <a:gd name="T17" fmla="*/ 139644 h 100"/>
                    <a:gd name="T18" fmla="*/ 56242 w 88"/>
                    <a:gd name="T19" fmla="*/ 55605 h 100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88"/>
                    <a:gd name="T31" fmla="*/ 0 h 100"/>
                    <a:gd name="T32" fmla="*/ 88 w 88"/>
                    <a:gd name="T33" fmla="*/ 100 h 100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88" h="100">
                      <a:moveTo>
                        <a:pt x="28" y="0"/>
                      </a:moveTo>
                      <a:cubicBezTo>
                        <a:pt x="20" y="16"/>
                        <a:pt x="25" y="30"/>
                        <a:pt x="24" y="47"/>
                      </a:cubicBezTo>
                      <a:cubicBezTo>
                        <a:pt x="24" y="63"/>
                        <a:pt x="9" y="73"/>
                        <a:pt x="0" y="85"/>
                      </a:cubicBezTo>
                      <a:cubicBezTo>
                        <a:pt x="13" y="82"/>
                        <a:pt x="30" y="82"/>
                        <a:pt x="37" y="95"/>
                      </a:cubicBezTo>
                      <a:cubicBezTo>
                        <a:pt x="43" y="88"/>
                        <a:pt x="60" y="86"/>
                        <a:pt x="69" y="89"/>
                      </a:cubicBezTo>
                      <a:cubicBezTo>
                        <a:pt x="77" y="91"/>
                        <a:pt x="86" y="100"/>
                        <a:pt x="88" y="83"/>
                      </a:cubicBezTo>
                      <a:cubicBezTo>
                        <a:pt x="82" y="82"/>
                        <a:pt x="80" y="78"/>
                        <a:pt x="75" y="75"/>
                      </a:cubicBezTo>
                      <a:cubicBezTo>
                        <a:pt x="66" y="69"/>
                        <a:pt x="54" y="64"/>
                        <a:pt x="44" y="58"/>
                      </a:cubicBezTo>
                      <a:cubicBezTo>
                        <a:pt x="38" y="54"/>
                        <a:pt x="30" y="49"/>
                        <a:pt x="28" y="41"/>
                      </a:cubicBezTo>
                      <a:cubicBezTo>
                        <a:pt x="25" y="33"/>
                        <a:pt x="30" y="25"/>
                        <a:pt x="28" y="16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39" name="Freeform 8"/>
                <p:cNvSpPr>
                  <a:spLocks noChangeArrowheads="1"/>
                </p:cNvSpPr>
                <p:nvPr/>
              </p:nvSpPr>
              <p:spPr bwMode="auto">
                <a:xfrm>
                  <a:off x="2720" y="1777"/>
                  <a:ext cx="961" cy="1457"/>
                </a:xfrm>
                <a:custGeom>
                  <a:avLst/>
                  <a:gdLst>
                    <a:gd name="T0" fmla="*/ 761066 w 414"/>
                    <a:gd name="T1" fmla="*/ 253877 h 589"/>
                    <a:gd name="T2" fmla="*/ 336150 w 414"/>
                    <a:gd name="T3" fmla="*/ 73092 h 589"/>
                    <a:gd name="T4" fmla="*/ 111051 w 414"/>
                    <a:gd name="T5" fmla="*/ 291870 h 589"/>
                    <a:gd name="T6" fmla="*/ 0 w 414"/>
                    <a:gd name="T7" fmla="*/ 416516 h 589"/>
                    <a:gd name="T8" fmla="*/ 35186 w 414"/>
                    <a:gd name="T9" fmla="*/ 475412 h 589"/>
                    <a:gd name="T10" fmla="*/ 68203 w 414"/>
                    <a:gd name="T11" fmla="*/ 536824 h 589"/>
                    <a:gd name="T12" fmla="*/ 76620 w 414"/>
                    <a:gd name="T13" fmla="*/ 571881 h 589"/>
                    <a:gd name="T14" fmla="*/ 70903 w 414"/>
                    <a:gd name="T15" fmla="*/ 630777 h 589"/>
                    <a:gd name="T16" fmla="*/ 101961 w 414"/>
                    <a:gd name="T17" fmla="*/ 644929 h 589"/>
                    <a:gd name="T18" fmla="*/ 91852 w 414"/>
                    <a:gd name="T19" fmla="*/ 787774 h 589"/>
                    <a:gd name="T20" fmla="*/ 76620 w 414"/>
                    <a:gd name="T21" fmla="*/ 974199 h 589"/>
                    <a:gd name="T22" fmla="*/ 76620 w 414"/>
                    <a:gd name="T23" fmla="*/ 1106377 h 589"/>
                    <a:gd name="T24" fmla="*/ 62386 w 414"/>
                    <a:gd name="T25" fmla="*/ 1279854 h 589"/>
                    <a:gd name="T26" fmla="*/ 25341 w 414"/>
                    <a:gd name="T27" fmla="*/ 1352954 h 589"/>
                    <a:gd name="T28" fmla="*/ 81676 w 414"/>
                    <a:gd name="T29" fmla="*/ 1550688 h 589"/>
                    <a:gd name="T30" fmla="*/ 109651 w 414"/>
                    <a:gd name="T31" fmla="*/ 1831182 h 589"/>
                    <a:gd name="T32" fmla="*/ 197128 w 414"/>
                    <a:gd name="T33" fmla="*/ 1959910 h 589"/>
                    <a:gd name="T34" fmla="*/ 213212 w 414"/>
                    <a:gd name="T35" fmla="*/ 1602210 h 589"/>
                    <a:gd name="T36" fmla="*/ 242945 w 414"/>
                    <a:gd name="T37" fmla="*/ 1176019 h 589"/>
                    <a:gd name="T38" fmla="*/ 293502 w 414"/>
                    <a:gd name="T39" fmla="*/ 960047 h 589"/>
                    <a:gd name="T40" fmla="*/ 422341 w 414"/>
                    <a:gd name="T41" fmla="*/ 873448 h 589"/>
                    <a:gd name="T42" fmla="*/ 444114 w 414"/>
                    <a:gd name="T43" fmla="*/ 873448 h 589"/>
                    <a:gd name="T44" fmla="*/ 491359 w 414"/>
                    <a:gd name="T45" fmla="*/ 915303 h 589"/>
                    <a:gd name="T46" fmla="*/ 528290 w 414"/>
                    <a:gd name="T47" fmla="*/ 1016177 h 589"/>
                    <a:gd name="T48" fmla="*/ 540358 w 414"/>
                    <a:gd name="T49" fmla="*/ 995316 h 589"/>
                    <a:gd name="T50" fmla="*/ 561438 w 414"/>
                    <a:gd name="T51" fmla="*/ 828706 h 589"/>
                    <a:gd name="T52" fmla="*/ 553780 w 414"/>
                    <a:gd name="T53" fmla="*/ 762956 h 589"/>
                    <a:gd name="T54" fmla="*/ 577429 w 414"/>
                    <a:gd name="T55" fmla="*/ 576482 h 589"/>
                    <a:gd name="T56" fmla="*/ 716451 w 414"/>
                    <a:gd name="T57" fmla="*/ 524248 h 589"/>
                    <a:gd name="T58" fmla="*/ 805806 w 414"/>
                    <a:gd name="T59" fmla="*/ 378553 h 589"/>
                    <a:gd name="T60" fmla="*/ 761066 w 414"/>
                    <a:gd name="T61" fmla="*/ 253877 h 589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w 414"/>
                    <a:gd name="T94" fmla="*/ 0 h 589"/>
                    <a:gd name="T95" fmla="*/ 414 w 414"/>
                    <a:gd name="T96" fmla="*/ 589 h 589"/>
                  </a:gdLst>
                  <a:ahLst/>
                  <a:cxnLst>
                    <a:cxn ang="T62">
                      <a:pos x="T0" y="T1"/>
                    </a:cxn>
                    <a:cxn ang="T63">
                      <a:pos x="T2" y="T3"/>
                    </a:cxn>
                    <a:cxn ang="T64">
                      <a:pos x="T4" y="T5"/>
                    </a:cxn>
                    <a:cxn ang="T65">
                      <a:pos x="T6" y="T7"/>
                    </a:cxn>
                    <a:cxn ang="T66">
                      <a:pos x="T8" y="T9"/>
                    </a:cxn>
                    <a:cxn ang="T67">
                      <a:pos x="T10" y="T11"/>
                    </a:cxn>
                    <a:cxn ang="T68">
                      <a:pos x="T12" y="T13"/>
                    </a:cxn>
                    <a:cxn ang="T69">
                      <a:pos x="T14" y="T15"/>
                    </a:cxn>
                    <a:cxn ang="T70">
                      <a:pos x="T16" y="T17"/>
                    </a:cxn>
                    <a:cxn ang="T71">
                      <a:pos x="T18" y="T19"/>
                    </a:cxn>
                    <a:cxn ang="T72">
                      <a:pos x="T20" y="T21"/>
                    </a:cxn>
                    <a:cxn ang="T73">
                      <a:pos x="T22" y="T23"/>
                    </a:cxn>
                    <a:cxn ang="T74">
                      <a:pos x="T24" y="T25"/>
                    </a:cxn>
                    <a:cxn ang="T75">
                      <a:pos x="T26" y="T27"/>
                    </a:cxn>
                    <a:cxn ang="T76">
                      <a:pos x="T28" y="T29"/>
                    </a:cxn>
                    <a:cxn ang="T77">
                      <a:pos x="T30" y="T31"/>
                    </a:cxn>
                    <a:cxn ang="T78">
                      <a:pos x="T32" y="T33"/>
                    </a:cxn>
                    <a:cxn ang="T79">
                      <a:pos x="T34" y="T35"/>
                    </a:cxn>
                    <a:cxn ang="T80">
                      <a:pos x="T36" y="T37"/>
                    </a:cxn>
                    <a:cxn ang="T81">
                      <a:pos x="T38" y="T39"/>
                    </a:cxn>
                    <a:cxn ang="T82">
                      <a:pos x="T40" y="T41"/>
                    </a:cxn>
                    <a:cxn ang="T83">
                      <a:pos x="T42" y="T43"/>
                    </a:cxn>
                    <a:cxn ang="T84">
                      <a:pos x="T44" y="T45"/>
                    </a:cxn>
                    <a:cxn ang="T85">
                      <a:pos x="T46" y="T47"/>
                    </a:cxn>
                    <a:cxn ang="T86">
                      <a:pos x="T48" y="T49"/>
                    </a:cxn>
                    <a:cxn ang="T87">
                      <a:pos x="T50" y="T51"/>
                    </a:cxn>
                    <a:cxn ang="T88">
                      <a:pos x="T52" y="T53"/>
                    </a:cxn>
                    <a:cxn ang="T89">
                      <a:pos x="T54" y="T55"/>
                    </a:cxn>
                    <a:cxn ang="T90">
                      <a:pos x="T56" y="T57"/>
                    </a:cxn>
                    <a:cxn ang="T91">
                      <a:pos x="T58" y="T59"/>
                    </a:cxn>
                    <a:cxn ang="T92">
                      <a:pos x="T60" y="T61"/>
                    </a:cxn>
                  </a:cxnLst>
                  <a:rect l="T93" t="T94" r="T95" b="T96"/>
                  <a:pathLst>
                    <a:path w="414" h="589">
                      <a:moveTo>
                        <a:pt x="389" y="73"/>
                      </a:moveTo>
                      <a:cubicBezTo>
                        <a:pt x="342" y="3"/>
                        <a:pt x="249" y="0"/>
                        <a:pt x="172" y="21"/>
                      </a:cubicBezTo>
                      <a:cubicBezTo>
                        <a:pt x="125" y="34"/>
                        <a:pt x="90" y="50"/>
                        <a:pt x="57" y="84"/>
                      </a:cubicBezTo>
                      <a:cubicBezTo>
                        <a:pt x="37" y="92"/>
                        <a:pt x="18" y="105"/>
                        <a:pt x="0" y="120"/>
                      </a:cubicBezTo>
                      <a:cubicBezTo>
                        <a:pt x="18" y="137"/>
                        <a:pt x="18" y="137"/>
                        <a:pt x="18" y="137"/>
                      </a:cubicBezTo>
                      <a:cubicBezTo>
                        <a:pt x="35" y="155"/>
                        <a:pt x="35" y="155"/>
                        <a:pt x="35" y="155"/>
                      </a:cubicBezTo>
                      <a:cubicBezTo>
                        <a:pt x="39" y="165"/>
                        <a:pt x="39" y="165"/>
                        <a:pt x="39" y="165"/>
                      </a:cubicBezTo>
                      <a:cubicBezTo>
                        <a:pt x="36" y="182"/>
                        <a:pt x="36" y="182"/>
                        <a:pt x="36" y="182"/>
                      </a:cubicBezTo>
                      <a:cubicBezTo>
                        <a:pt x="52" y="186"/>
                        <a:pt x="52" y="186"/>
                        <a:pt x="52" y="186"/>
                      </a:cubicBezTo>
                      <a:cubicBezTo>
                        <a:pt x="48" y="193"/>
                        <a:pt x="61" y="216"/>
                        <a:pt x="47" y="227"/>
                      </a:cubicBezTo>
                      <a:cubicBezTo>
                        <a:pt x="37" y="234"/>
                        <a:pt x="16" y="255"/>
                        <a:pt x="39" y="281"/>
                      </a:cubicBezTo>
                      <a:cubicBezTo>
                        <a:pt x="46" y="289"/>
                        <a:pt x="36" y="309"/>
                        <a:pt x="39" y="319"/>
                      </a:cubicBezTo>
                      <a:cubicBezTo>
                        <a:pt x="42" y="328"/>
                        <a:pt x="40" y="352"/>
                        <a:pt x="32" y="369"/>
                      </a:cubicBezTo>
                      <a:cubicBezTo>
                        <a:pt x="26" y="380"/>
                        <a:pt x="12" y="387"/>
                        <a:pt x="13" y="390"/>
                      </a:cubicBezTo>
                      <a:cubicBezTo>
                        <a:pt x="24" y="409"/>
                        <a:pt x="35" y="428"/>
                        <a:pt x="42" y="447"/>
                      </a:cubicBezTo>
                      <a:cubicBezTo>
                        <a:pt x="55" y="483"/>
                        <a:pt x="52" y="525"/>
                        <a:pt x="56" y="528"/>
                      </a:cubicBezTo>
                      <a:cubicBezTo>
                        <a:pt x="70" y="540"/>
                        <a:pt x="76" y="589"/>
                        <a:pt x="101" y="565"/>
                      </a:cubicBezTo>
                      <a:cubicBezTo>
                        <a:pt x="122" y="546"/>
                        <a:pt x="111" y="486"/>
                        <a:pt x="109" y="462"/>
                      </a:cubicBezTo>
                      <a:cubicBezTo>
                        <a:pt x="106" y="417"/>
                        <a:pt x="114" y="382"/>
                        <a:pt x="124" y="339"/>
                      </a:cubicBezTo>
                      <a:cubicBezTo>
                        <a:pt x="129" y="317"/>
                        <a:pt x="126" y="289"/>
                        <a:pt x="150" y="277"/>
                      </a:cubicBezTo>
                      <a:cubicBezTo>
                        <a:pt x="170" y="267"/>
                        <a:pt x="195" y="263"/>
                        <a:pt x="216" y="252"/>
                      </a:cubicBezTo>
                      <a:cubicBezTo>
                        <a:pt x="217" y="252"/>
                        <a:pt x="225" y="252"/>
                        <a:pt x="227" y="252"/>
                      </a:cubicBezTo>
                      <a:cubicBezTo>
                        <a:pt x="230" y="265"/>
                        <a:pt x="243" y="259"/>
                        <a:pt x="251" y="264"/>
                      </a:cubicBezTo>
                      <a:cubicBezTo>
                        <a:pt x="255" y="267"/>
                        <a:pt x="266" y="289"/>
                        <a:pt x="270" y="293"/>
                      </a:cubicBezTo>
                      <a:cubicBezTo>
                        <a:pt x="274" y="297"/>
                        <a:pt x="272" y="284"/>
                        <a:pt x="276" y="287"/>
                      </a:cubicBezTo>
                      <a:cubicBezTo>
                        <a:pt x="294" y="269"/>
                        <a:pt x="292" y="256"/>
                        <a:pt x="287" y="239"/>
                      </a:cubicBezTo>
                      <a:cubicBezTo>
                        <a:pt x="285" y="234"/>
                        <a:pt x="285" y="226"/>
                        <a:pt x="283" y="220"/>
                      </a:cubicBezTo>
                      <a:cubicBezTo>
                        <a:pt x="275" y="196"/>
                        <a:pt x="271" y="182"/>
                        <a:pt x="295" y="166"/>
                      </a:cubicBezTo>
                      <a:cubicBezTo>
                        <a:pt x="317" y="151"/>
                        <a:pt x="343" y="160"/>
                        <a:pt x="366" y="151"/>
                      </a:cubicBezTo>
                      <a:cubicBezTo>
                        <a:pt x="382" y="145"/>
                        <a:pt x="411" y="127"/>
                        <a:pt x="412" y="109"/>
                      </a:cubicBezTo>
                      <a:cubicBezTo>
                        <a:pt x="414" y="95"/>
                        <a:pt x="396" y="83"/>
                        <a:pt x="389" y="73"/>
                      </a:cubicBezTo>
                      <a:close/>
                    </a:path>
                  </a:pathLst>
                </a:custGeom>
                <a:solidFill>
                  <a:srgbClr val="FBCD8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40" name="Freeform 9"/>
                <p:cNvSpPr>
                  <a:spLocks noChangeArrowheads="1"/>
                </p:cNvSpPr>
                <p:nvPr/>
              </p:nvSpPr>
              <p:spPr bwMode="auto">
                <a:xfrm>
                  <a:off x="2841" y="2217"/>
                  <a:ext cx="111" cy="391"/>
                </a:xfrm>
                <a:custGeom>
                  <a:avLst/>
                  <a:gdLst>
                    <a:gd name="T0" fmla="*/ 64690 w 48"/>
                    <a:gd name="T1" fmla="*/ 0 h 158"/>
                    <a:gd name="T2" fmla="*/ 86712 w 48"/>
                    <a:gd name="T3" fmla="*/ 87054 h 158"/>
                    <a:gd name="T4" fmla="*/ 66059 w 48"/>
                    <a:gd name="T5" fmla="*/ 198445 h 158"/>
                    <a:gd name="T6" fmla="*/ 47413 w 48"/>
                    <a:gd name="T7" fmla="*/ 316497 h 158"/>
                    <a:gd name="T8" fmla="*/ 24471 w 48"/>
                    <a:gd name="T9" fmla="*/ 507575 h 158"/>
                    <a:gd name="T10" fmla="*/ 0 w 48"/>
                    <a:gd name="T11" fmla="*/ 550070 h 158"/>
                    <a:gd name="T12" fmla="*/ 9921 w 48"/>
                    <a:gd name="T13" fmla="*/ 323362 h 15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48"/>
                    <a:gd name="T22" fmla="*/ 0 h 158"/>
                    <a:gd name="T23" fmla="*/ 48 w 48"/>
                    <a:gd name="T24" fmla="*/ 158 h 15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48" h="158">
                      <a:moveTo>
                        <a:pt x="34" y="0"/>
                      </a:moveTo>
                      <a:cubicBezTo>
                        <a:pt x="44" y="0"/>
                        <a:pt x="48" y="12"/>
                        <a:pt x="46" y="25"/>
                      </a:cubicBezTo>
                      <a:cubicBezTo>
                        <a:pt x="44" y="38"/>
                        <a:pt x="38" y="43"/>
                        <a:pt x="35" y="57"/>
                      </a:cubicBezTo>
                      <a:cubicBezTo>
                        <a:pt x="31" y="71"/>
                        <a:pt x="27" y="78"/>
                        <a:pt x="25" y="91"/>
                      </a:cubicBezTo>
                      <a:cubicBezTo>
                        <a:pt x="23" y="104"/>
                        <a:pt x="15" y="135"/>
                        <a:pt x="13" y="146"/>
                      </a:cubicBezTo>
                      <a:cubicBezTo>
                        <a:pt x="10" y="157"/>
                        <a:pt x="0" y="158"/>
                        <a:pt x="0" y="158"/>
                      </a:cubicBezTo>
                      <a:cubicBezTo>
                        <a:pt x="0" y="158"/>
                        <a:pt x="4" y="95"/>
                        <a:pt x="5" y="93"/>
                      </a:cubicBezTo>
                    </a:path>
                  </a:pathLst>
                </a:custGeom>
                <a:solidFill>
                  <a:srgbClr val="F6AF6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41" name="Freeform 10"/>
                <p:cNvSpPr>
                  <a:spLocks noChangeArrowheads="1"/>
                </p:cNvSpPr>
                <p:nvPr/>
              </p:nvSpPr>
              <p:spPr bwMode="auto">
                <a:xfrm>
                  <a:off x="3078" y="2200"/>
                  <a:ext cx="317" cy="289"/>
                </a:xfrm>
                <a:custGeom>
                  <a:avLst/>
                  <a:gdLst>
                    <a:gd name="T0" fmla="*/ 217018 w 137"/>
                    <a:gd name="T1" fmla="*/ 48164 h 117"/>
                    <a:gd name="T2" fmla="*/ 235714 w 137"/>
                    <a:gd name="T3" fmla="*/ 164876 h 117"/>
                    <a:gd name="T4" fmla="*/ 243220 w 137"/>
                    <a:gd name="T5" fmla="*/ 215982 h 117"/>
                    <a:gd name="T6" fmla="*/ 256414 w 137"/>
                    <a:gd name="T7" fmla="*/ 281204 h 117"/>
                    <a:gd name="T8" fmla="*/ 243220 w 137"/>
                    <a:gd name="T9" fmla="*/ 304547 h 117"/>
                    <a:gd name="T10" fmla="*/ 217018 w 137"/>
                    <a:gd name="T11" fmla="*/ 307489 h 117"/>
                    <a:gd name="T12" fmla="*/ 218431 w 137"/>
                    <a:gd name="T13" fmla="*/ 351827 h 117"/>
                    <a:gd name="T14" fmla="*/ 220204 w 137"/>
                    <a:gd name="T15" fmla="*/ 400626 h 117"/>
                    <a:gd name="T16" fmla="*/ 176483 w 137"/>
                    <a:gd name="T17" fmla="*/ 307489 h 117"/>
                    <a:gd name="T18" fmla="*/ 112486 w 137"/>
                    <a:gd name="T19" fmla="*/ 218738 h 117"/>
                    <a:gd name="T20" fmla="*/ 0 w 137"/>
                    <a:gd name="T21" fmla="*/ 161003 h 117"/>
                    <a:gd name="T22" fmla="*/ 18895 w 137"/>
                    <a:gd name="T23" fmla="*/ 126231 h 117"/>
                    <a:gd name="T24" fmla="*/ 20554 w 137"/>
                    <a:gd name="T25" fmla="*/ 67937 h 117"/>
                    <a:gd name="T26" fmla="*/ 31899 w 137"/>
                    <a:gd name="T27" fmla="*/ 58415 h 117"/>
                    <a:gd name="T28" fmla="*/ 85627 w 137"/>
                    <a:gd name="T29" fmla="*/ 61051 h 117"/>
                    <a:gd name="T30" fmla="*/ 143076 w 137"/>
                    <a:gd name="T31" fmla="*/ 37528 h 117"/>
                    <a:gd name="T32" fmla="*/ 180820 w 137"/>
                    <a:gd name="T33" fmla="*/ 0 h 117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137"/>
                    <a:gd name="T52" fmla="*/ 0 h 117"/>
                    <a:gd name="T53" fmla="*/ 137 w 137"/>
                    <a:gd name="T54" fmla="*/ 117 h 117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137" h="117">
                      <a:moveTo>
                        <a:pt x="114" y="14"/>
                      </a:moveTo>
                      <a:cubicBezTo>
                        <a:pt x="120" y="25"/>
                        <a:pt x="122" y="36"/>
                        <a:pt x="124" y="48"/>
                      </a:cubicBezTo>
                      <a:cubicBezTo>
                        <a:pt x="125" y="53"/>
                        <a:pt x="126" y="58"/>
                        <a:pt x="128" y="63"/>
                      </a:cubicBezTo>
                      <a:cubicBezTo>
                        <a:pt x="131" y="69"/>
                        <a:pt x="132" y="75"/>
                        <a:pt x="135" y="82"/>
                      </a:cubicBezTo>
                      <a:cubicBezTo>
                        <a:pt x="137" y="88"/>
                        <a:pt x="135" y="93"/>
                        <a:pt x="128" y="89"/>
                      </a:cubicBezTo>
                      <a:cubicBezTo>
                        <a:pt x="122" y="85"/>
                        <a:pt x="117" y="81"/>
                        <a:pt x="114" y="90"/>
                      </a:cubicBezTo>
                      <a:cubicBezTo>
                        <a:pt x="112" y="95"/>
                        <a:pt x="114" y="98"/>
                        <a:pt x="115" y="103"/>
                      </a:cubicBezTo>
                      <a:cubicBezTo>
                        <a:pt x="116" y="108"/>
                        <a:pt x="116" y="112"/>
                        <a:pt x="116" y="117"/>
                      </a:cubicBezTo>
                      <a:cubicBezTo>
                        <a:pt x="113" y="105"/>
                        <a:pt x="101" y="98"/>
                        <a:pt x="93" y="90"/>
                      </a:cubicBezTo>
                      <a:cubicBezTo>
                        <a:pt x="83" y="81"/>
                        <a:pt x="72" y="70"/>
                        <a:pt x="59" y="64"/>
                      </a:cubicBezTo>
                      <a:cubicBezTo>
                        <a:pt x="41" y="55"/>
                        <a:pt x="20" y="51"/>
                        <a:pt x="0" y="47"/>
                      </a:cubicBezTo>
                      <a:cubicBezTo>
                        <a:pt x="7" y="48"/>
                        <a:pt x="9" y="41"/>
                        <a:pt x="10" y="37"/>
                      </a:cubicBezTo>
                      <a:cubicBezTo>
                        <a:pt x="11" y="31"/>
                        <a:pt x="10" y="26"/>
                        <a:pt x="11" y="20"/>
                      </a:cubicBezTo>
                      <a:cubicBezTo>
                        <a:pt x="11" y="16"/>
                        <a:pt x="12" y="17"/>
                        <a:pt x="17" y="17"/>
                      </a:cubicBezTo>
                      <a:cubicBezTo>
                        <a:pt x="26" y="17"/>
                        <a:pt x="35" y="19"/>
                        <a:pt x="45" y="18"/>
                      </a:cubicBezTo>
                      <a:cubicBezTo>
                        <a:pt x="55" y="17"/>
                        <a:pt x="65" y="15"/>
                        <a:pt x="75" y="11"/>
                      </a:cubicBezTo>
                      <a:cubicBezTo>
                        <a:pt x="82" y="8"/>
                        <a:pt x="88" y="4"/>
                        <a:pt x="95" y="0"/>
                      </a:cubicBezTo>
                    </a:path>
                  </a:pathLst>
                </a:custGeom>
                <a:solidFill>
                  <a:srgbClr val="B1CDC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42" name="Freeform 11"/>
                <p:cNvSpPr>
                  <a:spLocks noChangeArrowheads="1"/>
                </p:cNvSpPr>
                <p:nvPr/>
              </p:nvSpPr>
              <p:spPr bwMode="auto">
                <a:xfrm>
                  <a:off x="2788" y="1973"/>
                  <a:ext cx="572" cy="338"/>
                </a:xfrm>
                <a:custGeom>
                  <a:avLst/>
                  <a:gdLst>
                    <a:gd name="T0" fmla="*/ 78512 w 247"/>
                    <a:gd name="T1" fmla="*/ 131896 h 137"/>
                    <a:gd name="T2" fmla="*/ 224243 w 247"/>
                    <a:gd name="T3" fmla="*/ 6775 h 137"/>
                    <a:gd name="T4" fmla="*/ 306794 w 247"/>
                    <a:gd name="T5" fmla="*/ 2746 h 137"/>
                    <a:gd name="T6" fmla="*/ 471472 w 247"/>
                    <a:gd name="T7" fmla="*/ 258234 h 137"/>
                    <a:gd name="T8" fmla="*/ 164715 w 247"/>
                    <a:gd name="T9" fmla="*/ 369392 h 137"/>
                    <a:gd name="T10" fmla="*/ 99303 w 247"/>
                    <a:gd name="T11" fmla="*/ 325408 h 137"/>
                    <a:gd name="T12" fmla="*/ 49704 w 247"/>
                    <a:gd name="T13" fmla="*/ 352751 h 137"/>
                    <a:gd name="T14" fmla="*/ 13263 w 247"/>
                    <a:gd name="T15" fmla="*/ 334928 h 137"/>
                    <a:gd name="T16" fmla="*/ 15736 w 247"/>
                    <a:gd name="T17" fmla="*/ 274199 h 137"/>
                    <a:gd name="T18" fmla="*/ 38227 w 247"/>
                    <a:gd name="T19" fmla="*/ 203185 h 137"/>
                    <a:gd name="T20" fmla="*/ 78512 w 247"/>
                    <a:gd name="T21" fmla="*/ 131896 h 137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47"/>
                    <a:gd name="T34" fmla="*/ 0 h 137"/>
                    <a:gd name="T35" fmla="*/ 247 w 247"/>
                    <a:gd name="T36" fmla="*/ 137 h 137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47" h="137">
                      <a:moveTo>
                        <a:pt x="41" y="39"/>
                      </a:moveTo>
                      <a:cubicBezTo>
                        <a:pt x="60" y="23"/>
                        <a:pt x="87" y="5"/>
                        <a:pt x="117" y="2"/>
                      </a:cubicBezTo>
                      <a:cubicBezTo>
                        <a:pt x="126" y="2"/>
                        <a:pt x="143" y="0"/>
                        <a:pt x="160" y="1"/>
                      </a:cubicBezTo>
                      <a:cubicBezTo>
                        <a:pt x="200" y="6"/>
                        <a:pt x="247" y="43"/>
                        <a:pt x="246" y="76"/>
                      </a:cubicBezTo>
                      <a:cubicBezTo>
                        <a:pt x="246" y="124"/>
                        <a:pt x="170" y="137"/>
                        <a:pt x="86" y="109"/>
                      </a:cubicBezTo>
                      <a:cubicBezTo>
                        <a:pt x="55" y="95"/>
                        <a:pt x="52" y="96"/>
                        <a:pt x="52" y="96"/>
                      </a:cubicBezTo>
                      <a:cubicBezTo>
                        <a:pt x="52" y="96"/>
                        <a:pt x="34" y="105"/>
                        <a:pt x="26" y="104"/>
                      </a:cubicBezTo>
                      <a:cubicBezTo>
                        <a:pt x="18" y="104"/>
                        <a:pt x="8" y="105"/>
                        <a:pt x="7" y="99"/>
                      </a:cubicBezTo>
                      <a:cubicBezTo>
                        <a:pt x="6" y="92"/>
                        <a:pt x="8" y="81"/>
                        <a:pt x="8" y="81"/>
                      </a:cubicBezTo>
                      <a:cubicBezTo>
                        <a:pt x="8" y="81"/>
                        <a:pt x="0" y="76"/>
                        <a:pt x="20" y="60"/>
                      </a:cubicBezTo>
                      <a:cubicBezTo>
                        <a:pt x="25" y="55"/>
                        <a:pt x="31" y="47"/>
                        <a:pt x="41" y="39"/>
                      </a:cubicBezTo>
                      <a:close/>
                    </a:path>
                  </a:pathLst>
                </a:custGeom>
                <a:solidFill>
                  <a:srgbClr val="DF797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43" name="Freeform 12"/>
                <p:cNvSpPr>
                  <a:spLocks noChangeArrowheads="1"/>
                </p:cNvSpPr>
                <p:nvPr/>
              </p:nvSpPr>
              <p:spPr bwMode="auto">
                <a:xfrm>
                  <a:off x="3154" y="1834"/>
                  <a:ext cx="478" cy="406"/>
                </a:xfrm>
                <a:custGeom>
                  <a:avLst/>
                  <a:gdLst>
                    <a:gd name="T0" fmla="*/ 315756 w 206"/>
                    <a:gd name="T1" fmla="*/ 436004 h 164"/>
                    <a:gd name="T2" fmla="*/ 395858 w 206"/>
                    <a:gd name="T3" fmla="*/ 307768 h 164"/>
                    <a:gd name="T4" fmla="*/ 401592 w 206"/>
                    <a:gd name="T5" fmla="*/ 189228 h 164"/>
                    <a:gd name="T6" fmla="*/ 394118 w 206"/>
                    <a:gd name="T7" fmla="*/ 174917 h 164"/>
                    <a:gd name="T8" fmla="*/ 368958 w 206"/>
                    <a:gd name="T9" fmla="*/ 118540 h 164"/>
                    <a:gd name="T10" fmla="*/ 282542 w 206"/>
                    <a:gd name="T11" fmla="*/ 73464 h 164"/>
                    <a:gd name="T12" fmla="*/ 168110 w 206"/>
                    <a:gd name="T13" fmla="*/ 0 h 164"/>
                    <a:gd name="T14" fmla="*/ 52933 w 206"/>
                    <a:gd name="T15" fmla="*/ 0 h 164"/>
                    <a:gd name="T16" fmla="*/ 1884 w 206"/>
                    <a:gd name="T17" fmla="*/ 89998 h 164"/>
                    <a:gd name="T18" fmla="*/ 62307 w 206"/>
                    <a:gd name="T19" fmla="*/ 144120 h 164"/>
                    <a:gd name="T20" fmla="*/ 165479 w 206"/>
                    <a:gd name="T21" fmla="*/ 314638 h 164"/>
                    <a:gd name="T22" fmla="*/ 165479 w 206"/>
                    <a:gd name="T23" fmla="*/ 394991 h 164"/>
                    <a:gd name="T24" fmla="*/ 156394 w 206"/>
                    <a:gd name="T25" fmla="*/ 572685 h 164"/>
                    <a:gd name="T26" fmla="*/ 173883 w 206"/>
                    <a:gd name="T27" fmla="*/ 565815 h 164"/>
                    <a:gd name="T28" fmla="*/ 181566 w 206"/>
                    <a:gd name="T29" fmla="*/ 551566 h 164"/>
                    <a:gd name="T30" fmla="*/ 210754 w 206"/>
                    <a:gd name="T31" fmla="*/ 499330 h 164"/>
                    <a:gd name="T32" fmla="*/ 248008 w 206"/>
                    <a:gd name="T33" fmla="*/ 456921 h 164"/>
                    <a:gd name="T34" fmla="*/ 315756 w 206"/>
                    <a:gd name="T35" fmla="*/ 436004 h 164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206"/>
                    <a:gd name="T55" fmla="*/ 0 h 164"/>
                    <a:gd name="T56" fmla="*/ 206 w 206"/>
                    <a:gd name="T57" fmla="*/ 164 h 164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206" h="164">
                      <a:moveTo>
                        <a:pt x="162" y="125"/>
                      </a:moveTo>
                      <a:cubicBezTo>
                        <a:pt x="203" y="88"/>
                        <a:pt x="203" y="88"/>
                        <a:pt x="203" y="88"/>
                      </a:cubicBezTo>
                      <a:cubicBezTo>
                        <a:pt x="203" y="88"/>
                        <a:pt x="205" y="69"/>
                        <a:pt x="206" y="54"/>
                      </a:cubicBezTo>
                      <a:cubicBezTo>
                        <a:pt x="204" y="53"/>
                        <a:pt x="203" y="51"/>
                        <a:pt x="202" y="50"/>
                      </a:cubicBezTo>
                      <a:cubicBezTo>
                        <a:pt x="198" y="44"/>
                        <a:pt x="194" y="39"/>
                        <a:pt x="189" y="34"/>
                      </a:cubicBezTo>
                      <a:cubicBezTo>
                        <a:pt x="172" y="28"/>
                        <a:pt x="147" y="21"/>
                        <a:pt x="145" y="21"/>
                      </a:cubicBezTo>
                      <a:cubicBezTo>
                        <a:pt x="141" y="21"/>
                        <a:pt x="86" y="0"/>
                        <a:pt x="86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1"/>
                        <a:pt x="2" y="26"/>
                        <a:pt x="1" y="26"/>
                      </a:cubicBezTo>
                      <a:cubicBezTo>
                        <a:pt x="0" y="26"/>
                        <a:pt x="32" y="41"/>
                        <a:pt x="32" y="41"/>
                      </a:cubicBezTo>
                      <a:cubicBezTo>
                        <a:pt x="85" y="90"/>
                        <a:pt x="85" y="90"/>
                        <a:pt x="85" y="90"/>
                      </a:cubicBezTo>
                      <a:cubicBezTo>
                        <a:pt x="85" y="113"/>
                        <a:pt x="85" y="113"/>
                        <a:pt x="85" y="113"/>
                      </a:cubicBezTo>
                      <a:cubicBezTo>
                        <a:pt x="85" y="113"/>
                        <a:pt x="94" y="132"/>
                        <a:pt x="80" y="164"/>
                      </a:cubicBezTo>
                      <a:cubicBezTo>
                        <a:pt x="89" y="162"/>
                        <a:pt x="89" y="162"/>
                        <a:pt x="89" y="162"/>
                      </a:cubicBezTo>
                      <a:cubicBezTo>
                        <a:pt x="93" y="158"/>
                        <a:pt x="93" y="158"/>
                        <a:pt x="93" y="158"/>
                      </a:cubicBezTo>
                      <a:cubicBezTo>
                        <a:pt x="96" y="153"/>
                        <a:pt x="101" y="148"/>
                        <a:pt x="108" y="143"/>
                      </a:cubicBezTo>
                      <a:cubicBezTo>
                        <a:pt x="127" y="131"/>
                        <a:pt x="127" y="131"/>
                        <a:pt x="127" y="131"/>
                      </a:cubicBezTo>
                      <a:lnTo>
                        <a:pt x="162" y="125"/>
                      </a:lnTo>
                      <a:close/>
                    </a:path>
                  </a:pathLst>
                </a:custGeom>
                <a:solidFill>
                  <a:srgbClr val="FAD0B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44" name="Freeform 13"/>
                <p:cNvSpPr>
                  <a:spLocks noChangeArrowheads="1"/>
                </p:cNvSpPr>
                <p:nvPr/>
              </p:nvSpPr>
              <p:spPr bwMode="auto">
                <a:xfrm>
                  <a:off x="2755" y="2470"/>
                  <a:ext cx="163" cy="724"/>
                </a:xfrm>
                <a:custGeom>
                  <a:avLst/>
                  <a:gdLst>
                    <a:gd name="T0" fmla="*/ 128772 w 70"/>
                    <a:gd name="T1" fmla="*/ 707654 h 293"/>
                    <a:gd name="T2" fmla="*/ 102839 w 70"/>
                    <a:gd name="T3" fmla="*/ 707654 h 293"/>
                    <a:gd name="T4" fmla="*/ 76058 w 70"/>
                    <a:gd name="T5" fmla="*/ 574268 h 293"/>
                    <a:gd name="T6" fmla="*/ 34572 w 70"/>
                    <a:gd name="T7" fmla="*/ 384696 h 293"/>
                    <a:gd name="T8" fmla="*/ 88318 w 70"/>
                    <a:gd name="T9" fmla="*/ 257010 h 293"/>
                    <a:gd name="T10" fmla="*/ 108721 w 70"/>
                    <a:gd name="T11" fmla="*/ 0 h 293"/>
                    <a:gd name="T12" fmla="*/ 82082 w 70"/>
                    <a:gd name="T13" fmla="*/ 205789 h 293"/>
                    <a:gd name="T14" fmla="*/ 16288 w 70"/>
                    <a:gd name="T15" fmla="*/ 359905 h 293"/>
                    <a:gd name="T16" fmla="*/ 44164 w 70"/>
                    <a:gd name="T17" fmla="*/ 480953 h 293"/>
                    <a:gd name="T18" fmla="*/ 82082 w 70"/>
                    <a:gd name="T19" fmla="*/ 758700 h 293"/>
                    <a:gd name="T20" fmla="*/ 78736 w 70"/>
                    <a:gd name="T21" fmla="*/ 786877 h 293"/>
                    <a:gd name="T22" fmla="*/ 76058 w 70"/>
                    <a:gd name="T23" fmla="*/ 844742 h 293"/>
                    <a:gd name="T24" fmla="*/ 82082 w 70"/>
                    <a:gd name="T25" fmla="*/ 852192 h 293"/>
                    <a:gd name="T26" fmla="*/ 141097 w 70"/>
                    <a:gd name="T27" fmla="*/ 1006313 h 293"/>
                    <a:gd name="T28" fmla="*/ 128772 w 70"/>
                    <a:gd name="T29" fmla="*/ 707654 h 293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70"/>
                    <a:gd name="T46" fmla="*/ 0 h 293"/>
                    <a:gd name="T47" fmla="*/ 70 w 70"/>
                    <a:gd name="T48" fmla="*/ 293 h 293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70" h="293">
                      <a:moveTo>
                        <a:pt x="64" y="206"/>
                      </a:moveTo>
                      <a:cubicBezTo>
                        <a:pt x="64" y="206"/>
                        <a:pt x="56" y="205"/>
                        <a:pt x="51" y="206"/>
                      </a:cubicBezTo>
                      <a:cubicBezTo>
                        <a:pt x="46" y="206"/>
                        <a:pt x="45" y="201"/>
                        <a:pt x="38" y="167"/>
                      </a:cubicBezTo>
                      <a:cubicBezTo>
                        <a:pt x="32" y="133"/>
                        <a:pt x="10" y="114"/>
                        <a:pt x="17" y="112"/>
                      </a:cubicBezTo>
                      <a:cubicBezTo>
                        <a:pt x="24" y="109"/>
                        <a:pt x="41" y="87"/>
                        <a:pt x="44" y="75"/>
                      </a:cubicBezTo>
                      <a:cubicBezTo>
                        <a:pt x="48" y="59"/>
                        <a:pt x="54" y="16"/>
                        <a:pt x="54" y="0"/>
                      </a:cubicBezTo>
                      <a:cubicBezTo>
                        <a:pt x="51" y="20"/>
                        <a:pt x="46" y="43"/>
                        <a:pt x="41" y="60"/>
                      </a:cubicBezTo>
                      <a:cubicBezTo>
                        <a:pt x="32" y="91"/>
                        <a:pt x="16" y="102"/>
                        <a:pt x="8" y="105"/>
                      </a:cubicBezTo>
                      <a:cubicBezTo>
                        <a:pt x="0" y="109"/>
                        <a:pt x="12" y="118"/>
                        <a:pt x="22" y="140"/>
                      </a:cubicBezTo>
                      <a:cubicBezTo>
                        <a:pt x="30" y="158"/>
                        <a:pt x="36" y="191"/>
                        <a:pt x="41" y="221"/>
                      </a:cubicBezTo>
                      <a:cubicBezTo>
                        <a:pt x="40" y="223"/>
                        <a:pt x="40" y="225"/>
                        <a:pt x="39" y="229"/>
                      </a:cubicBezTo>
                      <a:cubicBezTo>
                        <a:pt x="39" y="232"/>
                        <a:pt x="38" y="238"/>
                        <a:pt x="38" y="246"/>
                      </a:cubicBezTo>
                      <a:cubicBezTo>
                        <a:pt x="39" y="247"/>
                        <a:pt x="40" y="247"/>
                        <a:pt x="41" y="248"/>
                      </a:cubicBezTo>
                      <a:cubicBezTo>
                        <a:pt x="52" y="257"/>
                        <a:pt x="55" y="291"/>
                        <a:pt x="70" y="293"/>
                      </a:cubicBezTo>
                      <a:lnTo>
                        <a:pt x="64" y="206"/>
                      </a:lnTo>
                      <a:close/>
                    </a:path>
                  </a:pathLst>
                </a:custGeom>
                <a:solidFill>
                  <a:srgbClr val="F6AF6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45" name="Freeform 14"/>
                <p:cNvSpPr>
                  <a:spLocks noChangeArrowheads="1"/>
                </p:cNvSpPr>
                <p:nvPr/>
              </p:nvSpPr>
              <p:spPr bwMode="auto">
                <a:xfrm>
                  <a:off x="2855" y="2626"/>
                  <a:ext cx="51" cy="371"/>
                </a:xfrm>
                <a:custGeom>
                  <a:avLst/>
                  <a:gdLst>
                    <a:gd name="T0" fmla="*/ 19083 w 22"/>
                    <a:gd name="T1" fmla="*/ 0 h 150"/>
                    <a:gd name="T2" fmla="*/ 1880 w 22"/>
                    <a:gd name="T3" fmla="*/ 265990 h 150"/>
                    <a:gd name="T4" fmla="*/ 13316 w 22"/>
                    <a:gd name="T5" fmla="*/ 516954 h 150"/>
                    <a:gd name="T6" fmla="*/ 42509 w 22"/>
                    <a:gd name="T7" fmla="*/ 519909 h 15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2"/>
                    <a:gd name="T13" fmla="*/ 0 h 150"/>
                    <a:gd name="T14" fmla="*/ 22 w 22"/>
                    <a:gd name="T15" fmla="*/ 150 h 15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2" h="150">
                      <a:moveTo>
                        <a:pt x="10" y="0"/>
                      </a:moveTo>
                      <a:cubicBezTo>
                        <a:pt x="8" y="8"/>
                        <a:pt x="0" y="45"/>
                        <a:pt x="1" y="77"/>
                      </a:cubicBezTo>
                      <a:cubicBezTo>
                        <a:pt x="2" y="110"/>
                        <a:pt x="7" y="149"/>
                        <a:pt x="7" y="149"/>
                      </a:cubicBezTo>
                      <a:cubicBezTo>
                        <a:pt x="22" y="150"/>
                        <a:pt x="22" y="150"/>
                        <a:pt x="22" y="150"/>
                      </a:cubicBezTo>
                    </a:path>
                  </a:pathLst>
                </a:custGeom>
                <a:solidFill>
                  <a:srgbClr val="F6AF6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46" name="Freeform 15"/>
                <p:cNvSpPr>
                  <a:spLocks noChangeArrowheads="1"/>
                </p:cNvSpPr>
                <p:nvPr/>
              </p:nvSpPr>
              <p:spPr bwMode="auto">
                <a:xfrm>
                  <a:off x="3133" y="2156"/>
                  <a:ext cx="67" cy="54"/>
                </a:xfrm>
                <a:custGeom>
                  <a:avLst/>
                  <a:gdLst>
                    <a:gd name="T0" fmla="*/ 20396 w 29"/>
                    <a:gd name="T1" fmla="*/ 0 h 22"/>
                    <a:gd name="T2" fmla="*/ 11258 w 29"/>
                    <a:gd name="T3" fmla="*/ 26281 h 22"/>
                    <a:gd name="T4" fmla="*/ 42905 w 29"/>
                    <a:gd name="T5" fmla="*/ 64508 h 22"/>
                    <a:gd name="T6" fmla="*/ 54446 w 29"/>
                    <a:gd name="T7" fmla="*/ 61663 h 22"/>
                    <a:gd name="T8" fmla="*/ 31659 w 29"/>
                    <a:gd name="T9" fmla="*/ 71292 h 22"/>
                    <a:gd name="T10" fmla="*/ 0 w 29"/>
                    <a:gd name="T11" fmla="*/ 35461 h 22"/>
                    <a:gd name="T12" fmla="*/ 20396 w 29"/>
                    <a:gd name="T13" fmla="*/ 0 h 2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9"/>
                    <a:gd name="T22" fmla="*/ 0 h 22"/>
                    <a:gd name="T23" fmla="*/ 29 w 29"/>
                    <a:gd name="T24" fmla="*/ 22 h 2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9" h="22">
                      <a:moveTo>
                        <a:pt x="11" y="0"/>
                      </a:moveTo>
                      <a:cubicBezTo>
                        <a:pt x="8" y="2"/>
                        <a:pt x="6" y="5"/>
                        <a:pt x="6" y="8"/>
                      </a:cubicBezTo>
                      <a:cubicBezTo>
                        <a:pt x="6" y="15"/>
                        <a:pt x="13" y="20"/>
                        <a:pt x="23" y="20"/>
                      </a:cubicBezTo>
                      <a:cubicBezTo>
                        <a:pt x="25" y="20"/>
                        <a:pt x="27" y="19"/>
                        <a:pt x="29" y="19"/>
                      </a:cubicBezTo>
                      <a:cubicBezTo>
                        <a:pt x="26" y="21"/>
                        <a:pt x="22" y="22"/>
                        <a:pt x="17" y="22"/>
                      </a:cubicBezTo>
                      <a:cubicBezTo>
                        <a:pt x="7" y="22"/>
                        <a:pt x="0" y="17"/>
                        <a:pt x="0" y="11"/>
                      </a:cubicBezTo>
                      <a:cubicBezTo>
                        <a:pt x="0" y="6"/>
                        <a:pt x="4" y="2"/>
                        <a:pt x="11" y="0"/>
                      </a:cubicBezTo>
                      <a:close/>
                    </a:path>
                  </a:pathLst>
                </a:custGeom>
                <a:solidFill>
                  <a:srgbClr val="CF204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47" name="Freeform 16"/>
                <p:cNvSpPr>
                  <a:spLocks noChangeArrowheads="1"/>
                </p:cNvSpPr>
                <p:nvPr/>
              </p:nvSpPr>
              <p:spPr bwMode="auto">
                <a:xfrm>
                  <a:off x="3296" y="1896"/>
                  <a:ext cx="292" cy="220"/>
                </a:xfrm>
                <a:custGeom>
                  <a:avLst/>
                  <a:gdLst>
                    <a:gd name="T0" fmla="*/ 11423 w 126"/>
                    <a:gd name="T1" fmla="*/ 9593 h 89"/>
                    <a:gd name="T2" fmla="*/ 80678 w 126"/>
                    <a:gd name="T3" fmla="*/ 133730 h 89"/>
                    <a:gd name="T4" fmla="*/ 94775 w 126"/>
                    <a:gd name="T5" fmla="*/ 306873 h 89"/>
                    <a:gd name="T6" fmla="*/ 175538 w 126"/>
                    <a:gd name="T7" fmla="*/ 275875 h 89"/>
                    <a:gd name="T8" fmla="*/ 216388 w 126"/>
                    <a:gd name="T9" fmla="*/ 130682 h 89"/>
                    <a:gd name="T10" fmla="*/ 0 w 126"/>
                    <a:gd name="T11" fmla="*/ 9593 h 8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26"/>
                    <a:gd name="T19" fmla="*/ 0 h 89"/>
                    <a:gd name="T20" fmla="*/ 126 w 126"/>
                    <a:gd name="T21" fmla="*/ 89 h 89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26" h="89">
                      <a:moveTo>
                        <a:pt x="6" y="3"/>
                      </a:moveTo>
                      <a:cubicBezTo>
                        <a:pt x="23" y="12"/>
                        <a:pt x="33" y="21"/>
                        <a:pt x="42" y="39"/>
                      </a:cubicBezTo>
                      <a:cubicBezTo>
                        <a:pt x="49" y="52"/>
                        <a:pt x="56" y="74"/>
                        <a:pt x="49" y="89"/>
                      </a:cubicBezTo>
                      <a:cubicBezTo>
                        <a:pt x="58" y="81"/>
                        <a:pt x="80" y="85"/>
                        <a:pt x="91" y="80"/>
                      </a:cubicBezTo>
                      <a:cubicBezTo>
                        <a:pt x="109" y="72"/>
                        <a:pt x="126" y="55"/>
                        <a:pt x="112" y="38"/>
                      </a:cubicBezTo>
                      <a:cubicBezTo>
                        <a:pt x="89" y="8"/>
                        <a:pt x="23" y="0"/>
                        <a:pt x="0" y="3"/>
                      </a:cubicBezTo>
                    </a:path>
                  </a:pathLst>
                </a:custGeom>
                <a:solidFill>
                  <a:srgbClr val="FDE4D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48" name="Freeform 17"/>
                <p:cNvSpPr>
                  <a:spLocks noChangeArrowheads="1"/>
                </p:cNvSpPr>
                <p:nvPr/>
              </p:nvSpPr>
              <p:spPr bwMode="auto">
                <a:xfrm>
                  <a:off x="2547" y="1721"/>
                  <a:ext cx="1219" cy="1704"/>
                </a:xfrm>
                <a:custGeom>
                  <a:avLst/>
                  <a:gdLst>
                    <a:gd name="T0" fmla="*/ 238725 w 526"/>
                    <a:gd name="T1" fmla="*/ 2384781 h 689"/>
                    <a:gd name="T2" fmla="*/ 248822 w 526"/>
                    <a:gd name="T3" fmla="*/ 1842054 h 689"/>
                    <a:gd name="T4" fmla="*/ 267851 w 526"/>
                    <a:gd name="T5" fmla="*/ 1823901 h 689"/>
                    <a:gd name="T6" fmla="*/ 275408 w 526"/>
                    <a:gd name="T7" fmla="*/ 1987576 h 689"/>
                    <a:gd name="T8" fmla="*/ 279628 w 526"/>
                    <a:gd name="T9" fmla="*/ 1982979 h 689"/>
                    <a:gd name="T10" fmla="*/ 272212 w 526"/>
                    <a:gd name="T11" fmla="*/ 1595394 h 689"/>
                    <a:gd name="T12" fmla="*/ 306300 w 526"/>
                    <a:gd name="T13" fmla="*/ 996563 h 689"/>
                    <a:gd name="T14" fmla="*/ 518344 w 526"/>
                    <a:gd name="T15" fmla="*/ 861952 h 689"/>
                    <a:gd name="T16" fmla="*/ 626515 w 526"/>
                    <a:gd name="T17" fmla="*/ 982298 h 689"/>
                    <a:gd name="T18" fmla="*/ 668800 w 526"/>
                    <a:gd name="T19" fmla="*/ 1125070 h 689"/>
                    <a:gd name="T20" fmla="*/ 651586 w 526"/>
                    <a:gd name="T21" fmla="*/ 996563 h 689"/>
                    <a:gd name="T22" fmla="*/ 651586 w 526"/>
                    <a:gd name="T23" fmla="*/ 928101 h 689"/>
                    <a:gd name="T24" fmla="*/ 699750 w 526"/>
                    <a:gd name="T25" fmla="*/ 965399 h 689"/>
                    <a:gd name="T26" fmla="*/ 676367 w 526"/>
                    <a:gd name="T27" fmla="*/ 864717 h 689"/>
                    <a:gd name="T28" fmla="*/ 665685 w 526"/>
                    <a:gd name="T29" fmla="*/ 792179 h 689"/>
                    <a:gd name="T30" fmla="*/ 655653 w 526"/>
                    <a:gd name="T31" fmla="*/ 723792 h 689"/>
                    <a:gd name="T32" fmla="*/ 696492 w 526"/>
                    <a:gd name="T33" fmla="*/ 660425 h 689"/>
                    <a:gd name="T34" fmla="*/ 757840 w 526"/>
                    <a:gd name="T35" fmla="*/ 591963 h 689"/>
                    <a:gd name="T36" fmla="*/ 844493 w 526"/>
                    <a:gd name="T37" fmla="*/ 543210 h 689"/>
                    <a:gd name="T38" fmla="*/ 724909 w 526"/>
                    <a:gd name="T39" fmla="*/ 221325 h 689"/>
                    <a:gd name="T40" fmla="*/ 238725 w 526"/>
                    <a:gd name="T41" fmla="*/ 529031 h 689"/>
                    <a:gd name="T42" fmla="*/ 61351 w 526"/>
                    <a:gd name="T43" fmla="*/ 723792 h 689"/>
                    <a:gd name="T44" fmla="*/ 38449 w 526"/>
                    <a:gd name="T45" fmla="*/ 491274 h 689"/>
                    <a:gd name="T46" fmla="*/ 628969 w 526"/>
                    <a:gd name="T47" fmla="*/ 14141 h 689"/>
                    <a:gd name="T48" fmla="*/ 1006662 w 526"/>
                    <a:gd name="T49" fmla="*/ 404597 h 689"/>
                    <a:gd name="T50" fmla="*/ 875300 w 526"/>
                    <a:gd name="T51" fmla="*/ 678489 h 689"/>
                    <a:gd name="T52" fmla="*/ 730584 w 526"/>
                    <a:gd name="T53" fmla="*/ 650804 h 689"/>
                    <a:gd name="T54" fmla="*/ 688327 w 526"/>
                    <a:gd name="T55" fmla="*/ 831315 h 689"/>
                    <a:gd name="T56" fmla="*/ 734656 w 526"/>
                    <a:gd name="T57" fmla="*/ 1024245 h 689"/>
                    <a:gd name="T58" fmla="*/ 711266 w 526"/>
                    <a:gd name="T59" fmla="*/ 1087612 h 689"/>
                    <a:gd name="T60" fmla="*/ 668800 w 526"/>
                    <a:gd name="T61" fmla="*/ 1031731 h 689"/>
                    <a:gd name="T62" fmla="*/ 670615 w 526"/>
                    <a:gd name="T63" fmla="*/ 1047995 h 689"/>
                    <a:gd name="T64" fmla="*/ 686459 w 526"/>
                    <a:gd name="T65" fmla="*/ 1135173 h 689"/>
                    <a:gd name="T66" fmla="*/ 699750 w 526"/>
                    <a:gd name="T67" fmla="*/ 1153309 h 689"/>
                    <a:gd name="T68" fmla="*/ 727034 w 526"/>
                    <a:gd name="T69" fmla="*/ 1191249 h 689"/>
                    <a:gd name="T70" fmla="*/ 705514 w 526"/>
                    <a:gd name="T71" fmla="*/ 1252420 h 689"/>
                    <a:gd name="T72" fmla="*/ 655653 w 526"/>
                    <a:gd name="T73" fmla="*/ 1256941 h 689"/>
                    <a:gd name="T74" fmla="*/ 654035 w 526"/>
                    <a:gd name="T75" fmla="*/ 1180068 h 689"/>
                    <a:gd name="T76" fmla="*/ 659996 w 526"/>
                    <a:gd name="T77" fmla="*/ 1125070 h 689"/>
                    <a:gd name="T78" fmla="*/ 630849 w 526"/>
                    <a:gd name="T79" fmla="*/ 1014624 h 689"/>
                    <a:gd name="T80" fmla="*/ 535706 w 526"/>
                    <a:gd name="T81" fmla="*/ 951893 h 689"/>
                    <a:gd name="T82" fmla="*/ 489992 w 526"/>
                    <a:gd name="T83" fmla="*/ 1003401 h 689"/>
                    <a:gd name="T84" fmla="*/ 476087 w 526"/>
                    <a:gd name="T85" fmla="*/ 1114371 h 689"/>
                    <a:gd name="T86" fmla="*/ 541743 w 526"/>
                    <a:gd name="T87" fmla="*/ 1346388 h 689"/>
                    <a:gd name="T88" fmla="*/ 439517 w 526"/>
                    <a:gd name="T89" fmla="*/ 1717511 h 689"/>
                    <a:gd name="T90" fmla="*/ 431901 w 526"/>
                    <a:gd name="T91" fmla="*/ 1987576 h 689"/>
                    <a:gd name="T92" fmla="*/ 387790 w 526"/>
                    <a:gd name="T93" fmla="*/ 2384781 h 689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526"/>
                    <a:gd name="T142" fmla="*/ 0 h 689"/>
                    <a:gd name="T143" fmla="*/ 526 w 526"/>
                    <a:gd name="T144" fmla="*/ 689 h 689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526" h="689">
                      <a:moveTo>
                        <a:pt x="124" y="689"/>
                      </a:moveTo>
                      <a:cubicBezTo>
                        <a:pt x="132" y="665"/>
                        <a:pt x="126" y="551"/>
                        <a:pt x="129" y="532"/>
                      </a:cubicBezTo>
                      <a:cubicBezTo>
                        <a:pt x="132" y="512"/>
                        <a:pt x="138" y="516"/>
                        <a:pt x="139" y="527"/>
                      </a:cubicBezTo>
                      <a:cubicBezTo>
                        <a:pt x="140" y="535"/>
                        <a:pt x="141" y="558"/>
                        <a:pt x="143" y="574"/>
                      </a:cubicBezTo>
                      <a:cubicBezTo>
                        <a:pt x="143" y="578"/>
                        <a:pt x="145" y="577"/>
                        <a:pt x="145" y="573"/>
                      </a:cubicBezTo>
                      <a:cubicBezTo>
                        <a:pt x="147" y="545"/>
                        <a:pt x="145" y="492"/>
                        <a:pt x="141" y="461"/>
                      </a:cubicBezTo>
                      <a:cubicBezTo>
                        <a:pt x="137" y="427"/>
                        <a:pt x="142" y="335"/>
                        <a:pt x="159" y="288"/>
                      </a:cubicBezTo>
                      <a:cubicBezTo>
                        <a:pt x="181" y="229"/>
                        <a:pt x="248" y="241"/>
                        <a:pt x="269" y="249"/>
                      </a:cubicBezTo>
                      <a:cubicBezTo>
                        <a:pt x="307" y="262"/>
                        <a:pt x="315" y="278"/>
                        <a:pt x="325" y="284"/>
                      </a:cubicBezTo>
                      <a:cubicBezTo>
                        <a:pt x="336" y="290"/>
                        <a:pt x="344" y="316"/>
                        <a:pt x="347" y="325"/>
                      </a:cubicBezTo>
                      <a:cubicBezTo>
                        <a:pt x="346" y="315"/>
                        <a:pt x="340" y="298"/>
                        <a:pt x="338" y="288"/>
                      </a:cubicBezTo>
                      <a:cubicBezTo>
                        <a:pt x="335" y="278"/>
                        <a:pt x="334" y="271"/>
                        <a:pt x="338" y="268"/>
                      </a:cubicBezTo>
                      <a:cubicBezTo>
                        <a:pt x="343" y="265"/>
                        <a:pt x="354" y="272"/>
                        <a:pt x="363" y="279"/>
                      </a:cubicBezTo>
                      <a:cubicBezTo>
                        <a:pt x="363" y="279"/>
                        <a:pt x="353" y="259"/>
                        <a:pt x="351" y="250"/>
                      </a:cubicBezTo>
                      <a:cubicBezTo>
                        <a:pt x="350" y="240"/>
                        <a:pt x="352" y="234"/>
                        <a:pt x="345" y="229"/>
                      </a:cubicBezTo>
                      <a:cubicBezTo>
                        <a:pt x="341" y="224"/>
                        <a:pt x="338" y="215"/>
                        <a:pt x="340" y="209"/>
                      </a:cubicBezTo>
                      <a:cubicBezTo>
                        <a:pt x="344" y="199"/>
                        <a:pt x="355" y="201"/>
                        <a:pt x="361" y="191"/>
                      </a:cubicBezTo>
                      <a:cubicBezTo>
                        <a:pt x="369" y="180"/>
                        <a:pt x="378" y="174"/>
                        <a:pt x="393" y="171"/>
                      </a:cubicBezTo>
                      <a:cubicBezTo>
                        <a:pt x="408" y="171"/>
                        <a:pt x="422" y="168"/>
                        <a:pt x="438" y="157"/>
                      </a:cubicBezTo>
                      <a:cubicBezTo>
                        <a:pt x="470" y="133"/>
                        <a:pt x="470" y="89"/>
                        <a:pt x="376" y="64"/>
                      </a:cubicBezTo>
                      <a:cubicBezTo>
                        <a:pt x="283" y="39"/>
                        <a:pt x="157" y="110"/>
                        <a:pt x="124" y="153"/>
                      </a:cubicBezTo>
                      <a:cubicBezTo>
                        <a:pt x="95" y="191"/>
                        <a:pt x="64" y="230"/>
                        <a:pt x="32" y="209"/>
                      </a:cubicBezTo>
                      <a:cubicBezTo>
                        <a:pt x="0" y="188"/>
                        <a:pt x="15" y="157"/>
                        <a:pt x="20" y="142"/>
                      </a:cubicBezTo>
                      <a:cubicBezTo>
                        <a:pt x="50" y="51"/>
                        <a:pt x="213" y="8"/>
                        <a:pt x="326" y="4"/>
                      </a:cubicBezTo>
                      <a:cubicBezTo>
                        <a:pt x="461" y="0"/>
                        <a:pt x="518" y="76"/>
                        <a:pt x="522" y="117"/>
                      </a:cubicBezTo>
                      <a:cubicBezTo>
                        <a:pt x="526" y="155"/>
                        <a:pt x="496" y="186"/>
                        <a:pt x="454" y="196"/>
                      </a:cubicBezTo>
                      <a:cubicBezTo>
                        <a:pt x="410" y="207"/>
                        <a:pt x="398" y="171"/>
                        <a:pt x="379" y="188"/>
                      </a:cubicBezTo>
                      <a:cubicBezTo>
                        <a:pt x="369" y="198"/>
                        <a:pt x="353" y="210"/>
                        <a:pt x="357" y="240"/>
                      </a:cubicBezTo>
                      <a:cubicBezTo>
                        <a:pt x="361" y="269"/>
                        <a:pt x="375" y="291"/>
                        <a:pt x="381" y="296"/>
                      </a:cubicBezTo>
                      <a:cubicBezTo>
                        <a:pt x="386" y="301"/>
                        <a:pt x="383" y="315"/>
                        <a:pt x="369" y="314"/>
                      </a:cubicBezTo>
                      <a:cubicBezTo>
                        <a:pt x="358" y="314"/>
                        <a:pt x="351" y="304"/>
                        <a:pt x="347" y="298"/>
                      </a:cubicBezTo>
                      <a:cubicBezTo>
                        <a:pt x="347" y="300"/>
                        <a:pt x="348" y="301"/>
                        <a:pt x="348" y="303"/>
                      </a:cubicBezTo>
                      <a:cubicBezTo>
                        <a:pt x="351" y="311"/>
                        <a:pt x="354" y="321"/>
                        <a:pt x="356" y="328"/>
                      </a:cubicBezTo>
                      <a:cubicBezTo>
                        <a:pt x="357" y="331"/>
                        <a:pt x="361" y="332"/>
                        <a:pt x="363" y="333"/>
                      </a:cubicBezTo>
                      <a:cubicBezTo>
                        <a:pt x="369" y="334"/>
                        <a:pt x="375" y="337"/>
                        <a:pt x="377" y="344"/>
                      </a:cubicBezTo>
                      <a:cubicBezTo>
                        <a:pt x="381" y="354"/>
                        <a:pt x="370" y="362"/>
                        <a:pt x="366" y="362"/>
                      </a:cubicBezTo>
                      <a:cubicBezTo>
                        <a:pt x="365" y="366"/>
                        <a:pt x="356" y="374"/>
                        <a:pt x="340" y="363"/>
                      </a:cubicBezTo>
                      <a:cubicBezTo>
                        <a:pt x="334" y="358"/>
                        <a:pt x="336" y="348"/>
                        <a:pt x="339" y="341"/>
                      </a:cubicBezTo>
                      <a:cubicBezTo>
                        <a:pt x="340" y="338"/>
                        <a:pt x="342" y="329"/>
                        <a:pt x="342" y="325"/>
                      </a:cubicBezTo>
                      <a:cubicBezTo>
                        <a:pt x="339" y="314"/>
                        <a:pt x="333" y="297"/>
                        <a:pt x="327" y="293"/>
                      </a:cubicBezTo>
                      <a:cubicBezTo>
                        <a:pt x="319" y="289"/>
                        <a:pt x="296" y="280"/>
                        <a:pt x="278" y="275"/>
                      </a:cubicBezTo>
                      <a:cubicBezTo>
                        <a:pt x="260" y="270"/>
                        <a:pt x="259" y="281"/>
                        <a:pt x="254" y="290"/>
                      </a:cubicBezTo>
                      <a:cubicBezTo>
                        <a:pt x="249" y="297"/>
                        <a:pt x="248" y="309"/>
                        <a:pt x="247" y="322"/>
                      </a:cubicBezTo>
                      <a:cubicBezTo>
                        <a:pt x="246" y="334"/>
                        <a:pt x="282" y="339"/>
                        <a:pt x="281" y="389"/>
                      </a:cubicBezTo>
                      <a:cubicBezTo>
                        <a:pt x="281" y="439"/>
                        <a:pt x="259" y="492"/>
                        <a:pt x="228" y="496"/>
                      </a:cubicBezTo>
                      <a:cubicBezTo>
                        <a:pt x="234" y="503"/>
                        <a:pt x="241" y="526"/>
                        <a:pt x="224" y="574"/>
                      </a:cubicBezTo>
                      <a:cubicBezTo>
                        <a:pt x="206" y="622"/>
                        <a:pt x="201" y="689"/>
                        <a:pt x="201" y="689"/>
                      </a:cubicBezTo>
                    </a:path>
                  </a:pathLst>
                </a:custGeom>
                <a:solidFill>
                  <a:srgbClr val="FEEAD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49" name="Freeform 18"/>
                <p:cNvSpPr>
                  <a:spLocks noChangeArrowheads="1"/>
                </p:cNvSpPr>
                <p:nvPr/>
              </p:nvSpPr>
              <p:spPr bwMode="auto">
                <a:xfrm>
                  <a:off x="2834" y="2287"/>
                  <a:ext cx="510" cy="1137"/>
                </a:xfrm>
                <a:custGeom>
                  <a:avLst/>
                  <a:gdLst>
                    <a:gd name="T0" fmla="*/ 0 w 220"/>
                    <a:gd name="T1" fmla="*/ 1583997 h 460"/>
                    <a:gd name="T2" fmla="*/ 149305 w 220"/>
                    <a:gd name="T3" fmla="*/ 1583997 h 460"/>
                    <a:gd name="T4" fmla="*/ 193543 w 220"/>
                    <a:gd name="T5" fmla="*/ 1188125 h 460"/>
                    <a:gd name="T6" fmla="*/ 201121 w 220"/>
                    <a:gd name="T7" fmla="*/ 919265 h 460"/>
                    <a:gd name="T8" fmla="*/ 303758 w 220"/>
                    <a:gd name="T9" fmla="*/ 550076 h 460"/>
                    <a:gd name="T10" fmla="*/ 237734 w 220"/>
                    <a:gd name="T11" fmla="*/ 320597 h 460"/>
                    <a:gd name="T12" fmla="*/ 251115 w 220"/>
                    <a:gd name="T13" fmla="*/ 210251 h 460"/>
                    <a:gd name="T14" fmla="*/ 297868 w 220"/>
                    <a:gd name="T15" fmla="*/ 158970 h 460"/>
                    <a:gd name="T16" fmla="*/ 392795 w 220"/>
                    <a:gd name="T17" fmla="*/ 220338 h 460"/>
                    <a:gd name="T18" fmla="*/ 421390 w 220"/>
                    <a:gd name="T19" fmla="*/ 330187 h 460"/>
                    <a:gd name="T20" fmla="*/ 415145 w 220"/>
                    <a:gd name="T21" fmla="*/ 386101 h 460"/>
                    <a:gd name="T22" fmla="*/ 417623 w 220"/>
                    <a:gd name="T23" fmla="*/ 461125 h 460"/>
                    <a:gd name="T24" fmla="*/ 419503 w 220"/>
                    <a:gd name="T25" fmla="*/ 465641 h 460"/>
                    <a:gd name="T26" fmla="*/ 425247 w 220"/>
                    <a:gd name="T27" fmla="*/ 351130 h 460"/>
                    <a:gd name="T28" fmla="*/ 425247 w 220"/>
                    <a:gd name="T29" fmla="*/ 299199 h 460"/>
                    <a:gd name="T30" fmla="*/ 388634 w 220"/>
                    <a:gd name="T31" fmla="*/ 189503 h 460"/>
                    <a:gd name="T32" fmla="*/ 280301 w 220"/>
                    <a:gd name="T33" fmla="*/ 68195 h 460"/>
                    <a:gd name="T34" fmla="*/ 67696 w 220"/>
                    <a:gd name="T35" fmla="*/ 203429 h 460"/>
                    <a:gd name="T36" fmla="*/ 32464 w 220"/>
                    <a:gd name="T37" fmla="*/ 798139 h 460"/>
                    <a:gd name="T38" fmla="*/ 40988 w 220"/>
                    <a:gd name="T39" fmla="*/ 1184240 h 460"/>
                    <a:gd name="T40" fmla="*/ 36613 w 220"/>
                    <a:gd name="T41" fmla="*/ 1188125 h 460"/>
                    <a:gd name="T42" fmla="*/ 29202 w 220"/>
                    <a:gd name="T43" fmla="*/ 1027129 h 460"/>
                    <a:gd name="T44" fmla="*/ 10103 w 220"/>
                    <a:gd name="T45" fmla="*/ 1043257 h 460"/>
                    <a:gd name="T46" fmla="*/ 0 w 220"/>
                    <a:gd name="T47" fmla="*/ 1583997 h 460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w 220"/>
                    <a:gd name="T73" fmla="*/ 0 h 460"/>
                    <a:gd name="T74" fmla="*/ 220 w 220"/>
                    <a:gd name="T75" fmla="*/ 460 h 460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T72" t="T73" r="T74" b="T75"/>
                  <a:pathLst>
                    <a:path w="220" h="460">
                      <a:moveTo>
                        <a:pt x="0" y="460"/>
                      </a:moveTo>
                      <a:cubicBezTo>
                        <a:pt x="77" y="460"/>
                        <a:pt x="77" y="460"/>
                        <a:pt x="77" y="460"/>
                      </a:cubicBezTo>
                      <a:cubicBezTo>
                        <a:pt x="77" y="460"/>
                        <a:pt x="82" y="393"/>
                        <a:pt x="100" y="345"/>
                      </a:cubicBezTo>
                      <a:cubicBezTo>
                        <a:pt x="117" y="297"/>
                        <a:pt x="110" y="274"/>
                        <a:pt x="104" y="267"/>
                      </a:cubicBezTo>
                      <a:cubicBezTo>
                        <a:pt x="135" y="263"/>
                        <a:pt x="157" y="210"/>
                        <a:pt x="157" y="160"/>
                      </a:cubicBezTo>
                      <a:cubicBezTo>
                        <a:pt x="158" y="110"/>
                        <a:pt x="122" y="105"/>
                        <a:pt x="123" y="93"/>
                      </a:cubicBezTo>
                      <a:cubicBezTo>
                        <a:pt x="124" y="80"/>
                        <a:pt x="125" y="68"/>
                        <a:pt x="130" y="61"/>
                      </a:cubicBezTo>
                      <a:cubicBezTo>
                        <a:pt x="135" y="52"/>
                        <a:pt x="136" y="41"/>
                        <a:pt x="154" y="46"/>
                      </a:cubicBezTo>
                      <a:cubicBezTo>
                        <a:pt x="172" y="51"/>
                        <a:pt x="195" y="60"/>
                        <a:pt x="203" y="64"/>
                      </a:cubicBezTo>
                      <a:cubicBezTo>
                        <a:pt x="209" y="68"/>
                        <a:pt x="215" y="85"/>
                        <a:pt x="218" y="96"/>
                      </a:cubicBezTo>
                      <a:cubicBezTo>
                        <a:pt x="218" y="100"/>
                        <a:pt x="216" y="109"/>
                        <a:pt x="215" y="112"/>
                      </a:cubicBezTo>
                      <a:cubicBezTo>
                        <a:pt x="212" y="119"/>
                        <a:pt x="210" y="129"/>
                        <a:pt x="216" y="134"/>
                      </a:cubicBezTo>
                      <a:cubicBezTo>
                        <a:pt x="217" y="134"/>
                        <a:pt x="217" y="134"/>
                        <a:pt x="217" y="135"/>
                      </a:cubicBezTo>
                      <a:cubicBezTo>
                        <a:pt x="218" y="124"/>
                        <a:pt x="219" y="113"/>
                        <a:pt x="220" y="102"/>
                      </a:cubicBezTo>
                      <a:cubicBezTo>
                        <a:pt x="220" y="97"/>
                        <a:pt x="220" y="92"/>
                        <a:pt x="220" y="87"/>
                      </a:cubicBezTo>
                      <a:cubicBezTo>
                        <a:pt x="216" y="75"/>
                        <a:pt x="209" y="59"/>
                        <a:pt x="201" y="55"/>
                      </a:cubicBezTo>
                      <a:cubicBezTo>
                        <a:pt x="191" y="49"/>
                        <a:pt x="183" y="33"/>
                        <a:pt x="145" y="20"/>
                      </a:cubicBezTo>
                      <a:cubicBezTo>
                        <a:pt x="124" y="12"/>
                        <a:pt x="57" y="0"/>
                        <a:pt x="35" y="59"/>
                      </a:cubicBezTo>
                      <a:cubicBezTo>
                        <a:pt x="18" y="106"/>
                        <a:pt x="13" y="198"/>
                        <a:pt x="17" y="232"/>
                      </a:cubicBezTo>
                      <a:cubicBezTo>
                        <a:pt x="21" y="263"/>
                        <a:pt x="23" y="316"/>
                        <a:pt x="21" y="344"/>
                      </a:cubicBezTo>
                      <a:cubicBezTo>
                        <a:pt x="21" y="348"/>
                        <a:pt x="19" y="349"/>
                        <a:pt x="19" y="345"/>
                      </a:cubicBezTo>
                      <a:cubicBezTo>
                        <a:pt x="17" y="329"/>
                        <a:pt x="16" y="306"/>
                        <a:pt x="15" y="298"/>
                      </a:cubicBezTo>
                      <a:cubicBezTo>
                        <a:pt x="14" y="287"/>
                        <a:pt x="8" y="283"/>
                        <a:pt x="5" y="303"/>
                      </a:cubicBezTo>
                      <a:cubicBezTo>
                        <a:pt x="2" y="322"/>
                        <a:pt x="8" y="436"/>
                        <a:pt x="0" y="460"/>
                      </a:cubicBezTo>
                      <a:close/>
                    </a:path>
                  </a:pathLst>
                </a:custGeom>
                <a:solidFill>
                  <a:srgbClr val="ECD6D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50" name="Freeform 19"/>
                <p:cNvSpPr>
                  <a:spLocks noChangeArrowheads="1"/>
                </p:cNvSpPr>
                <p:nvPr/>
              </p:nvSpPr>
              <p:spPr bwMode="auto">
                <a:xfrm>
                  <a:off x="3319" y="2433"/>
                  <a:ext cx="111" cy="213"/>
                </a:xfrm>
                <a:custGeom>
                  <a:avLst/>
                  <a:gdLst>
                    <a:gd name="T0" fmla="*/ 83537 w 48"/>
                    <a:gd name="T1" fmla="*/ 196641 h 86"/>
                    <a:gd name="T2" fmla="*/ 56589 w 48"/>
                    <a:gd name="T3" fmla="*/ 157214 h 86"/>
                    <a:gd name="T4" fmla="*/ 43445 w 48"/>
                    <a:gd name="T5" fmla="*/ 140095 h 86"/>
                    <a:gd name="T6" fmla="*/ 31808 w 48"/>
                    <a:gd name="T7" fmla="*/ 70815 h 86"/>
                    <a:gd name="T8" fmla="*/ 17279 w 48"/>
                    <a:gd name="T9" fmla="*/ 6883 h 86"/>
                    <a:gd name="T10" fmla="*/ 11290 w 48"/>
                    <a:gd name="T11" fmla="*/ 14343 h 86"/>
                    <a:gd name="T12" fmla="*/ 18787 w 48"/>
                    <a:gd name="T13" fmla="*/ 70815 h 86"/>
                    <a:gd name="T14" fmla="*/ 26108 w 48"/>
                    <a:gd name="T15" fmla="*/ 130383 h 86"/>
                    <a:gd name="T16" fmla="*/ 15621 w 48"/>
                    <a:gd name="T17" fmla="*/ 73899 h 86"/>
                    <a:gd name="T18" fmla="*/ 4290 w 48"/>
                    <a:gd name="T19" fmla="*/ 30935 h 86"/>
                    <a:gd name="T20" fmla="*/ 0 w 48"/>
                    <a:gd name="T21" fmla="*/ 38303 h 86"/>
                    <a:gd name="T22" fmla="*/ 9921 w 48"/>
                    <a:gd name="T23" fmla="*/ 83610 h 86"/>
                    <a:gd name="T24" fmla="*/ 9921 w 48"/>
                    <a:gd name="T25" fmla="*/ 83610 h 86"/>
                    <a:gd name="T26" fmla="*/ 17279 w 48"/>
                    <a:gd name="T27" fmla="*/ 130383 h 86"/>
                    <a:gd name="T28" fmla="*/ 11290 w 48"/>
                    <a:gd name="T29" fmla="*/ 185095 h 86"/>
                    <a:gd name="T30" fmla="*/ 13160 w 48"/>
                    <a:gd name="T31" fmla="*/ 263553 h 86"/>
                    <a:gd name="T32" fmla="*/ 62232 w 48"/>
                    <a:gd name="T33" fmla="*/ 258996 h 86"/>
                    <a:gd name="T34" fmla="*/ 83537 w 48"/>
                    <a:gd name="T35" fmla="*/ 196641 h 8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48"/>
                    <a:gd name="T55" fmla="*/ 0 h 86"/>
                    <a:gd name="T56" fmla="*/ 48 w 48"/>
                    <a:gd name="T57" fmla="*/ 86 h 8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48" h="86">
                      <a:moveTo>
                        <a:pt x="44" y="56"/>
                      </a:moveTo>
                      <a:cubicBezTo>
                        <a:pt x="42" y="49"/>
                        <a:pt x="36" y="46"/>
                        <a:pt x="30" y="45"/>
                      </a:cubicBezTo>
                      <a:cubicBezTo>
                        <a:pt x="28" y="44"/>
                        <a:pt x="24" y="43"/>
                        <a:pt x="23" y="40"/>
                      </a:cubicBezTo>
                      <a:cubicBezTo>
                        <a:pt x="22" y="35"/>
                        <a:pt x="19" y="27"/>
                        <a:pt x="17" y="20"/>
                      </a:cubicBezTo>
                      <a:cubicBezTo>
                        <a:pt x="16" y="19"/>
                        <a:pt x="10" y="2"/>
                        <a:pt x="9" y="2"/>
                      </a:cubicBezTo>
                      <a:cubicBezTo>
                        <a:pt x="9" y="2"/>
                        <a:pt x="6" y="0"/>
                        <a:pt x="6" y="4"/>
                      </a:cubicBezTo>
                      <a:cubicBezTo>
                        <a:pt x="7" y="8"/>
                        <a:pt x="11" y="20"/>
                        <a:pt x="10" y="20"/>
                      </a:cubicBezTo>
                      <a:cubicBezTo>
                        <a:pt x="12" y="26"/>
                        <a:pt x="13" y="32"/>
                        <a:pt x="14" y="37"/>
                      </a:cubicBezTo>
                      <a:cubicBezTo>
                        <a:pt x="13" y="33"/>
                        <a:pt x="11" y="27"/>
                        <a:pt x="8" y="21"/>
                      </a:cubicBezTo>
                      <a:cubicBezTo>
                        <a:pt x="8" y="19"/>
                        <a:pt x="3" y="9"/>
                        <a:pt x="2" y="9"/>
                      </a:cubicBezTo>
                      <a:cubicBezTo>
                        <a:pt x="2" y="10"/>
                        <a:pt x="0" y="10"/>
                        <a:pt x="0" y="11"/>
                      </a:cubicBezTo>
                      <a:cubicBezTo>
                        <a:pt x="0" y="15"/>
                        <a:pt x="4" y="22"/>
                        <a:pt x="5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7" y="29"/>
                        <a:pt x="8" y="33"/>
                        <a:pt x="9" y="37"/>
                      </a:cubicBezTo>
                      <a:cubicBezTo>
                        <a:pt x="9" y="41"/>
                        <a:pt x="7" y="50"/>
                        <a:pt x="6" y="53"/>
                      </a:cubicBezTo>
                      <a:cubicBezTo>
                        <a:pt x="3" y="60"/>
                        <a:pt x="1" y="70"/>
                        <a:pt x="7" y="75"/>
                      </a:cubicBezTo>
                      <a:cubicBezTo>
                        <a:pt x="23" y="86"/>
                        <a:pt x="32" y="78"/>
                        <a:pt x="33" y="74"/>
                      </a:cubicBezTo>
                      <a:cubicBezTo>
                        <a:pt x="37" y="74"/>
                        <a:pt x="48" y="66"/>
                        <a:pt x="44" y="56"/>
                      </a:cubicBezTo>
                      <a:close/>
                    </a:path>
                  </a:pathLst>
                </a:custGeom>
                <a:solidFill>
                  <a:srgbClr val="6DAA6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51" name="Freeform 20"/>
                <p:cNvSpPr>
                  <a:spLocks noChangeArrowheads="1"/>
                </p:cNvSpPr>
                <p:nvPr/>
              </p:nvSpPr>
              <p:spPr bwMode="auto">
                <a:xfrm>
                  <a:off x="2547" y="1721"/>
                  <a:ext cx="1219" cy="569"/>
                </a:xfrm>
                <a:custGeom>
                  <a:avLst/>
                  <a:gdLst>
                    <a:gd name="T0" fmla="*/ 628969 w 526"/>
                    <a:gd name="T1" fmla="*/ 14205 h 230"/>
                    <a:gd name="T2" fmla="*/ 38449 w 526"/>
                    <a:gd name="T3" fmla="*/ 492160 h 230"/>
                    <a:gd name="T4" fmla="*/ 61351 w 526"/>
                    <a:gd name="T5" fmla="*/ 725280 h 230"/>
                    <a:gd name="T6" fmla="*/ 238725 w 526"/>
                    <a:gd name="T7" fmla="*/ 532082 h 230"/>
                    <a:gd name="T8" fmla="*/ 724909 w 526"/>
                    <a:gd name="T9" fmla="*/ 221682 h 230"/>
                    <a:gd name="T10" fmla="*/ 844493 w 526"/>
                    <a:gd name="T11" fmla="*/ 544513 h 230"/>
                    <a:gd name="T12" fmla="*/ 757840 w 526"/>
                    <a:gd name="T13" fmla="*/ 593254 h 230"/>
                    <a:gd name="T14" fmla="*/ 757840 w 526"/>
                    <a:gd name="T15" fmla="*/ 638648 h 230"/>
                    <a:gd name="T16" fmla="*/ 875300 w 526"/>
                    <a:gd name="T17" fmla="*/ 680633 h 230"/>
                    <a:gd name="T18" fmla="*/ 1006662 w 526"/>
                    <a:gd name="T19" fmla="*/ 405521 h 230"/>
                    <a:gd name="T20" fmla="*/ 628969 w 526"/>
                    <a:gd name="T21" fmla="*/ 14205 h 230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526"/>
                    <a:gd name="T34" fmla="*/ 0 h 230"/>
                    <a:gd name="T35" fmla="*/ 526 w 526"/>
                    <a:gd name="T36" fmla="*/ 230 h 230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526" h="230">
                      <a:moveTo>
                        <a:pt x="326" y="4"/>
                      </a:moveTo>
                      <a:cubicBezTo>
                        <a:pt x="213" y="8"/>
                        <a:pt x="50" y="51"/>
                        <a:pt x="20" y="142"/>
                      </a:cubicBezTo>
                      <a:cubicBezTo>
                        <a:pt x="15" y="157"/>
                        <a:pt x="0" y="188"/>
                        <a:pt x="32" y="209"/>
                      </a:cubicBezTo>
                      <a:cubicBezTo>
                        <a:pt x="64" y="230"/>
                        <a:pt x="95" y="191"/>
                        <a:pt x="124" y="153"/>
                      </a:cubicBezTo>
                      <a:cubicBezTo>
                        <a:pt x="157" y="110"/>
                        <a:pt x="283" y="39"/>
                        <a:pt x="376" y="64"/>
                      </a:cubicBezTo>
                      <a:cubicBezTo>
                        <a:pt x="470" y="89"/>
                        <a:pt x="470" y="133"/>
                        <a:pt x="438" y="157"/>
                      </a:cubicBezTo>
                      <a:cubicBezTo>
                        <a:pt x="422" y="168"/>
                        <a:pt x="408" y="171"/>
                        <a:pt x="393" y="171"/>
                      </a:cubicBezTo>
                      <a:cubicBezTo>
                        <a:pt x="388" y="171"/>
                        <a:pt x="387" y="182"/>
                        <a:pt x="393" y="184"/>
                      </a:cubicBezTo>
                      <a:cubicBezTo>
                        <a:pt x="407" y="187"/>
                        <a:pt x="422" y="204"/>
                        <a:pt x="454" y="196"/>
                      </a:cubicBezTo>
                      <a:cubicBezTo>
                        <a:pt x="496" y="186"/>
                        <a:pt x="526" y="155"/>
                        <a:pt x="522" y="117"/>
                      </a:cubicBezTo>
                      <a:cubicBezTo>
                        <a:pt x="518" y="76"/>
                        <a:pt x="461" y="0"/>
                        <a:pt x="326" y="4"/>
                      </a:cubicBezTo>
                      <a:close/>
                    </a:path>
                  </a:pathLst>
                </a:custGeom>
                <a:solidFill>
                  <a:srgbClr val="F3A49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52" name="Freeform 21"/>
                <p:cNvSpPr>
                  <a:spLocks noChangeArrowheads="1"/>
                </p:cNvSpPr>
                <p:nvPr/>
              </p:nvSpPr>
              <p:spPr bwMode="auto">
                <a:xfrm>
                  <a:off x="2834" y="1818"/>
                  <a:ext cx="802" cy="371"/>
                </a:xfrm>
                <a:custGeom>
                  <a:avLst/>
                  <a:gdLst>
                    <a:gd name="T0" fmla="*/ 484955 w 346"/>
                    <a:gd name="T1" fmla="*/ 103660 h 150"/>
                    <a:gd name="T2" fmla="*/ 633351 w 346"/>
                    <a:gd name="T3" fmla="*/ 280182 h 150"/>
                    <a:gd name="T4" fmla="*/ 600652 w 346"/>
                    <a:gd name="T5" fmla="*/ 394657 h 150"/>
                    <a:gd name="T6" fmla="*/ 519888 w 346"/>
                    <a:gd name="T7" fmla="*/ 443906 h 150"/>
                    <a:gd name="T8" fmla="*/ 519888 w 346"/>
                    <a:gd name="T9" fmla="*/ 443906 h 150"/>
                    <a:gd name="T10" fmla="*/ 517223 w 346"/>
                    <a:gd name="T11" fmla="*/ 443906 h 150"/>
                    <a:gd name="T12" fmla="*/ 461542 w 346"/>
                    <a:gd name="T13" fmla="*/ 519909 h 150"/>
                    <a:gd name="T14" fmla="*/ 519888 w 346"/>
                    <a:gd name="T15" fmla="*/ 456478 h 150"/>
                    <a:gd name="T16" fmla="*/ 606400 w 346"/>
                    <a:gd name="T17" fmla="*/ 408837 h 150"/>
                    <a:gd name="T18" fmla="*/ 486712 w 346"/>
                    <a:gd name="T19" fmla="*/ 86562 h 150"/>
                    <a:gd name="T20" fmla="*/ 0 w 346"/>
                    <a:gd name="T21" fmla="*/ 394657 h 150"/>
                    <a:gd name="T22" fmla="*/ 7624 w 346"/>
                    <a:gd name="T23" fmla="*/ 404768 h 150"/>
                    <a:gd name="T24" fmla="*/ 484955 w 346"/>
                    <a:gd name="T25" fmla="*/ 103660 h 150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346"/>
                    <a:gd name="T40" fmla="*/ 0 h 150"/>
                    <a:gd name="T41" fmla="*/ 346 w 346"/>
                    <a:gd name="T42" fmla="*/ 150 h 150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346" h="150">
                      <a:moveTo>
                        <a:pt x="251" y="30"/>
                      </a:moveTo>
                      <a:cubicBezTo>
                        <a:pt x="313" y="46"/>
                        <a:pt x="326" y="69"/>
                        <a:pt x="328" y="81"/>
                      </a:cubicBezTo>
                      <a:cubicBezTo>
                        <a:pt x="330" y="92"/>
                        <a:pt x="324" y="104"/>
                        <a:pt x="311" y="114"/>
                      </a:cubicBezTo>
                      <a:cubicBezTo>
                        <a:pt x="297" y="123"/>
                        <a:pt x="284" y="128"/>
                        <a:pt x="269" y="128"/>
                      </a:cubicBezTo>
                      <a:cubicBezTo>
                        <a:pt x="269" y="128"/>
                        <a:pt x="269" y="128"/>
                        <a:pt x="269" y="128"/>
                      </a:cubicBezTo>
                      <a:cubicBezTo>
                        <a:pt x="268" y="128"/>
                        <a:pt x="268" y="128"/>
                        <a:pt x="268" y="128"/>
                      </a:cubicBezTo>
                      <a:cubicBezTo>
                        <a:pt x="254" y="130"/>
                        <a:pt x="247" y="138"/>
                        <a:pt x="239" y="150"/>
                      </a:cubicBezTo>
                      <a:cubicBezTo>
                        <a:pt x="246" y="140"/>
                        <a:pt x="255" y="134"/>
                        <a:pt x="269" y="132"/>
                      </a:cubicBezTo>
                      <a:cubicBezTo>
                        <a:pt x="284" y="132"/>
                        <a:pt x="298" y="129"/>
                        <a:pt x="314" y="118"/>
                      </a:cubicBezTo>
                      <a:cubicBezTo>
                        <a:pt x="346" y="94"/>
                        <a:pt x="346" y="50"/>
                        <a:pt x="252" y="25"/>
                      </a:cubicBezTo>
                      <a:cubicBezTo>
                        <a:pt x="159" y="0"/>
                        <a:pt x="33" y="71"/>
                        <a:pt x="0" y="114"/>
                      </a:cubicBezTo>
                      <a:cubicBezTo>
                        <a:pt x="4" y="117"/>
                        <a:pt x="4" y="117"/>
                        <a:pt x="4" y="117"/>
                      </a:cubicBezTo>
                      <a:cubicBezTo>
                        <a:pt x="38" y="72"/>
                        <a:pt x="163" y="7"/>
                        <a:pt x="251" y="30"/>
                      </a:cubicBezTo>
                      <a:close/>
                    </a:path>
                  </a:pathLst>
                </a:custGeom>
                <a:solidFill>
                  <a:srgbClr val="F6AF6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53" name="Freeform 22"/>
                <p:cNvSpPr>
                  <a:spLocks noChangeArrowheads="1"/>
                </p:cNvSpPr>
                <p:nvPr/>
              </p:nvSpPr>
              <p:spPr bwMode="auto">
                <a:xfrm>
                  <a:off x="3156" y="1857"/>
                  <a:ext cx="480" cy="332"/>
                </a:xfrm>
                <a:custGeom>
                  <a:avLst/>
                  <a:gdLst>
                    <a:gd name="T0" fmla="*/ 339230 w 207"/>
                    <a:gd name="T1" fmla="*/ 359266 h 134"/>
                    <a:gd name="T2" fmla="*/ 219242 w 207"/>
                    <a:gd name="T3" fmla="*/ 31466 h 134"/>
                    <a:gd name="T4" fmla="*/ 5748 w 207"/>
                    <a:gd name="T5" fmla="*/ 49961 h 134"/>
                    <a:gd name="T6" fmla="*/ 0 w 207"/>
                    <a:gd name="T7" fmla="*/ 59648 h 134"/>
                    <a:gd name="T8" fmla="*/ 10124 w 207"/>
                    <a:gd name="T9" fmla="*/ 66400 h 134"/>
                    <a:gd name="T10" fmla="*/ 217361 w 207"/>
                    <a:gd name="T11" fmla="*/ 49961 h 134"/>
                    <a:gd name="T12" fmla="*/ 366261 w 207"/>
                    <a:gd name="T13" fmla="*/ 228728 h 134"/>
                    <a:gd name="T14" fmla="*/ 333482 w 207"/>
                    <a:gd name="T15" fmla="*/ 345166 h 134"/>
                    <a:gd name="T16" fmla="*/ 251687 w 207"/>
                    <a:gd name="T17" fmla="*/ 393242 h 134"/>
                    <a:gd name="T18" fmla="*/ 251687 w 207"/>
                    <a:gd name="T19" fmla="*/ 393242 h 134"/>
                    <a:gd name="T20" fmla="*/ 249806 w 207"/>
                    <a:gd name="T21" fmla="*/ 393242 h 134"/>
                    <a:gd name="T22" fmla="*/ 194036 w 207"/>
                    <a:gd name="T23" fmla="*/ 471663 h 134"/>
                    <a:gd name="T24" fmla="*/ 251687 w 207"/>
                    <a:gd name="T25" fmla="*/ 407599 h 134"/>
                    <a:gd name="T26" fmla="*/ 339230 w 207"/>
                    <a:gd name="T27" fmla="*/ 359266 h 134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207"/>
                    <a:gd name="T43" fmla="*/ 0 h 134"/>
                    <a:gd name="T44" fmla="*/ 207 w 207"/>
                    <a:gd name="T45" fmla="*/ 134 h 134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207" h="134">
                      <a:moveTo>
                        <a:pt x="175" y="102"/>
                      </a:moveTo>
                      <a:cubicBezTo>
                        <a:pt x="207" y="78"/>
                        <a:pt x="207" y="34"/>
                        <a:pt x="113" y="9"/>
                      </a:cubicBezTo>
                      <a:cubicBezTo>
                        <a:pt x="79" y="0"/>
                        <a:pt x="40" y="4"/>
                        <a:pt x="3" y="14"/>
                      </a:cubicBezTo>
                      <a:cubicBezTo>
                        <a:pt x="2" y="16"/>
                        <a:pt x="0" y="17"/>
                        <a:pt x="0" y="17"/>
                      </a:cubicBezTo>
                      <a:cubicBezTo>
                        <a:pt x="0" y="17"/>
                        <a:pt x="2" y="18"/>
                        <a:pt x="5" y="19"/>
                      </a:cubicBezTo>
                      <a:cubicBezTo>
                        <a:pt x="41" y="9"/>
                        <a:pt x="79" y="5"/>
                        <a:pt x="112" y="14"/>
                      </a:cubicBezTo>
                      <a:cubicBezTo>
                        <a:pt x="174" y="30"/>
                        <a:pt x="187" y="53"/>
                        <a:pt x="189" y="65"/>
                      </a:cubicBezTo>
                      <a:cubicBezTo>
                        <a:pt x="191" y="76"/>
                        <a:pt x="185" y="88"/>
                        <a:pt x="172" y="98"/>
                      </a:cubicBezTo>
                      <a:cubicBezTo>
                        <a:pt x="158" y="107"/>
                        <a:pt x="145" y="112"/>
                        <a:pt x="130" y="112"/>
                      </a:cubicBezTo>
                      <a:cubicBezTo>
                        <a:pt x="130" y="112"/>
                        <a:pt x="130" y="112"/>
                        <a:pt x="130" y="112"/>
                      </a:cubicBezTo>
                      <a:cubicBezTo>
                        <a:pt x="129" y="112"/>
                        <a:pt x="129" y="112"/>
                        <a:pt x="129" y="112"/>
                      </a:cubicBezTo>
                      <a:cubicBezTo>
                        <a:pt x="115" y="114"/>
                        <a:pt x="108" y="122"/>
                        <a:pt x="100" y="134"/>
                      </a:cubicBezTo>
                      <a:cubicBezTo>
                        <a:pt x="107" y="124"/>
                        <a:pt x="116" y="118"/>
                        <a:pt x="130" y="116"/>
                      </a:cubicBezTo>
                      <a:cubicBezTo>
                        <a:pt x="145" y="116"/>
                        <a:pt x="159" y="113"/>
                        <a:pt x="175" y="102"/>
                      </a:cubicBezTo>
                      <a:close/>
                    </a:path>
                  </a:pathLst>
                </a:custGeom>
                <a:solidFill>
                  <a:srgbClr val="F5AB7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54" name="Oval 23"/>
                <p:cNvSpPr>
                  <a:spLocks noChangeArrowheads="1"/>
                </p:cNvSpPr>
                <p:nvPr/>
              </p:nvSpPr>
              <p:spPr bwMode="auto">
                <a:xfrm>
                  <a:off x="3143" y="2151"/>
                  <a:ext cx="78" cy="56"/>
                </a:xfrm>
                <a:prstGeom prst="ellipse">
                  <a:avLst/>
                </a:prstGeom>
                <a:solidFill>
                  <a:srgbClr val="ECAFA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55" name="Freeform 24"/>
                <p:cNvSpPr>
                  <a:spLocks noChangeArrowheads="1"/>
                </p:cNvSpPr>
                <p:nvPr/>
              </p:nvSpPr>
              <p:spPr bwMode="auto">
                <a:xfrm>
                  <a:off x="3152" y="2151"/>
                  <a:ext cx="69" cy="52"/>
                </a:xfrm>
                <a:custGeom>
                  <a:avLst/>
                  <a:gdLst>
                    <a:gd name="T0" fmla="*/ 46927 w 30"/>
                    <a:gd name="T1" fmla="*/ 45153 h 21"/>
                    <a:gd name="T2" fmla="*/ 16293 w 30"/>
                    <a:gd name="T3" fmla="*/ 6879 h 21"/>
                    <a:gd name="T4" fmla="*/ 0 w 30"/>
                    <a:gd name="T5" fmla="*/ 14317 h 21"/>
                    <a:gd name="T6" fmla="*/ 23568 w 30"/>
                    <a:gd name="T7" fmla="*/ 0 h 21"/>
                    <a:gd name="T8" fmla="*/ 54206 w 30"/>
                    <a:gd name="T9" fmla="*/ 38272 h 21"/>
                    <a:gd name="T10" fmla="*/ 39850 w 30"/>
                    <a:gd name="T11" fmla="*/ 73528 h 21"/>
                    <a:gd name="T12" fmla="*/ 46927 w 30"/>
                    <a:gd name="T13" fmla="*/ 45153 h 2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0"/>
                    <a:gd name="T22" fmla="*/ 0 h 21"/>
                    <a:gd name="T23" fmla="*/ 30 w 30"/>
                    <a:gd name="T24" fmla="*/ 21 h 21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0" h="21">
                      <a:moveTo>
                        <a:pt x="26" y="13"/>
                      </a:moveTo>
                      <a:cubicBezTo>
                        <a:pt x="26" y="7"/>
                        <a:pt x="19" y="2"/>
                        <a:pt x="9" y="2"/>
                      </a:cubicBezTo>
                      <a:cubicBezTo>
                        <a:pt x="6" y="2"/>
                        <a:pt x="3" y="3"/>
                        <a:pt x="0" y="4"/>
                      </a:cubicBezTo>
                      <a:cubicBezTo>
                        <a:pt x="4" y="1"/>
                        <a:pt x="8" y="0"/>
                        <a:pt x="13" y="0"/>
                      </a:cubicBezTo>
                      <a:cubicBezTo>
                        <a:pt x="23" y="0"/>
                        <a:pt x="30" y="5"/>
                        <a:pt x="30" y="11"/>
                      </a:cubicBezTo>
                      <a:cubicBezTo>
                        <a:pt x="30" y="15"/>
                        <a:pt x="27" y="19"/>
                        <a:pt x="22" y="21"/>
                      </a:cubicBezTo>
                      <a:cubicBezTo>
                        <a:pt x="24" y="19"/>
                        <a:pt x="26" y="16"/>
                        <a:pt x="26" y="13"/>
                      </a:cubicBezTo>
                      <a:close/>
                    </a:path>
                  </a:pathLst>
                </a:custGeom>
                <a:solidFill>
                  <a:srgbClr val="F8DFD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56" name="Freeform 25"/>
                <p:cNvSpPr>
                  <a:spLocks noChangeArrowheads="1"/>
                </p:cNvSpPr>
                <p:nvPr/>
              </p:nvSpPr>
              <p:spPr bwMode="auto">
                <a:xfrm>
                  <a:off x="3064" y="1887"/>
                  <a:ext cx="313" cy="255"/>
                </a:xfrm>
                <a:custGeom>
                  <a:avLst/>
                  <a:gdLst>
                    <a:gd name="T0" fmla="*/ 98620 w 135"/>
                    <a:gd name="T1" fmla="*/ 0 h 103"/>
                    <a:gd name="T2" fmla="*/ 261427 w 135"/>
                    <a:gd name="T3" fmla="*/ 303287 h 103"/>
                    <a:gd name="T4" fmla="*/ 228652 w 135"/>
                    <a:gd name="T5" fmla="*/ 307872 h 103"/>
                    <a:gd name="T6" fmla="*/ 0 w 135"/>
                    <a:gd name="T7" fmla="*/ 63339 h 10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5"/>
                    <a:gd name="T13" fmla="*/ 0 h 103"/>
                    <a:gd name="T14" fmla="*/ 135 w 135"/>
                    <a:gd name="T15" fmla="*/ 103 h 10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5" h="103">
                      <a:moveTo>
                        <a:pt x="51" y="0"/>
                      </a:moveTo>
                      <a:cubicBezTo>
                        <a:pt x="76" y="3"/>
                        <a:pt x="133" y="35"/>
                        <a:pt x="135" y="87"/>
                      </a:cubicBezTo>
                      <a:cubicBezTo>
                        <a:pt x="135" y="102"/>
                        <a:pt x="125" y="103"/>
                        <a:pt x="118" y="88"/>
                      </a:cubicBezTo>
                      <a:cubicBezTo>
                        <a:pt x="103" y="50"/>
                        <a:pt x="63" y="4"/>
                        <a:pt x="0" y="18"/>
                      </a:cubicBezTo>
                    </a:path>
                  </a:pathLst>
                </a:custGeom>
                <a:solidFill>
                  <a:srgbClr val="E6CF5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57" name="Freeform 26"/>
                <p:cNvSpPr>
                  <a:spLocks noChangeArrowheads="1"/>
                </p:cNvSpPr>
                <p:nvPr/>
              </p:nvSpPr>
              <p:spPr bwMode="auto">
                <a:xfrm>
                  <a:off x="2774" y="2241"/>
                  <a:ext cx="106" cy="450"/>
                </a:xfrm>
                <a:custGeom>
                  <a:avLst/>
                  <a:gdLst>
                    <a:gd name="T0" fmla="*/ 16642 w 46"/>
                    <a:gd name="T1" fmla="*/ 504465 h 182"/>
                    <a:gd name="T2" fmla="*/ 25599 w 46"/>
                    <a:gd name="T3" fmla="*/ 473422 h 182"/>
                    <a:gd name="T4" fmla="*/ 16642 w 46"/>
                    <a:gd name="T5" fmla="*/ 452408 h 182"/>
                    <a:gd name="T6" fmla="*/ 12750 w 46"/>
                    <a:gd name="T7" fmla="*/ 438471 h 182"/>
                    <a:gd name="T8" fmla="*/ 9754 w 46"/>
                    <a:gd name="T9" fmla="*/ 417385 h 182"/>
                    <a:gd name="T10" fmla="*/ 9754 w 46"/>
                    <a:gd name="T11" fmla="*/ 414739 h 182"/>
                    <a:gd name="T12" fmla="*/ 12750 w 46"/>
                    <a:gd name="T13" fmla="*/ 407787 h 182"/>
                    <a:gd name="T14" fmla="*/ 16642 w 46"/>
                    <a:gd name="T15" fmla="*/ 400940 h 182"/>
                    <a:gd name="T16" fmla="*/ 14098 w 46"/>
                    <a:gd name="T17" fmla="*/ 380173 h 182"/>
                    <a:gd name="T18" fmla="*/ 5533 w 46"/>
                    <a:gd name="T19" fmla="*/ 269357 h 182"/>
                    <a:gd name="T20" fmla="*/ 12750 w 46"/>
                    <a:gd name="T21" fmla="*/ 192585 h 182"/>
                    <a:gd name="T22" fmla="*/ 47626 w 46"/>
                    <a:gd name="T23" fmla="*/ 121498 h 182"/>
                    <a:gd name="T24" fmla="*/ 36512 w 46"/>
                    <a:gd name="T25" fmla="*/ 75610 h 182"/>
                    <a:gd name="T26" fmla="*/ 16642 w 46"/>
                    <a:gd name="T27" fmla="*/ 82518 h 182"/>
                    <a:gd name="T28" fmla="*/ 25599 w 46"/>
                    <a:gd name="T29" fmla="*/ 68274 h 182"/>
                    <a:gd name="T30" fmla="*/ 42094 w 46"/>
                    <a:gd name="T31" fmla="*/ 49139 h 182"/>
                    <a:gd name="T32" fmla="*/ 84136 w 46"/>
                    <a:gd name="T33" fmla="*/ 16897 h 182"/>
                    <a:gd name="T34" fmla="*/ 84136 w 46"/>
                    <a:gd name="T35" fmla="*/ 96646 h 182"/>
                    <a:gd name="T36" fmla="*/ 51795 w 46"/>
                    <a:gd name="T37" fmla="*/ 168809 h 182"/>
                    <a:gd name="T38" fmla="*/ 42094 w 46"/>
                    <a:gd name="T39" fmla="*/ 245806 h 182"/>
                    <a:gd name="T40" fmla="*/ 53154 w 46"/>
                    <a:gd name="T41" fmla="*/ 355940 h 182"/>
                    <a:gd name="T42" fmla="*/ 53154 w 46"/>
                    <a:gd name="T43" fmla="*/ 372867 h 182"/>
                    <a:gd name="T44" fmla="*/ 42094 w 46"/>
                    <a:gd name="T45" fmla="*/ 407787 h 182"/>
                    <a:gd name="T46" fmla="*/ 47626 w 46"/>
                    <a:gd name="T47" fmla="*/ 435506 h 182"/>
                    <a:gd name="T48" fmla="*/ 38349 w 46"/>
                    <a:gd name="T49" fmla="*/ 469521 h 182"/>
                    <a:gd name="T50" fmla="*/ 40743 w 46"/>
                    <a:gd name="T51" fmla="*/ 497146 h 182"/>
                    <a:gd name="T52" fmla="*/ 34872 w 46"/>
                    <a:gd name="T53" fmla="*/ 514080 h 182"/>
                    <a:gd name="T54" fmla="*/ 29380 w 46"/>
                    <a:gd name="T55" fmla="*/ 548983 h 182"/>
                    <a:gd name="T56" fmla="*/ 20078 w 46"/>
                    <a:gd name="T57" fmla="*/ 565531 h 182"/>
                    <a:gd name="T58" fmla="*/ 9754 w 46"/>
                    <a:gd name="T59" fmla="*/ 605000 h 182"/>
                    <a:gd name="T60" fmla="*/ 1837 w 46"/>
                    <a:gd name="T61" fmla="*/ 628732 h 182"/>
                    <a:gd name="T62" fmla="*/ 18267 w 46"/>
                    <a:gd name="T63" fmla="*/ 520910 h 182"/>
                    <a:gd name="T64" fmla="*/ 16642 w 46"/>
                    <a:gd name="T65" fmla="*/ 504465 h 182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46"/>
                    <a:gd name="T100" fmla="*/ 0 h 182"/>
                    <a:gd name="T101" fmla="*/ 46 w 46"/>
                    <a:gd name="T102" fmla="*/ 182 h 182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46" h="182">
                      <a:moveTo>
                        <a:pt x="9" y="146"/>
                      </a:moveTo>
                      <a:cubicBezTo>
                        <a:pt x="11" y="143"/>
                        <a:pt x="14" y="142"/>
                        <a:pt x="14" y="137"/>
                      </a:cubicBezTo>
                      <a:cubicBezTo>
                        <a:pt x="13" y="134"/>
                        <a:pt x="11" y="133"/>
                        <a:pt x="9" y="131"/>
                      </a:cubicBezTo>
                      <a:cubicBezTo>
                        <a:pt x="8" y="129"/>
                        <a:pt x="8" y="129"/>
                        <a:pt x="7" y="127"/>
                      </a:cubicBezTo>
                      <a:cubicBezTo>
                        <a:pt x="6" y="125"/>
                        <a:pt x="6" y="123"/>
                        <a:pt x="5" y="121"/>
                      </a:cubicBezTo>
                      <a:cubicBezTo>
                        <a:pt x="5" y="121"/>
                        <a:pt x="5" y="120"/>
                        <a:pt x="5" y="120"/>
                      </a:cubicBezTo>
                      <a:cubicBezTo>
                        <a:pt x="7" y="118"/>
                        <a:pt x="7" y="118"/>
                        <a:pt x="7" y="118"/>
                      </a:cubicBezTo>
                      <a:cubicBezTo>
                        <a:pt x="8" y="117"/>
                        <a:pt x="8" y="116"/>
                        <a:pt x="9" y="116"/>
                      </a:cubicBezTo>
                      <a:cubicBezTo>
                        <a:pt x="8" y="110"/>
                        <a:pt x="8" y="110"/>
                        <a:pt x="8" y="110"/>
                      </a:cubicBezTo>
                      <a:cubicBezTo>
                        <a:pt x="4" y="99"/>
                        <a:pt x="0" y="86"/>
                        <a:pt x="3" y="78"/>
                      </a:cubicBezTo>
                      <a:cubicBezTo>
                        <a:pt x="6" y="69"/>
                        <a:pt x="5" y="68"/>
                        <a:pt x="7" y="56"/>
                      </a:cubicBezTo>
                      <a:cubicBezTo>
                        <a:pt x="10" y="44"/>
                        <a:pt x="20" y="41"/>
                        <a:pt x="26" y="35"/>
                      </a:cubicBezTo>
                      <a:cubicBezTo>
                        <a:pt x="22" y="32"/>
                        <a:pt x="20" y="28"/>
                        <a:pt x="20" y="22"/>
                      </a:cubicBezTo>
                      <a:cubicBezTo>
                        <a:pt x="17" y="24"/>
                        <a:pt x="13" y="25"/>
                        <a:pt x="9" y="24"/>
                      </a:cubicBezTo>
                      <a:cubicBezTo>
                        <a:pt x="10" y="23"/>
                        <a:pt x="12" y="21"/>
                        <a:pt x="14" y="20"/>
                      </a:cubicBezTo>
                      <a:cubicBezTo>
                        <a:pt x="17" y="19"/>
                        <a:pt x="20" y="17"/>
                        <a:pt x="23" y="14"/>
                      </a:cubicBezTo>
                      <a:cubicBezTo>
                        <a:pt x="29" y="5"/>
                        <a:pt x="40" y="0"/>
                        <a:pt x="46" y="5"/>
                      </a:cubicBezTo>
                      <a:cubicBezTo>
                        <a:pt x="39" y="8"/>
                        <a:pt x="40" y="22"/>
                        <a:pt x="46" y="28"/>
                      </a:cubicBezTo>
                      <a:cubicBezTo>
                        <a:pt x="41" y="34"/>
                        <a:pt x="30" y="37"/>
                        <a:pt x="28" y="49"/>
                      </a:cubicBezTo>
                      <a:cubicBezTo>
                        <a:pt x="26" y="60"/>
                        <a:pt x="26" y="62"/>
                        <a:pt x="23" y="71"/>
                      </a:cubicBezTo>
                      <a:cubicBezTo>
                        <a:pt x="20" y="79"/>
                        <a:pt x="25" y="92"/>
                        <a:pt x="29" y="103"/>
                      </a:cubicBezTo>
                      <a:cubicBezTo>
                        <a:pt x="29" y="108"/>
                        <a:pt x="29" y="108"/>
                        <a:pt x="29" y="108"/>
                      </a:cubicBezTo>
                      <a:cubicBezTo>
                        <a:pt x="27" y="111"/>
                        <a:pt x="23" y="115"/>
                        <a:pt x="23" y="118"/>
                      </a:cubicBezTo>
                      <a:cubicBezTo>
                        <a:pt x="24" y="122"/>
                        <a:pt x="26" y="122"/>
                        <a:pt x="26" y="126"/>
                      </a:cubicBezTo>
                      <a:cubicBezTo>
                        <a:pt x="25" y="129"/>
                        <a:pt x="21" y="132"/>
                        <a:pt x="21" y="136"/>
                      </a:cubicBezTo>
                      <a:cubicBezTo>
                        <a:pt x="21" y="138"/>
                        <a:pt x="23" y="142"/>
                        <a:pt x="22" y="144"/>
                      </a:cubicBezTo>
                      <a:cubicBezTo>
                        <a:pt x="22" y="147"/>
                        <a:pt x="21" y="147"/>
                        <a:pt x="19" y="149"/>
                      </a:cubicBezTo>
                      <a:cubicBezTo>
                        <a:pt x="16" y="153"/>
                        <a:pt x="18" y="155"/>
                        <a:pt x="16" y="159"/>
                      </a:cubicBezTo>
                      <a:cubicBezTo>
                        <a:pt x="15" y="162"/>
                        <a:pt x="13" y="161"/>
                        <a:pt x="11" y="164"/>
                      </a:cubicBezTo>
                      <a:cubicBezTo>
                        <a:pt x="7" y="167"/>
                        <a:pt x="5" y="170"/>
                        <a:pt x="5" y="175"/>
                      </a:cubicBezTo>
                      <a:cubicBezTo>
                        <a:pt x="4" y="178"/>
                        <a:pt x="3" y="180"/>
                        <a:pt x="1" y="182"/>
                      </a:cubicBezTo>
                      <a:cubicBezTo>
                        <a:pt x="6" y="173"/>
                        <a:pt x="9" y="157"/>
                        <a:pt x="10" y="151"/>
                      </a:cubicBezTo>
                      <a:cubicBezTo>
                        <a:pt x="10" y="150"/>
                        <a:pt x="9" y="147"/>
                        <a:pt x="9" y="146"/>
                      </a:cubicBezTo>
                      <a:close/>
                    </a:path>
                  </a:pathLst>
                </a:custGeom>
                <a:solidFill>
                  <a:srgbClr val="FFF4E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58" name="Freeform 27"/>
                <p:cNvSpPr>
                  <a:spLocks noChangeArrowheads="1"/>
                </p:cNvSpPr>
                <p:nvPr/>
              </p:nvSpPr>
              <p:spPr bwMode="auto">
                <a:xfrm>
                  <a:off x="2734" y="2143"/>
                  <a:ext cx="211" cy="937"/>
                </a:xfrm>
                <a:custGeom>
                  <a:avLst/>
                  <a:gdLst>
                    <a:gd name="T0" fmla="*/ 5748 w 91"/>
                    <a:gd name="T1" fmla="*/ 834432 h 379"/>
                    <a:gd name="T2" fmla="*/ 26741 w 91"/>
                    <a:gd name="T3" fmla="*/ 897668 h 379"/>
                    <a:gd name="T4" fmla="*/ 65869 w 91"/>
                    <a:gd name="T5" fmla="*/ 1066435 h 379"/>
                    <a:gd name="T6" fmla="*/ 91224 w 91"/>
                    <a:gd name="T7" fmla="*/ 1307961 h 379"/>
                    <a:gd name="T8" fmla="*/ 92606 w 91"/>
                    <a:gd name="T9" fmla="*/ 1244704 h 379"/>
                    <a:gd name="T10" fmla="*/ 96972 w 91"/>
                    <a:gd name="T11" fmla="*/ 1218298 h 379"/>
                    <a:gd name="T12" fmla="*/ 60123 w 91"/>
                    <a:gd name="T13" fmla="*/ 937581 h 379"/>
                    <a:gd name="T14" fmla="*/ 32522 w 91"/>
                    <a:gd name="T15" fmla="*/ 817989 h 379"/>
                    <a:gd name="T16" fmla="*/ 96972 w 91"/>
                    <a:gd name="T17" fmla="*/ 662721 h 379"/>
                    <a:gd name="T18" fmla="*/ 127875 w 91"/>
                    <a:gd name="T19" fmla="*/ 400749 h 379"/>
                    <a:gd name="T20" fmla="*/ 157095 w 91"/>
                    <a:gd name="T21" fmla="*/ 238836 h 379"/>
                    <a:gd name="T22" fmla="*/ 162843 w 91"/>
                    <a:gd name="T23" fmla="*/ 117385 h 379"/>
                    <a:gd name="T24" fmla="*/ 96972 w 91"/>
                    <a:gd name="T25" fmla="*/ 117385 h 379"/>
                    <a:gd name="T26" fmla="*/ 64489 w 91"/>
                    <a:gd name="T27" fmla="*/ 100491 h 379"/>
                    <a:gd name="T28" fmla="*/ 85439 w 91"/>
                    <a:gd name="T29" fmla="*/ 30555 h 379"/>
                    <a:gd name="T30" fmla="*/ 55757 w 91"/>
                    <a:gd name="T31" fmla="*/ 14132 h 379"/>
                    <a:gd name="T32" fmla="*/ 46775 w 91"/>
                    <a:gd name="T33" fmla="*/ 44533 h 379"/>
                    <a:gd name="T34" fmla="*/ 34977 w 91"/>
                    <a:gd name="T35" fmla="*/ 107337 h 379"/>
                    <a:gd name="T36" fmla="*/ 29220 w 91"/>
                    <a:gd name="T37" fmla="*/ 189707 h 379"/>
                    <a:gd name="T38" fmla="*/ 77875 w 91"/>
                    <a:gd name="T39" fmla="*/ 182878 h 379"/>
                    <a:gd name="T40" fmla="*/ 122118 w 91"/>
                    <a:gd name="T41" fmla="*/ 151821 h 379"/>
                    <a:gd name="T42" fmla="*/ 122118 w 91"/>
                    <a:gd name="T43" fmla="*/ 231550 h 379"/>
                    <a:gd name="T44" fmla="*/ 86865 w 91"/>
                    <a:gd name="T45" fmla="*/ 304446 h 379"/>
                    <a:gd name="T46" fmla="*/ 77875 w 91"/>
                    <a:gd name="T47" fmla="*/ 379235 h 379"/>
                    <a:gd name="T48" fmla="*/ 89343 w 91"/>
                    <a:gd name="T49" fmla="*/ 490086 h 379"/>
                    <a:gd name="T50" fmla="*/ 89343 w 91"/>
                    <a:gd name="T51" fmla="*/ 506516 h 379"/>
                    <a:gd name="T52" fmla="*/ 77875 w 91"/>
                    <a:gd name="T53" fmla="*/ 541452 h 379"/>
                    <a:gd name="T54" fmla="*/ 83558 w 91"/>
                    <a:gd name="T55" fmla="*/ 569698 h 379"/>
                    <a:gd name="T56" fmla="*/ 73537 w 91"/>
                    <a:gd name="T57" fmla="*/ 604709 h 379"/>
                    <a:gd name="T58" fmla="*/ 75408 w 91"/>
                    <a:gd name="T59" fmla="*/ 630668 h 379"/>
                    <a:gd name="T60" fmla="*/ 69171 w 91"/>
                    <a:gd name="T61" fmla="*/ 649242 h 379"/>
                    <a:gd name="T62" fmla="*/ 64489 w 91"/>
                    <a:gd name="T63" fmla="*/ 683679 h 379"/>
                    <a:gd name="T64" fmla="*/ 54424 w 91"/>
                    <a:gd name="T65" fmla="*/ 700562 h 379"/>
                    <a:gd name="T66" fmla="*/ 42548 w 91"/>
                    <a:gd name="T67" fmla="*/ 738445 h 379"/>
                    <a:gd name="T68" fmla="*/ 23472 w 91"/>
                    <a:gd name="T69" fmla="*/ 773455 h 379"/>
                    <a:gd name="T70" fmla="*/ 5748 w 91"/>
                    <a:gd name="T71" fmla="*/ 834432 h 379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w 91"/>
                    <a:gd name="T109" fmla="*/ 0 h 379"/>
                    <a:gd name="T110" fmla="*/ 91 w 91"/>
                    <a:gd name="T111" fmla="*/ 379 h 379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T108" t="T109" r="T110" b="T111"/>
                  <a:pathLst>
                    <a:path w="91" h="379">
                      <a:moveTo>
                        <a:pt x="3" y="242"/>
                      </a:moveTo>
                      <a:cubicBezTo>
                        <a:pt x="6" y="250"/>
                        <a:pt x="12" y="257"/>
                        <a:pt x="14" y="260"/>
                      </a:cubicBezTo>
                      <a:cubicBezTo>
                        <a:pt x="21" y="273"/>
                        <a:pt x="29" y="291"/>
                        <a:pt x="34" y="309"/>
                      </a:cubicBezTo>
                      <a:cubicBezTo>
                        <a:pt x="38" y="325"/>
                        <a:pt x="44" y="357"/>
                        <a:pt x="47" y="379"/>
                      </a:cubicBezTo>
                      <a:cubicBezTo>
                        <a:pt x="47" y="370"/>
                        <a:pt x="48" y="364"/>
                        <a:pt x="48" y="361"/>
                      </a:cubicBezTo>
                      <a:cubicBezTo>
                        <a:pt x="49" y="357"/>
                        <a:pt x="49" y="355"/>
                        <a:pt x="50" y="353"/>
                      </a:cubicBezTo>
                      <a:cubicBezTo>
                        <a:pt x="45" y="323"/>
                        <a:pt x="39" y="290"/>
                        <a:pt x="31" y="272"/>
                      </a:cubicBezTo>
                      <a:cubicBezTo>
                        <a:pt x="21" y="250"/>
                        <a:pt x="9" y="241"/>
                        <a:pt x="17" y="237"/>
                      </a:cubicBezTo>
                      <a:cubicBezTo>
                        <a:pt x="25" y="234"/>
                        <a:pt x="41" y="223"/>
                        <a:pt x="50" y="192"/>
                      </a:cubicBezTo>
                      <a:cubicBezTo>
                        <a:pt x="56" y="170"/>
                        <a:pt x="63" y="137"/>
                        <a:pt x="66" y="116"/>
                      </a:cubicBezTo>
                      <a:cubicBezTo>
                        <a:pt x="69" y="95"/>
                        <a:pt x="76" y="85"/>
                        <a:pt x="81" y="69"/>
                      </a:cubicBezTo>
                      <a:cubicBezTo>
                        <a:pt x="87" y="52"/>
                        <a:pt x="91" y="47"/>
                        <a:pt x="84" y="34"/>
                      </a:cubicBezTo>
                      <a:cubicBezTo>
                        <a:pt x="77" y="22"/>
                        <a:pt x="59" y="32"/>
                        <a:pt x="50" y="34"/>
                      </a:cubicBezTo>
                      <a:cubicBezTo>
                        <a:pt x="40" y="36"/>
                        <a:pt x="35" y="28"/>
                        <a:pt x="33" y="29"/>
                      </a:cubicBezTo>
                      <a:cubicBezTo>
                        <a:pt x="40" y="21"/>
                        <a:pt x="46" y="16"/>
                        <a:pt x="44" y="9"/>
                      </a:cubicBezTo>
                      <a:cubicBezTo>
                        <a:pt x="42" y="0"/>
                        <a:pt x="34" y="0"/>
                        <a:pt x="29" y="4"/>
                      </a:cubicBezTo>
                      <a:cubicBezTo>
                        <a:pt x="27" y="7"/>
                        <a:pt x="25" y="9"/>
                        <a:pt x="24" y="13"/>
                      </a:cubicBezTo>
                      <a:cubicBezTo>
                        <a:pt x="23" y="23"/>
                        <a:pt x="26" y="18"/>
                        <a:pt x="18" y="31"/>
                      </a:cubicBezTo>
                      <a:cubicBezTo>
                        <a:pt x="12" y="35"/>
                        <a:pt x="6" y="49"/>
                        <a:pt x="15" y="55"/>
                      </a:cubicBezTo>
                      <a:cubicBezTo>
                        <a:pt x="24" y="61"/>
                        <a:pt x="33" y="61"/>
                        <a:pt x="40" y="53"/>
                      </a:cubicBezTo>
                      <a:cubicBezTo>
                        <a:pt x="46" y="44"/>
                        <a:pt x="57" y="39"/>
                        <a:pt x="63" y="44"/>
                      </a:cubicBezTo>
                      <a:cubicBezTo>
                        <a:pt x="56" y="47"/>
                        <a:pt x="57" y="61"/>
                        <a:pt x="63" y="67"/>
                      </a:cubicBezTo>
                      <a:cubicBezTo>
                        <a:pt x="58" y="73"/>
                        <a:pt x="47" y="76"/>
                        <a:pt x="45" y="88"/>
                      </a:cubicBezTo>
                      <a:cubicBezTo>
                        <a:pt x="43" y="99"/>
                        <a:pt x="43" y="101"/>
                        <a:pt x="40" y="110"/>
                      </a:cubicBezTo>
                      <a:cubicBezTo>
                        <a:pt x="37" y="118"/>
                        <a:pt x="42" y="131"/>
                        <a:pt x="46" y="142"/>
                      </a:cubicBezTo>
                      <a:cubicBezTo>
                        <a:pt x="46" y="147"/>
                        <a:pt x="46" y="147"/>
                        <a:pt x="46" y="147"/>
                      </a:cubicBezTo>
                      <a:cubicBezTo>
                        <a:pt x="44" y="150"/>
                        <a:pt x="40" y="154"/>
                        <a:pt x="40" y="157"/>
                      </a:cubicBezTo>
                      <a:cubicBezTo>
                        <a:pt x="41" y="161"/>
                        <a:pt x="43" y="161"/>
                        <a:pt x="43" y="165"/>
                      </a:cubicBezTo>
                      <a:cubicBezTo>
                        <a:pt x="42" y="168"/>
                        <a:pt x="38" y="171"/>
                        <a:pt x="38" y="175"/>
                      </a:cubicBezTo>
                      <a:cubicBezTo>
                        <a:pt x="38" y="177"/>
                        <a:pt x="40" y="181"/>
                        <a:pt x="39" y="183"/>
                      </a:cubicBezTo>
                      <a:cubicBezTo>
                        <a:pt x="39" y="186"/>
                        <a:pt x="38" y="186"/>
                        <a:pt x="36" y="188"/>
                      </a:cubicBezTo>
                      <a:cubicBezTo>
                        <a:pt x="33" y="192"/>
                        <a:pt x="35" y="194"/>
                        <a:pt x="33" y="198"/>
                      </a:cubicBezTo>
                      <a:cubicBezTo>
                        <a:pt x="32" y="201"/>
                        <a:pt x="30" y="200"/>
                        <a:pt x="28" y="203"/>
                      </a:cubicBezTo>
                      <a:cubicBezTo>
                        <a:pt x="24" y="206"/>
                        <a:pt x="22" y="209"/>
                        <a:pt x="22" y="214"/>
                      </a:cubicBezTo>
                      <a:cubicBezTo>
                        <a:pt x="21" y="218"/>
                        <a:pt x="19" y="222"/>
                        <a:pt x="12" y="224"/>
                      </a:cubicBezTo>
                      <a:cubicBezTo>
                        <a:pt x="2" y="226"/>
                        <a:pt x="0" y="235"/>
                        <a:pt x="3" y="242"/>
                      </a:cubicBezTo>
                      <a:close/>
                    </a:path>
                  </a:pathLst>
                </a:custGeom>
                <a:solidFill>
                  <a:srgbClr val="FEEAD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59" name="Freeform 28"/>
                <p:cNvSpPr>
                  <a:spLocks noChangeArrowheads="1"/>
                </p:cNvSpPr>
                <p:nvPr/>
              </p:nvSpPr>
              <p:spPr bwMode="auto">
                <a:xfrm>
                  <a:off x="2382" y="2151"/>
                  <a:ext cx="561" cy="917"/>
                </a:xfrm>
                <a:custGeom>
                  <a:avLst/>
                  <a:gdLst>
                    <a:gd name="T0" fmla="*/ 64406 w 242"/>
                    <a:gd name="T1" fmla="*/ 778904 h 371"/>
                    <a:gd name="T2" fmla="*/ 0 w 242"/>
                    <a:gd name="T3" fmla="*/ 750655 h 371"/>
                    <a:gd name="T4" fmla="*/ 58367 w 242"/>
                    <a:gd name="T5" fmla="*/ 715784 h 371"/>
                    <a:gd name="T6" fmla="*/ 129153 w 242"/>
                    <a:gd name="T7" fmla="*/ 757931 h 371"/>
                    <a:gd name="T8" fmla="*/ 55713 w 242"/>
                    <a:gd name="T9" fmla="*/ 654916 h 371"/>
                    <a:gd name="T10" fmla="*/ 79131 w 242"/>
                    <a:gd name="T11" fmla="*/ 643754 h 371"/>
                    <a:gd name="T12" fmla="*/ 101019 w 242"/>
                    <a:gd name="T13" fmla="*/ 626845 h 371"/>
                    <a:gd name="T14" fmla="*/ 110065 w 242"/>
                    <a:gd name="T15" fmla="*/ 678607 h 371"/>
                    <a:gd name="T16" fmla="*/ 141045 w 242"/>
                    <a:gd name="T17" fmla="*/ 726944 h 371"/>
                    <a:gd name="T18" fmla="*/ 183440 w 242"/>
                    <a:gd name="T19" fmla="*/ 732651 h 371"/>
                    <a:gd name="T20" fmla="*/ 152573 w 242"/>
                    <a:gd name="T21" fmla="*/ 598999 h 371"/>
                    <a:gd name="T22" fmla="*/ 181776 w 242"/>
                    <a:gd name="T23" fmla="*/ 526487 h 371"/>
                    <a:gd name="T24" fmla="*/ 194968 w 242"/>
                    <a:gd name="T25" fmla="*/ 523543 h 371"/>
                    <a:gd name="T26" fmla="*/ 224541 w 242"/>
                    <a:gd name="T27" fmla="*/ 526487 h 371"/>
                    <a:gd name="T28" fmla="*/ 206861 w 242"/>
                    <a:gd name="T29" fmla="*/ 661711 h 371"/>
                    <a:gd name="T30" fmla="*/ 266936 w 242"/>
                    <a:gd name="T31" fmla="*/ 643754 h 371"/>
                    <a:gd name="T32" fmla="*/ 290355 w 242"/>
                    <a:gd name="T33" fmla="*/ 530805 h 371"/>
                    <a:gd name="T34" fmla="*/ 305145 w 242"/>
                    <a:gd name="T35" fmla="*/ 598999 h 371"/>
                    <a:gd name="T36" fmla="*/ 293644 w 242"/>
                    <a:gd name="T37" fmla="*/ 636808 h 371"/>
                    <a:gd name="T38" fmla="*/ 296101 w 242"/>
                    <a:gd name="T39" fmla="*/ 702318 h 371"/>
                    <a:gd name="T40" fmla="*/ 243490 w 242"/>
                    <a:gd name="T41" fmla="*/ 692090 h 371"/>
                    <a:gd name="T42" fmla="*/ 245359 w 242"/>
                    <a:gd name="T43" fmla="*/ 750655 h 371"/>
                    <a:gd name="T44" fmla="*/ 347938 w 242"/>
                    <a:gd name="T45" fmla="*/ 685451 h 371"/>
                    <a:gd name="T46" fmla="*/ 369534 w 242"/>
                    <a:gd name="T47" fmla="*/ 620020 h 371"/>
                    <a:gd name="T48" fmla="*/ 371217 w 242"/>
                    <a:gd name="T49" fmla="*/ 533768 h 371"/>
                    <a:gd name="T50" fmla="*/ 371217 w 242"/>
                    <a:gd name="T51" fmla="*/ 371860 h 371"/>
                    <a:gd name="T52" fmla="*/ 417623 w 242"/>
                    <a:gd name="T53" fmla="*/ 138210 h 371"/>
                    <a:gd name="T54" fmla="*/ 330269 w 242"/>
                    <a:gd name="T55" fmla="*/ 107200 h 371"/>
                    <a:gd name="T56" fmla="*/ 375233 w 242"/>
                    <a:gd name="T57" fmla="*/ 30338 h 371"/>
                    <a:gd name="T58" fmla="*/ 454449 w 242"/>
                    <a:gd name="T59" fmla="*/ 117163 h 371"/>
                    <a:gd name="T60" fmla="*/ 390305 w 242"/>
                    <a:gd name="T61" fmla="*/ 650279 h 371"/>
                    <a:gd name="T62" fmla="*/ 390305 w 242"/>
                    <a:gd name="T63" fmla="*/ 1190995 h 371"/>
                    <a:gd name="T64" fmla="*/ 359432 w 242"/>
                    <a:gd name="T65" fmla="*/ 1043193 h 371"/>
                    <a:gd name="T66" fmla="*/ 271009 w 242"/>
                    <a:gd name="T67" fmla="*/ 818846 h 371"/>
                    <a:gd name="T68" fmla="*/ 271009 w 242"/>
                    <a:gd name="T69" fmla="*/ 1012840 h 371"/>
                    <a:gd name="T70" fmla="*/ 287879 w 242"/>
                    <a:gd name="T71" fmla="*/ 1092164 h 371"/>
                    <a:gd name="T72" fmla="*/ 266936 w 242"/>
                    <a:gd name="T73" fmla="*/ 1033600 h 371"/>
                    <a:gd name="T74" fmla="*/ 259374 w 242"/>
                    <a:gd name="T75" fmla="*/ 1132315 h 371"/>
                    <a:gd name="T76" fmla="*/ 225949 w 242"/>
                    <a:gd name="T77" fmla="*/ 933303 h 371"/>
                    <a:gd name="T78" fmla="*/ 168367 w 242"/>
                    <a:gd name="T79" fmla="*/ 963839 h 371"/>
                    <a:gd name="T80" fmla="*/ 165889 w 242"/>
                    <a:gd name="T81" fmla="*/ 1078058 h 371"/>
                    <a:gd name="T82" fmla="*/ 181776 w 242"/>
                    <a:gd name="T83" fmla="*/ 1125490 h 371"/>
                    <a:gd name="T84" fmla="*/ 144947 w 242"/>
                    <a:gd name="T85" fmla="*/ 1060059 h 371"/>
                    <a:gd name="T86" fmla="*/ 143528 w 242"/>
                    <a:gd name="T87" fmla="*/ 1043193 h 371"/>
                    <a:gd name="T88" fmla="*/ 120107 w 242"/>
                    <a:gd name="T89" fmla="*/ 984586 h 371"/>
                    <a:gd name="T90" fmla="*/ 160133 w 242"/>
                    <a:gd name="T91" fmla="*/ 954246 h 371"/>
                    <a:gd name="T92" fmla="*/ 202528 w 242"/>
                    <a:gd name="T93" fmla="*/ 861276 h 371"/>
                    <a:gd name="T94" fmla="*/ 141045 w 242"/>
                    <a:gd name="T95" fmla="*/ 836833 h 371"/>
                    <a:gd name="T96" fmla="*/ 83489 w 242"/>
                    <a:gd name="T97" fmla="*/ 863480 h 371"/>
                    <a:gd name="T98" fmla="*/ 69077 w 242"/>
                    <a:gd name="T99" fmla="*/ 919126 h 371"/>
                    <a:gd name="T100" fmla="*/ 60048 w 242"/>
                    <a:gd name="T101" fmla="*/ 1036368 h 371"/>
                    <a:gd name="T102" fmla="*/ 65816 w 242"/>
                    <a:gd name="T103" fmla="*/ 915245 h 371"/>
                    <a:gd name="T104" fmla="*/ 13316 w 242"/>
                    <a:gd name="T105" fmla="*/ 973913 h 371"/>
                    <a:gd name="T106" fmla="*/ 5744 w 242"/>
                    <a:gd name="T107" fmla="*/ 882023 h 371"/>
                    <a:gd name="T108" fmla="*/ 65816 w 242"/>
                    <a:gd name="T109" fmla="*/ 861276 h 371"/>
                    <a:gd name="T110" fmla="*/ 149305 w 242"/>
                    <a:gd name="T111" fmla="*/ 791257 h 371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w 242"/>
                    <a:gd name="T169" fmla="*/ 0 h 371"/>
                    <a:gd name="T170" fmla="*/ 242 w 242"/>
                    <a:gd name="T171" fmla="*/ 371 h 371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T168" t="T169" r="T170" b="T171"/>
                  <a:pathLst>
                    <a:path w="242" h="371">
                      <a:moveTo>
                        <a:pt x="59" y="225"/>
                      </a:moveTo>
                      <a:cubicBezTo>
                        <a:pt x="56" y="226"/>
                        <a:pt x="54" y="227"/>
                        <a:pt x="51" y="227"/>
                      </a:cubicBezTo>
                      <a:cubicBezTo>
                        <a:pt x="45" y="226"/>
                        <a:pt x="39" y="226"/>
                        <a:pt x="33" y="226"/>
                      </a:cubicBezTo>
                      <a:cubicBezTo>
                        <a:pt x="28" y="226"/>
                        <a:pt x="27" y="226"/>
                        <a:pt x="22" y="226"/>
                      </a:cubicBezTo>
                      <a:cubicBezTo>
                        <a:pt x="17" y="227"/>
                        <a:pt x="12" y="225"/>
                        <a:pt x="8" y="225"/>
                      </a:cubicBezTo>
                      <a:cubicBezTo>
                        <a:pt x="1" y="225"/>
                        <a:pt x="1" y="224"/>
                        <a:pt x="0" y="218"/>
                      </a:cubicBezTo>
                      <a:cubicBezTo>
                        <a:pt x="2" y="224"/>
                        <a:pt x="12" y="221"/>
                        <a:pt x="17" y="221"/>
                      </a:cubicBezTo>
                      <a:cubicBezTo>
                        <a:pt x="22" y="221"/>
                        <a:pt x="28" y="223"/>
                        <a:pt x="28" y="216"/>
                      </a:cubicBezTo>
                      <a:cubicBezTo>
                        <a:pt x="28" y="215"/>
                        <a:pt x="26" y="209"/>
                        <a:pt x="30" y="208"/>
                      </a:cubicBezTo>
                      <a:cubicBezTo>
                        <a:pt x="28" y="213"/>
                        <a:pt x="34" y="217"/>
                        <a:pt x="38" y="220"/>
                      </a:cubicBezTo>
                      <a:cubicBezTo>
                        <a:pt x="43" y="223"/>
                        <a:pt x="45" y="222"/>
                        <a:pt x="50" y="221"/>
                      </a:cubicBezTo>
                      <a:cubicBezTo>
                        <a:pt x="57" y="220"/>
                        <a:pt x="60" y="220"/>
                        <a:pt x="67" y="220"/>
                      </a:cubicBezTo>
                      <a:cubicBezTo>
                        <a:pt x="73" y="218"/>
                        <a:pt x="64" y="213"/>
                        <a:pt x="58" y="209"/>
                      </a:cubicBezTo>
                      <a:cubicBezTo>
                        <a:pt x="54" y="206"/>
                        <a:pt x="53" y="201"/>
                        <a:pt x="50" y="197"/>
                      </a:cubicBezTo>
                      <a:cubicBezTo>
                        <a:pt x="44" y="191"/>
                        <a:pt x="35" y="194"/>
                        <a:pt x="29" y="190"/>
                      </a:cubicBezTo>
                      <a:cubicBezTo>
                        <a:pt x="26" y="188"/>
                        <a:pt x="24" y="181"/>
                        <a:pt x="30" y="182"/>
                      </a:cubicBezTo>
                      <a:cubicBezTo>
                        <a:pt x="31" y="186"/>
                        <a:pt x="32" y="187"/>
                        <a:pt x="36" y="188"/>
                      </a:cubicBezTo>
                      <a:cubicBezTo>
                        <a:pt x="38" y="189"/>
                        <a:pt x="39" y="188"/>
                        <a:pt x="41" y="187"/>
                      </a:cubicBezTo>
                      <a:cubicBezTo>
                        <a:pt x="43" y="185"/>
                        <a:pt x="46" y="181"/>
                        <a:pt x="48" y="178"/>
                      </a:cubicBezTo>
                      <a:cubicBezTo>
                        <a:pt x="49" y="177"/>
                        <a:pt x="48" y="174"/>
                        <a:pt x="51" y="174"/>
                      </a:cubicBezTo>
                      <a:cubicBezTo>
                        <a:pt x="55" y="175"/>
                        <a:pt x="54" y="180"/>
                        <a:pt x="52" y="182"/>
                      </a:cubicBezTo>
                      <a:cubicBezTo>
                        <a:pt x="49" y="185"/>
                        <a:pt x="48" y="184"/>
                        <a:pt x="49" y="189"/>
                      </a:cubicBezTo>
                      <a:cubicBezTo>
                        <a:pt x="50" y="192"/>
                        <a:pt x="52" y="193"/>
                        <a:pt x="54" y="195"/>
                      </a:cubicBezTo>
                      <a:cubicBezTo>
                        <a:pt x="55" y="195"/>
                        <a:pt x="55" y="197"/>
                        <a:pt x="57" y="197"/>
                      </a:cubicBezTo>
                      <a:cubicBezTo>
                        <a:pt x="58" y="198"/>
                        <a:pt x="62" y="195"/>
                        <a:pt x="64" y="195"/>
                      </a:cubicBezTo>
                      <a:cubicBezTo>
                        <a:pt x="69" y="194"/>
                        <a:pt x="67" y="195"/>
                        <a:pt x="66" y="199"/>
                      </a:cubicBezTo>
                      <a:cubicBezTo>
                        <a:pt x="65" y="204"/>
                        <a:pt x="69" y="208"/>
                        <a:pt x="73" y="211"/>
                      </a:cubicBezTo>
                      <a:cubicBezTo>
                        <a:pt x="78" y="216"/>
                        <a:pt x="85" y="216"/>
                        <a:pt x="90" y="221"/>
                      </a:cubicBezTo>
                      <a:cubicBezTo>
                        <a:pt x="93" y="223"/>
                        <a:pt x="94" y="227"/>
                        <a:pt x="99" y="225"/>
                      </a:cubicBezTo>
                      <a:cubicBezTo>
                        <a:pt x="106" y="222"/>
                        <a:pt x="97" y="217"/>
                        <a:pt x="95" y="213"/>
                      </a:cubicBezTo>
                      <a:cubicBezTo>
                        <a:pt x="93" y="207"/>
                        <a:pt x="96" y="200"/>
                        <a:pt x="93" y="194"/>
                      </a:cubicBezTo>
                      <a:cubicBezTo>
                        <a:pt x="91" y="189"/>
                        <a:pt x="88" y="185"/>
                        <a:pt x="84" y="180"/>
                      </a:cubicBezTo>
                      <a:cubicBezTo>
                        <a:pt x="83" y="179"/>
                        <a:pt x="79" y="176"/>
                        <a:pt x="79" y="174"/>
                      </a:cubicBezTo>
                      <a:cubicBezTo>
                        <a:pt x="82" y="174"/>
                        <a:pt x="85" y="175"/>
                        <a:pt x="87" y="178"/>
                      </a:cubicBezTo>
                      <a:cubicBezTo>
                        <a:pt x="88" y="179"/>
                        <a:pt x="91" y="184"/>
                        <a:pt x="93" y="186"/>
                      </a:cubicBezTo>
                      <a:cubicBezTo>
                        <a:pt x="94" y="174"/>
                        <a:pt x="88" y="165"/>
                        <a:pt x="94" y="153"/>
                      </a:cubicBezTo>
                      <a:cubicBezTo>
                        <a:pt x="97" y="148"/>
                        <a:pt x="96" y="147"/>
                        <a:pt x="97" y="141"/>
                      </a:cubicBezTo>
                      <a:cubicBezTo>
                        <a:pt x="98" y="137"/>
                        <a:pt x="94" y="133"/>
                        <a:pt x="94" y="130"/>
                      </a:cubicBezTo>
                      <a:cubicBezTo>
                        <a:pt x="103" y="130"/>
                        <a:pt x="102" y="147"/>
                        <a:pt x="101" y="152"/>
                      </a:cubicBezTo>
                      <a:cubicBezTo>
                        <a:pt x="100" y="155"/>
                        <a:pt x="98" y="158"/>
                        <a:pt x="99" y="161"/>
                      </a:cubicBezTo>
                      <a:cubicBezTo>
                        <a:pt x="101" y="165"/>
                        <a:pt x="101" y="163"/>
                        <a:pt x="104" y="162"/>
                      </a:cubicBezTo>
                      <a:cubicBezTo>
                        <a:pt x="106" y="162"/>
                        <a:pt x="114" y="151"/>
                        <a:pt x="116" y="153"/>
                      </a:cubicBezTo>
                      <a:cubicBezTo>
                        <a:pt x="118" y="156"/>
                        <a:pt x="112" y="162"/>
                        <a:pt x="110" y="163"/>
                      </a:cubicBezTo>
                      <a:cubicBezTo>
                        <a:pt x="107" y="164"/>
                        <a:pt x="101" y="174"/>
                        <a:pt x="101" y="178"/>
                      </a:cubicBezTo>
                      <a:cubicBezTo>
                        <a:pt x="102" y="184"/>
                        <a:pt x="101" y="186"/>
                        <a:pt x="107" y="192"/>
                      </a:cubicBezTo>
                      <a:cubicBezTo>
                        <a:pt x="110" y="195"/>
                        <a:pt x="122" y="195"/>
                        <a:pt x="127" y="195"/>
                      </a:cubicBezTo>
                      <a:cubicBezTo>
                        <a:pt x="132" y="195"/>
                        <a:pt x="130" y="195"/>
                        <a:pt x="132" y="192"/>
                      </a:cubicBezTo>
                      <a:cubicBezTo>
                        <a:pt x="134" y="190"/>
                        <a:pt x="136" y="189"/>
                        <a:pt x="138" y="187"/>
                      </a:cubicBezTo>
                      <a:cubicBezTo>
                        <a:pt x="145" y="183"/>
                        <a:pt x="145" y="174"/>
                        <a:pt x="146" y="167"/>
                      </a:cubicBezTo>
                      <a:cubicBezTo>
                        <a:pt x="146" y="165"/>
                        <a:pt x="146" y="162"/>
                        <a:pt x="147" y="160"/>
                      </a:cubicBezTo>
                      <a:cubicBezTo>
                        <a:pt x="147" y="158"/>
                        <a:pt x="149" y="156"/>
                        <a:pt x="150" y="154"/>
                      </a:cubicBezTo>
                      <a:cubicBezTo>
                        <a:pt x="152" y="158"/>
                        <a:pt x="151" y="157"/>
                        <a:pt x="150" y="161"/>
                      </a:cubicBezTo>
                      <a:cubicBezTo>
                        <a:pt x="149" y="164"/>
                        <a:pt x="152" y="170"/>
                        <a:pt x="151" y="173"/>
                      </a:cubicBezTo>
                      <a:cubicBezTo>
                        <a:pt x="154" y="174"/>
                        <a:pt x="155" y="174"/>
                        <a:pt x="158" y="174"/>
                      </a:cubicBezTo>
                      <a:cubicBezTo>
                        <a:pt x="160" y="174"/>
                        <a:pt x="164" y="172"/>
                        <a:pt x="166" y="173"/>
                      </a:cubicBezTo>
                      <a:cubicBezTo>
                        <a:pt x="175" y="175"/>
                        <a:pt x="162" y="178"/>
                        <a:pt x="158" y="178"/>
                      </a:cubicBezTo>
                      <a:cubicBezTo>
                        <a:pt x="155" y="179"/>
                        <a:pt x="148" y="180"/>
                        <a:pt x="152" y="185"/>
                      </a:cubicBezTo>
                      <a:cubicBezTo>
                        <a:pt x="154" y="189"/>
                        <a:pt x="159" y="188"/>
                        <a:pt x="162" y="192"/>
                      </a:cubicBezTo>
                      <a:cubicBezTo>
                        <a:pt x="159" y="191"/>
                        <a:pt x="144" y="184"/>
                        <a:pt x="142" y="192"/>
                      </a:cubicBezTo>
                      <a:cubicBezTo>
                        <a:pt x="141" y="196"/>
                        <a:pt x="154" y="200"/>
                        <a:pt x="153" y="204"/>
                      </a:cubicBezTo>
                      <a:cubicBezTo>
                        <a:pt x="152" y="209"/>
                        <a:pt x="142" y="200"/>
                        <a:pt x="140" y="199"/>
                      </a:cubicBezTo>
                      <a:cubicBezTo>
                        <a:pt x="137" y="196"/>
                        <a:pt x="137" y="196"/>
                        <a:pt x="133" y="199"/>
                      </a:cubicBezTo>
                      <a:cubicBezTo>
                        <a:pt x="131" y="200"/>
                        <a:pt x="128" y="200"/>
                        <a:pt x="126" y="201"/>
                      </a:cubicBezTo>
                      <a:cubicBezTo>
                        <a:pt x="125" y="201"/>
                        <a:pt x="124" y="201"/>
                        <a:pt x="122" y="201"/>
                      </a:cubicBezTo>
                      <a:cubicBezTo>
                        <a:pt x="117" y="200"/>
                        <a:pt x="116" y="201"/>
                        <a:pt x="115" y="206"/>
                      </a:cubicBezTo>
                      <a:cubicBezTo>
                        <a:pt x="112" y="215"/>
                        <a:pt x="119" y="216"/>
                        <a:pt x="127" y="218"/>
                      </a:cubicBezTo>
                      <a:cubicBezTo>
                        <a:pt x="137" y="221"/>
                        <a:pt x="145" y="225"/>
                        <a:pt x="155" y="222"/>
                      </a:cubicBezTo>
                      <a:cubicBezTo>
                        <a:pt x="168" y="220"/>
                        <a:pt x="174" y="216"/>
                        <a:pt x="174" y="211"/>
                      </a:cubicBezTo>
                      <a:cubicBezTo>
                        <a:pt x="175" y="206"/>
                        <a:pt x="176" y="202"/>
                        <a:pt x="180" y="199"/>
                      </a:cubicBezTo>
                      <a:cubicBezTo>
                        <a:pt x="183" y="197"/>
                        <a:pt x="184" y="197"/>
                        <a:pt x="185" y="194"/>
                      </a:cubicBezTo>
                      <a:cubicBezTo>
                        <a:pt x="187" y="191"/>
                        <a:pt x="186" y="188"/>
                        <a:pt x="188" y="185"/>
                      </a:cubicBezTo>
                      <a:cubicBezTo>
                        <a:pt x="190" y="183"/>
                        <a:pt x="191" y="182"/>
                        <a:pt x="191" y="180"/>
                      </a:cubicBezTo>
                      <a:cubicBezTo>
                        <a:pt x="192" y="178"/>
                        <a:pt x="190" y="174"/>
                        <a:pt x="190" y="172"/>
                      </a:cubicBezTo>
                      <a:cubicBezTo>
                        <a:pt x="190" y="168"/>
                        <a:pt x="194" y="165"/>
                        <a:pt x="195" y="162"/>
                      </a:cubicBezTo>
                      <a:cubicBezTo>
                        <a:pt x="195" y="158"/>
                        <a:pt x="193" y="158"/>
                        <a:pt x="192" y="155"/>
                      </a:cubicBezTo>
                      <a:cubicBezTo>
                        <a:pt x="192" y="151"/>
                        <a:pt x="196" y="147"/>
                        <a:pt x="198" y="145"/>
                      </a:cubicBezTo>
                      <a:cubicBezTo>
                        <a:pt x="198" y="140"/>
                        <a:pt x="198" y="140"/>
                        <a:pt x="198" y="140"/>
                      </a:cubicBezTo>
                      <a:cubicBezTo>
                        <a:pt x="194" y="129"/>
                        <a:pt x="189" y="117"/>
                        <a:pt x="192" y="108"/>
                      </a:cubicBezTo>
                      <a:cubicBezTo>
                        <a:pt x="195" y="100"/>
                        <a:pt x="195" y="98"/>
                        <a:pt x="197" y="87"/>
                      </a:cubicBezTo>
                      <a:cubicBezTo>
                        <a:pt x="199" y="75"/>
                        <a:pt x="209" y="72"/>
                        <a:pt x="215" y="67"/>
                      </a:cubicBezTo>
                      <a:cubicBezTo>
                        <a:pt x="208" y="61"/>
                        <a:pt x="209" y="43"/>
                        <a:pt x="216" y="40"/>
                      </a:cubicBezTo>
                      <a:cubicBezTo>
                        <a:pt x="210" y="35"/>
                        <a:pt x="199" y="41"/>
                        <a:pt x="193" y="49"/>
                      </a:cubicBezTo>
                      <a:cubicBezTo>
                        <a:pt x="186" y="57"/>
                        <a:pt x="176" y="57"/>
                        <a:pt x="167" y="52"/>
                      </a:cubicBezTo>
                      <a:cubicBezTo>
                        <a:pt x="158" y="46"/>
                        <a:pt x="164" y="35"/>
                        <a:pt x="171" y="31"/>
                      </a:cubicBezTo>
                      <a:cubicBezTo>
                        <a:pt x="179" y="18"/>
                        <a:pt x="176" y="23"/>
                        <a:pt x="177" y="14"/>
                      </a:cubicBezTo>
                      <a:cubicBezTo>
                        <a:pt x="177" y="10"/>
                        <a:pt x="179" y="7"/>
                        <a:pt x="182" y="5"/>
                      </a:cubicBezTo>
                      <a:cubicBezTo>
                        <a:pt x="186" y="2"/>
                        <a:pt x="192" y="0"/>
                        <a:pt x="194" y="9"/>
                      </a:cubicBezTo>
                      <a:cubicBezTo>
                        <a:pt x="197" y="16"/>
                        <a:pt x="192" y="18"/>
                        <a:pt x="185" y="26"/>
                      </a:cubicBezTo>
                      <a:cubicBezTo>
                        <a:pt x="187" y="25"/>
                        <a:pt x="192" y="36"/>
                        <a:pt x="202" y="34"/>
                      </a:cubicBezTo>
                      <a:cubicBezTo>
                        <a:pt x="211" y="33"/>
                        <a:pt x="229" y="22"/>
                        <a:pt x="235" y="34"/>
                      </a:cubicBezTo>
                      <a:cubicBezTo>
                        <a:pt x="242" y="47"/>
                        <a:pt x="238" y="52"/>
                        <a:pt x="232" y="68"/>
                      </a:cubicBezTo>
                      <a:cubicBezTo>
                        <a:pt x="227" y="84"/>
                        <a:pt x="221" y="94"/>
                        <a:pt x="218" y="114"/>
                      </a:cubicBezTo>
                      <a:cubicBezTo>
                        <a:pt x="215" y="135"/>
                        <a:pt x="208" y="167"/>
                        <a:pt x="202" y="189"/>
                      </a:cubicBezTo>
                      <a:cubicBezTo>
                        <a:pt x="193" y="219"/>
                        <a:pt x="177" y="230"/>
                        <a:pt x="169" y="233"/>
                      </a:cubicBezTo>
                      <a:cubicBezTo>
                        <a:pt x="162" y="236"/>
                        <a:pt x="173" y="245"/>
                        <a:pt x="183" y="267"/>
                      </a:cubicBezTo>
                      <a:cubicBezTo>
                        <a:pt x="191" y="285"/>
                        <a:pt x="197" y="317"/>
                        <a:pt x="202" y="346"/>
                      </a:cubicBezTo>
                      <a:cubicBezTo>
                        <a:pt x="201" y="348"/>
                        <a:pt x="201" y="351"/>
                        <a:pt x="200" y="354"/>
                      </a:cubicBezTo>
                      <a:cubicBezTo>
                        <a:pt x="199" y="357"/>
                        <a:pt x="199" y="363"/>
                        <a:pt x="199" y="371"/>
                      </a:cubicBezTo>
                      <a:cubicBezTo>
                        <a:pt x="196" y="351"/>
                        <a:pt x="190" y="318"/>
                        <a:pt x="186" y="303"/>
                      </a:cubicBezTo>
                      <a:cubicBezTo>
                        <a:pt x="181" y="285"/>
                        <a:pt x="173" y="268"/>
                        <a:pt x="166" y="255"/>
                      </a:cubicBezTo>
                      <a:cubicBezTo>
                        <a:pt x="159" y="243"/>
                        <a:pt x="154" y="243"/>
                        <a:pt x="148" y="240"/>
                      </a:cubicBezTo>
                      <a:cubicBezTo>
                        <a:pt x="146" y="238"/>
                        <a:pt x="143" y="238"/>
                        <a:pt x="140" y="238"/>
                      </a:cubicBezTo>
                      <a:cubicBezTo>
                        <a:pt x="135" y="238"/>
                        <a:pt x="130" y="241"/>
                        <a:pt x="126" y="245"/>
                      </a:cubicBezTo>
                      <a:cubicBezTo>
                        <a:pt x="120" y="252"/>
                        <a:pt x="124" y="271"/>
                        <a:pt x="130" y="277"/>
                      </a:cubicBezTo>
                      <a:cubicBezTo>
                        <a:pt x="135" y="283"/>
                        <a:pt x="137" y="287"/>
                        <a:pt x="140" y="294"/>
                      </a:cubicBezTo>
                      <a:cubicBezTo>
                        <a:pt x="143" y="299"/>
                        <a:pt x="146" y="303"/>
                        <a:pt x="149" y="308"/>
                      </a:cubicBezTo>
                      <a:cubicBezTo>
                        <a:pt x="149" y="312"/>
                        <a:pt x="157" y="327"/>
                        <a:pt x="162" y="328"/>
                      </a:cubicBezTo>
                      <a:cubicBezTo>
                        <a:pt x="157" y="327"/>
                        <a:pt x="152" y="321"/>
                        <a:pt x="149" y="317"/>
                      </a:cubicBezTo>
                      <a:cubicBezTo>
                        <a:pt x="148" y="316"/>
                        <a:pt x="146" y="316"/>
                        <a:pt x="146" y="315"/>
                      </a:cubicBezTo>
                      <a:cubicBezTo>
                        <a:pt x="145" y="314"/>
                        <a:pt x="146" y="312"/>
                        <a:pt x="145" y="311"/>
                      </a:cubicBezTo>
                      <a:cubicBezTo>
                        <a:pt x="144" y="308"/>
                        <a:pt x="141" y="302"/>
                        <a:pt x="138" y="300"/>
                      </a:cubicBezTo>
                      <a:cubicBezTo>
                        <a:pt x="135" y="305"/>
                        <a:pt x="138" y="313"/>
                        <a:pt x="139" y="318"/>
                      </a:cubicBezTo>
                      <a:cubicBezTo>
                        <a:pt x="139" y="321"/>
                        <a:pt x="137" y="323"/>
                        <a:pt x="137" y="326"/>
                      </a:cubicBezTo>
                      <a:cubicBezTo>
                        <a:pt x="136" y="327"/>
                        <a:pt x="138" y="332"/>
                        <a:pt x="134" y="329"/>
                      </a:cubicBezTo>
                      <a:cubicBezTo>
                        <a:pt x="138" y="321"/>
                        <a:pt x="134" y="313"/>
                        <a:pt x="133" y="304"/>
                      </a:cubicBezTo>
                      <a:cubicBezTo>
                        <a:pt x="132" y="297"/>
                        <a:pt x="130" y="286"/>
                        <a:pt x="124" y="283"/>
                      </a:cubicBezTo>
                      <a:cubicBezTo>
                        <a:pt x="118" y="280"/>
                        <a:pt x="118" y="278"/>
                        <a:pt x="117" y="271"/>
                      </a:cubicBezTo>
                      <a:cubicBezTo>
                        <a:pt x="116" y="263"/>
                        <a:pt x="114" y="263"/>
                        <a:pt x="107" y="267"/>
                      </a:cubicBezTo>
                      <a:cubicBezTo>
                        <a:pt x="103" y="269"/>
                        <a:pt x="99" y="272"/>
                        <a:pt x="95" y="275"/>
                      </a:cubicBezTo>
                      <a:cubicBezTo>
                        <a:pt x="93" y="276"/>
                        <a:pt x="89" y="278"/>
                        <a:pt x="87" y="280"/>
                      </a:cubicBezTo>
                      <a:cubicBezTo>
                        <a:pt x="85" y="283"/>
                        <a:pt x="86" y="286"/>
                        <a:pt x="86" y="289"/>
                      </a:cubicBezTo>
                      <a:cubicBezTo>
                        <a:pt x="86" y="294"/>
                        <a:pt x="85" y="295"/>
                        <a:pt x="83" y="300"/>
                      </a:cubicBezTo>
                      <a:cubicBezTo>
                        <a:pt x="82" y="303"/>
                        <a:pt x="85" y="310"/>
                        <a:pt x="86" y="313"/>
                      </a:cubicBezTo>
                      <a:cubicBezTo>
                        <a:pt x="87" y="316"/>
                        <a:pt x="87" y="317"/>
                        <a:pt x="88" y="321"/>
                      </a:cubicBezTo>
                      <a:cubicBezTo>
                        <a:pt x="88" y="322"/>
                        <a:pt x="88" y="323"/>
                        <a:pt x="88" y="324"/>
                      </a:cubicBezTo>
                      <a:cubicBezTo>
                        <a:pt x="90" y="326"/>
                        <a:pt x="94" y="327"/>
                        <a:pt x="94" y="327"/>
                      </a:cubicBezTo>
                      <a:cubicBezTo>
                        <a:pt x="94" y="327"/>
                        <a:pt x="94" y="330"/>
                        <a:pt x="90" y="329"/>
                      </a:cubicBezTo>
                      <a:cubicBezTo>
                        <a:pt x="85" y="328"/>
                        <a:pt x="83" y="323"/>
                        <a:pt x="81" y="318"/>
                      </a:cubicBezTo>
                      <a:cubicBezTo>
                        <a:pt x="80" y="315"/>
                        <a:pt x="80" y="309"/>
                        <a:pt x="75" y="308"/>
                      </a:cubicBezTo>
                      <a:cubicBezTo>
                        <a:pt x="72" y="308"/>
                        <a:pt x="71" y="311"/>
                        <a:pt x="70" y="315"/>
                      </a:cubicBezTo>
                      <a:cubicBezTo>
                        <a:pt x="71" y="312"/>
                        <a:pt x="69" y="308"/>
                        <a:pt x="71" y="305"/>
                      </a:cubicBezTo>
                      <a:cubicBezTo>
                        <a:pt x="72" y="304"/>
                        <a:pt x="73" y="304"/>
                        <a:pt x="74" y="303"/>
                      </a:cubicBezTo>
                      <a:cubicBezTo>
                        <a:pt x="74" y="302"/>
                        <a:pt x="74" y="301"/>
                        <a:pt x="74" y="300"/>
                      </a:cubicBezTo>
                      <a:cubicBezTo>
                        <a:pt x="74" y="296"/>
                        <a:pt x="74" y="292"/>
                        <a:pt x="71" y="290"/>
                      </a:cubicBezTo>
                      <a:cubicBezTo>
                        <a:pt x="69" y="288"/>
                        <a:pt x="65" y="288"/>
                        <a:pt x="62" y="286"/>
                      </a:cubicBezTo>
                      <a:cubicBezTo>
                        <a:pt x="65" y="288"/>
                        <a:pt x="69" y="286"/>
                        <a:pt x="73" y="286"/>
                      </a:cubicBezTo>
                      <a:cubicBezTo>
                        <a:pt x="77" y="286"/>
                        <a:pt x="80" y="285"/>
                        <a:pt x="82" y="282"/>
                      </a:cubicBezTo>
                      <a:cubicBezTo>
                        <a:pt x="83" y="281"/>
                        <a:pt x="82" y="279"/>
                        <a:pt x="83" y="277"/>
                      </a:cubicBezTo>
                      <a:cubicBezTo>
                        <a:pt x="84" y="276"/>
                        <a:pt x="88" y="274"/>
                        <a:pt x="89" y="272"/>
                      </a:cubicBezTo>
                      <a:cubicBezTo>
                        <a:pt x="92" y="270"/>
                        <a:pt x="94" y="268"/>
                        <a:pt x="97" y="266"/>
                      </a:cubicBezTo>
                      <a:cubicBezTo>
                        <a:pt x="101" y="262"/>
                        <a:pt x="102" y="255"/>
                        <a:pt x="105" y="250"/>
                      </a:cubicBezTo>
                      <a:cubicBezTo>
                        <a:pt x="108" y="246"/>
                        <a:pt x="112" y="243"/>
                        <a:pt x="107" y="240"/>
                      </a:cubicBezTo>
                      <a:cubicBezTo>
                        <a:pt x="100" y="236"/>
                        <a:pt x="88" y="239"/>
                        <a:pt x="80" y="241"/>
                      </a:cubicBezTo>
                      <a:cubicBezTo>
                        <a:pt x="77" y="241"/>
                        <a:pt x="75" y="243"/>
                        <a:pt x="73" y="243"/>
                      </a:cubicBezTo>
                      <a:cubicBezTo>
                        <a:pt x="70" y="244"/>
                        <a:pt x="68" y="243"/>
                        <a:pt x="65" y="244"/>
                      </a:cubicBezTo>
                      <a:cubicBezTo>
                        <a:pt x="61" y="245"/>
                        <a:pt x="59" y="247"/>
                        <a:pt x="55" y="249"/>
                      </a:cubicBezTo>
                      <a:cubicBezTo>
                        <a:pt x="52" y="250"/>
                        <a:pt x="45" y="249"/>
                        <a:pt x="43" y="251"/>
                      </a:cubicBezTo>
                      <a:cubicBezTo>
                        <a:pt x="43" y="252"/>
                        <a:pt x="43" y="256"/>
                        <a:pt x="42" y="258"/>
                      </a:cubicBezTo>
                      <a:cubicBezTo>
                        <a:pt x="42" y="260"/>
                        <a:pt x="41" y="261"/>
                        <a:pt x="40" y="263"/>
                      </a:cubicBezTo>
                      <a:cubicBezTo>
                        <a:pt x="39" y="264"/>
                        <a:pt x="37" y="266"/>
                        <a:pt x="36" y="267"/>
                      </a:cubicBezTo>
                      <a:cubicBezTo>
                        <a:pt x="34" y="272"/>
                        <a:pt x="39" y="275"/>
                        <a:pt x="38" y="279"/>
                      </a:cubicBezTo>
                      <a:cubicBezTo>
                        <a:pt x="36" y="283"/>
                        <a:pt x="34" y="284"/>
                        <a:pt x="33" y="289"/>
                      </a:cubicBezTo>
                      <a:cubicBezTo>
                        <a:pt x="31" y="294"/>
                        <a:pt x="29" y="297"/>
                        <a:pt x="31" y="301"/>
                      </a:cubicBezTo>
                      <a:cubicBezTo>
                        <a:pt x="28" y="299"/>
                        <a:pt x="29" y="298"/>
                        <a:pt x="28" y="294"/>
                      </a:cubicBezTo>
                      <a:cubicBezTo>
                        <a:pt x="28" y="289"/>
                        <a:pt x="31" y="287"/>
                        <a:pt x="32" y="283"/>
                      </a:cubicBezTo>
                      <a:cubicBezTo>
                        <a:pt x="34" y="277"/>
                        <a:pt x="30" y="272"/>
                        <a:pt x="34" y="266"/>
                      </a:cubicBezTo>
                      <a:cubicBezTo>
                        <a:pt x="26" y="264"/>
                        <a:pt x="28" y="273"/>
                        <a:pt x="24" y="276"/>
                      </a:cubicBezTo>
                      <a:cubicBezTo>
                        <a:pt x="19" y="280"/>
                        <a:pt x="16" y="282"/>
                        <a:pt x="15" y="289"/>
                      </a:cubicBezTo>
                      <a:cubicBezTo>
                        <a:pt x="11" y="289"/>
                        <a:pt x="8" y="286"/>
                        <a:pt x="7" y="283"/>
                      </a:cubicBezTo>
                      <a:cubicBezTo>
                        <a:pt x="15" y="283"/>
                        <a:pt x="15" y="280"/>
                        <a:pt x="17" y="275"/>
                      </a:cubicBezTo>
                      <a:cubicBezTo>
                        <a:pt x="19" y="269"/>
                        <a:pt x="28" y="264"/>
                        <a:pt x="19" y="259"/>
                      </a:cubicBezTo>
                      <a:cubicBezTo>
                        <a:pt x="17" y="258"/>
                        <a:pt x="5" y="259"/>
                        <a:pt x="3" y="256"/>
                      </a:cubicBezTo>
                      <a:cubicBezTo>
                        <a:pt x="2" y="256"/>
                        <a:pt x="2" y="255"/>
                        <a:pt x="3" y="255"/>
                      </a:cubicBezTo>
                      <a:cubicBezTo>
                        <a:pt x="7" y="254"/>
                        <a:pt x="14" y="254"/>
                        <a:pt x="18" y="254"/>
                      </a:cubicBezTo>
                      <a:cubicBezTo>
                        <a:pt x="23" y="255"/>
                        <a:pt x="31" y="252"/>
                        <a:pt x="34" y="250"/>
                      </a:cubicBezTo>
                      <a:cubicBezTo>
                        <a:pt x="36" y="248"/>
                        <a:pt x="36" y="247"/>
                        <a:pt x="38" y="245"/>
                      </a:cubicBezTo>
                      <a:cubicBezTo>
                        <a:pt x="41" y="242"/>
                        <a:pt x="44" y="240"/>
                        <a:pt x="48" y="238"/>
                      </a:cubicBezTo>
                      <a:cubicBezTo>
                        <a:pt x="56" y="234"/>
                        <a:pt x="68" y="230"/>
                        <a:pt x="77" y="230"/>
                      </a:cubicBezTo>
                      <a:cubicBezTo>
                        <a:pt x="78" y="221"/>
                        <a:pt x="64" y="225"/>
                        <a:pt x="59" y="225"/>
                      </a:cubicBezTo>
                      <a:close/>
                    </a:path>
                  </a:pathLst>
                </a:custGeom>
                <a:solidFill>
                  <a:srgbClr val="FEEAD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60" name="Freeform 29"/>
                <p:cNvSpPr>
                  <a:spLocks noChangeArrowheads="1"/>
                </p:cNvSpPr>
                <p:nvPr/>
              </p:nvSpPr>
              <p:spPr bwMode="auto">
                <a:xfrm>
                  <a:off x="2382" y="2472"/>
                  <a:ext cx="406" cy="500"/>
                </a:xfrm>
                <a:custGeom>
                  <a:avLst/>
                  <a:gdLst>
                    <a:gd name="T0" fmla="*/ 272758 w 175"/>
                    <a:gd name="T1" fmla="*/ 376317 h 202"/>
                    <a:gd name="T2" fmla="*/ 272758 w 175"/>
                    <a:gd name="T3" fmla="*/ 572193 h 202"/>
                    <a:gd name="T4" fmla="*/ 290487 w 175"/>
                    <a:gd name="T5" fmla="*/ 652448 h 202"/>
                    <a:gd name="T6" fmla="*/ 268373 w 175"/>
                    <a:gd name="T7" fmla="*/ 593183 h 202"/>
                    <a:gd name="T8" fmla="*/ 261193 w 175"/>
                    <a:gd name="T9" fmla="*/ 694535 h 202"/>
                    <a:gd name="T10" fmla="*/ 227504 w 175"/>
                    <a:gd name="T11" fmla="*/ 491985 h 202"/>
                    <a:gd name="T12" fmla="*/ 169652 w 175"/>
                    <a:gd name="T13" fmla="*/ 522572 h 202"/>
                    <a:gd name="T14" fmla="*/ 167764 w 175"/>
                    <a:gd name="T15" fmla="*/ 638223 h 202"/>
                    <a:gd name="T16" fmla="*/ 183087 w 175"/>
                    <a:gd name="T17" fmla="*/ 687666 h 202"/>
                    <a:gd name="T18" fmla="*/ 146128 w 175"/>
                    <a:gd name="T19" fmla="*/ 621710 h 202"/>
                    <a:gd name="T20" fmla="*/ 144367 w 175"/>
                    <a:gd name="T21" fmla="*/ 602827 h 202"/>
                    <a:gd name="T22" fmla="*/ 120840 w 175"/>
                    <a:gd name="T23" fmla="*/ 543666 h 202"/>
                    <a:gd name="T24" fmla="*/ 161973 w 175"/>
                    <a:gd name="T25" fmla="*/ 512879 h 202"/>
                    <a:gd name="T26" fmla="*/ 204726 w 175"/>
                    <a:gd name="T27" fmla="*/ 418324 h 202"/>
                    <a:gd name="T28" fmla="*/ 141757 w 175"/>
                    <a:gd name="T29" fmla="*/ 394411 h 202"/>
                    <a:gd name="T30" fmla="*/ 83863 w 175"/>
                    <a:gd name="T31" fmla="*/ 422948 h 202"/>
                    <a:gd name="T32" fmla="*/ 70514 w 175"/>
                    <a:gd name="T33" fmla="*/ 477681 h 202"/>
                    <a:gd name="T34" fmla="*/ 60352 w 175"/>
                    <a:gd name="T35" fmla="*/ 596144 h 202"/>
                    <a:gd name="T36" fmla="*/ 66285 w 175"/>
                    <a:gd name="T37" fmla="*/ 474708 h 202"/>
                    <a:gd name="T38" fmla="*/ 13435 w 175"/>
                    <a:gd name="T39" fmla="*/ 534097 h 202"/>
                    <a:gd name="T40" fmla="*/ 5791 w 175"/>
                    <a:gd name="T41" fmla="*/ 439498 h 202"/>
                    <a:gd name="T42" fmla="*/ 66285 w 175"/>
                    <a:gd name="T43" fmla="*/ 418324 h 202"/>
                    <a:gd name="T44" fmla="*/ 150157 w 175"/>
                    <a:gd name="T45" fmla="*/ 349562 h 202"/>
                    <a:gd name="T46" fmla="*/ 64723 w 175"/>
                    <a:gd name="T47" fmla="*/ 335322 h 202"/>
                    <a:gd name="T48" fmla="*/ 0 w 175"/>
                    <a:gd name="T49" fmla="*/ 307483 h 202"/>
                    <a:gd name="T50" fmla="*/ 58603 w 175"/>
                    <a:gd name="T51" fmla="*/ 272082 h 202"/>
                    <a:gd name="T52" fmla="*/ 130189 w 175"/>
                    <a:gd name="T53" fmla="*/ 314153 h 202"/>
                    <a:gd name="T54" fmla="*/ 56116 w 175"/>
                    <a:gd name="T55" fmla="*/ 209998 h 202"/>
                    <a:gd name="T56" fmla="*/ 79520 w 175"/>
                    <a:gd name="T57" fmla="*/ 198762 h 202"/>
                    <a:gd name="T58" fmla="*/ 101683 w 175"/>
                    <a:gd name="T59" fmla="*/ 181656 h 202"/>
                    <a:gd name="T60" fmla="*/ 110699 w 175"/>
                    <a:gd name="T61" fmla="*/ 233869 h 202"/>
                    <a:gd name="T62" fmla="*/ 141757 w 175"/>
                    <a:gd name="T63" fmla="*/ 281730 h 202"/>
                    <a:gd name="T64" fmla="*/ 184486 w 175"/>
                    <a:gd name="T65" fmla="*/ 288599 h 202"/>
                    <a:gd name="T66" fmla="*/ 153781 w 175"/>
                    <a:gd name="T67" fmla="*/ 153611 h 202"/>
                    <a:gd name="T68" fmla="*/ 183087 w 175"/>
                    <a:gd name="T69" fmla="*/ 80300 h 202"/>
                    <a:gd name="T70" fmla="*/ 196446 w 175"/>
                    <a:gd name="T71" fmla="*/ 76389 h 202"/>
                    <a:gd name="T72" fmla="*/ 225771 w 175"/>
                    <a:gd name="T73" fmla="*/ 80300 h 202"/>
                    <a:gd name="T74" fmla="*/ 208014 w 175"/>
                    <a:gd name="T75" fmla="*/ 215775 h 202"/>
                    <a:gd name="T76" fmla="*/ 268373 w 175"/>
                    <a:gd name="T77" fmla="*/ 198762 h 202"/>
                    <a:gd name="T78" fmla="*/ 291898 w 175"/>
                    <a:gd name="T79" fmla="*/ 83074 h 202"/>
                    <a:gd name="T80" fmla="*/ 307836 w 175"/>
                    <a:gd name="T81" fmla="*/ 153611 h 202"/>
                    <a:gd name="T82" fmla="*/ 296285 w 175"/>
                    <a:gd name="T83" fmla="*/ 191782 h 202"/>
                    <a:gd name="T84" fmla="*/ 298157 w 175"/>
                    <a:gd name="T85" fmla="*/ 257842 h 202"/>
                    <a:gd name="T86" fmla="*/ 244973 w 175"/>
                    <a:gd name="T87" fmla="*/ 248168 h 202"/>
                    <a:gd name="T88" fmla="*/ 247456 w 175"/>
                    <a:gd name="T89" fmla="*/ 307483 h 202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w 175"/>
                    <a:gd name="T136" fmla="*/ 0 h 202"/>
                    <a:gd name="T137" fmla="*/ 175 w 175"/>
                    <a:gd name="T138" fmla="*/ 202 h 202"/>
                  </a:gdLst>
                  <a:ahLst/>
                  <a:cxnLst>
                    <a:cxn ang="T90">
                      <a:pos x="T0" y="T1"/>
                    </a:cxn>
                    <a:cxn ang="T91">
                      <a:pos x="T2" y="T3"/>
                    </a:cxn>
                    <a:cxn ang="T92">
                      <a:pos x="T4" y="T5"/>
                    </a:cxn>
                    <a:cxn ang="T93">
                      <a:pos x="T6" y="T7"/>
                    </a:cxn>
                    <a:cxn ang="T94">
                      <a:pos x="T8" y="T9"/>
                    </a:cxn>
                    <a:cxn ang="T95">
                      <a:pos x="T10" y="T11"/>
                    </a:cxn>
                    <a:cxn ang="T96">
                      <a:pos x="T12" y="T13"/>
                    </a:cxn>
                    <a:cxn ang="T97">
                      <a:pos x="T14" y="T15"/>
                    </a:cxn>
                    <a:cxn ang="T98">
                      <a:pos x="T16" y="T17"/>
                    </a:cxn>
                    <a:cxn ang="T99">
                      <a:pos x="T18" y="T19"/>
                    </a:cxn>
                    <a:cxn ang="T100">
                      <a:pos x="T20" y="T21"/>
                    </a:cxn>
                    <a:cxn ang="T101">
                      <a:pos x="T22" y="T23"/>
                    </a:cxn>
                    <a:cxn ang="T102">
                      <a:pos x="T24" y="T25"/>
                    </a:cxn>
                    <a:cxn ang="T103">
                      <a:pos x="T26" y="T27"/>
                    </a:cxn>
                    <a:cxn ang="T104">
                      <a:pos x="T28" y="T29"/>
                    </a:cxn>
                    <a:cxn ang="T105">
                      <a:pos x="T30" y="T31"/>
                    </a:cxn>
                    <a:cxn ang="T106">
                      <a:pos x="T32" y="T33"/>
                    </a:cxn>
                    <a:cxn ang="T107">
                      <a:pos x="T34" y="T35"/>
                    </a:cxn>
                    <a:cxn ang="T108">
                      <a:pos x="T36" y="T37"/>
                    </a:cxn>
                    <a:cxn ang="T109">
                      <a:pos x="T38" y="T39"/>
                    </a:cxn>
                    <a:cxn ang="T110">
                      <a:pos x="T40" y="T41"/>
                    </a:cxn>
                    <a:cxn ang="T111">
                      <a:pos x="T42" y="T43"/>
                    </a:cxn>
                    <a:cxn ang="T112">
                      <a:pos x="T44" y="T45"/>
                    </a:cxn>
                    <a:cxn ang="T113">
                      <a:pos x="T46" y="T47"/>
                    </a:cxn>
                    <a:cxn ang="T114">
                      <a:pos x="T48" y="T49"/>
                    </a:cxn>
                    <a:cxn ang="T115">
                      <a:pos x="T50" y="T51"/>
                    </a:cxn>
                    <a:cxn ang="T116">
                      <a:pos x="T52" y="T53"/>
                    </a:cxn>
                    <a:cxn ang="T117">
                      <a:pos x="T54" y="T55"/>
                    </a:cxn>
                    <a:cxn ang="T118">
                      <a:pos x="T56" y="T57"/>
                    </a:cxn>
                    <a:cxn ang="T119">
                      <a:pos x="T58" y="T59"/>
                    </a:cxn>
                    <a:cxn ang="T120">
                      <a:pos x="T60" y="T61"/>
                    </a:cxn>
                    <a:cxn ang="T121">
                      <a:pos x="T62" y="T63"/>
                    </a:cxn>
                    <a:cxn ang="T122">
                      <a:pos x="T64" y="T65"/>
                    </a:cxn>
                    <a:cxn ang="T123">
                      <a:pos x="T66" y="T67"/>
                    </a:cxn>
                    <a:cxn ang="T124">
                      <a:pos x="T68" y="T69"/>
                    </a:cxn>
                    <a:cxn ang="T125">
                      <a:pos x="T70" y="T71"/>
                    </a:cxn>
                    <a:cxn ang="T126">
                      <a:pos x="T72" y="T73"/>
                    </a:cxn>
                    <a:cxn ang="T127">
                      <a:pos x="T74" y="T75"/>
                    </a:cxn>
                    <a:cxn ang="T128">
                      <a:pos x="T76" y="T77"/>
                    </a:cxn>
                    <a:cxn ang="T129">
                      <a:pos x="T78" y="T79"/>
                    </a:cxn>
                    <a:cxn ang="T130">
                      <a:pos x="T80" y="T81"/>
                    </a:cxn>
                    <a:cxn ang="T131">
                      <a:pos x="T82" y="T83"/>
                    </a:cxn>
                    <a:cxn ang="T132">
                      <a:pos x="T84" y="T85"/>
                    </a:cxn>
                    <a:cxn ang="T133">
                      <a:pos x="T86" y="T87"/>
                    </a:cxn>
                    <a:cxn ang="T134">
                      <a:pos x="T88" y="T89"/>
                    </a:cxn>
                  </a:cxnLst>
                  <a:rect l="T135" t="T136" r="T137" b="T138"/>
                  <a:pathLst>
                    <a:path w="175" h="202">
                      <a:moveTo>
                        <a:pt x="165" y="123"/>
                      </a:moveTo>
                      <a:cubicBezTo>
                        <a:pt x="159" y="113"/>
                        <a:pt x="153" y="113"/>
                        <a:pt x="148" y="110"/>
                      </a:cubicBezTo>
                      <a:cubicBezTo>
                        <a:pt x="146" y="108"/>
                        <a:pt x="143" y="108"/>
                        <a:pt x="140" y="108"/>
                      </a:cubicBezTo>
                      <a:cubicBezTo>
                        <a:pt x="135" y="108"/>
                        <a:pt x="130" y="111"/>
                        <a:pt x="126" y="115"/>
                      </a:cubicBezTo>
                      <a:cubicBezTo>
                        <a:pt x="120" y="122"/>
                        <a:pt x="124" y="141"/>
                        <a:pt x="130" y="147"/>
                      </a:cubicBezTo>
                      <a:cubicBezTo>
                        <a:pt x="135" y="153"/>
                        <a:pt x="137" y="157"/>
                        <a:pt x="140" y="164"/>
                      </a:cubicBezTo>
                      <a:cubicBezTo>
                        <a:pt x="143" y="169"/>
                        <a:pt x="146" y="173"/>
                        <a:pt x="149" y="178"/>
                      </a:cubicBezTo>
                      <a:cubicBezTo>
                        <a:pt x="149" y="182"/>
                        <a:pt x="157" y="197"/>
                        <a:pt x="162" y="198"/>
                      </a:cubicBezTo>
                      <a:cubicBezTo>
                        <a:pt x="157" y="197"/>
                        <a:pt x="152" y="191"/>
                        <a:pt x="149" y="187"/>
                      </a:cubicBezTo>
                      <a:cubicBezTo>
                        <a:pt x="148" y="186"/>
                        <a:pt x="146" y="186"/>
                        <a:pt x="146" y="185"/>
                      </a:cubicBezTo>
                      <a:cubicBezTo>
                        <a:pt x="145" y="184"/>
                        <a:pt x="146" y="182"/>
                        <a:pt x="145" y="181"/>
                      </a:cubicBezTo>
                      <a:cubicBezTo>
                        <a:pt x="144" y="178"/>
                        <a:pt x="141" y="172"/>
                        <a:pt x="138" y="170"/>
                      </a:cubicBezTo>
                      <a:cubicBezTo>
                        <a:pt x="135" y="175"/>
                        <a:pt x="138" y="183"/>
                        <a:pt x="139" y="188"/>
                      </a:cubicBezTo>
                      <a:cubicBezTo>
                        <a:pt x="139" y="191"/>
                        <a:pt x="137" y="193"/>
                        <a:pt x="137" y="196"/>
                      </a:cubicBezTo>
                      <a:cubicBezTo>
                        <a:pt x="136" y="197"/>
                        <a:pt x="138" y="202"/>
                        <a:pt x="134" y="199"/>
                      </a:cubicBezTo>
                      <a:cubicBezTo>
                        <a:pt x="138" y="191"/>
                        <a:pt x="134" y="183"/>
                        <a:pt x="133" y="174"/>
                      </a:cubicBezTo>
                      <a:cubicBezTo>
                        <a:pt x="132" y="167"/>
                        <a:pt x="130" y="156"/>
                        <a:pt x="124" y="153"/>
                      </a:cubicBezTo>
                      <a:cubicBezTo>
                        <a:pt x="118" y="150"/>
                        <a:pt x="118" y="148"/>
                        <a:pt x="117" y="141"/>
                      </a:cubicBezTo>
                      <a:cubicBezTo>
                        <a:pt x="116" y="133"/>
                        <a:pt x="114" y="133"/>
                        <a:pt x="107" y="137"/>
                      </a:cubicBezTo>
                      <a:cubicBezTo>
                        <a:pt x="103" y="139"/>
                        <a:pt x="99" y="142"/>
                        <a:pt x="95" y="145"/>
                      </a:cubicBezTo>
                      <a:cubicBezTo>
                        <a:pt x="93" y="146"/>
                        <a:pt x="89" y="148"/>
                        <a:pt x="87" y="150"/>
                      </a:cubicBezTo>
                      <a:cubicBezTo>
                        <a:pt x="85" y="153"/>
                        <a:pt x="86" y="156"/>
                        <a:pt x="86" y="159"/>
                      </a:cubicBezTo>
                      <a:cubicBezTo>
                        <a:pt x="86" y="164"/>
                        <a:pt x="85" y="165"/>
                        <a:pt x="83" y="170"/>
                      </a:cubicBezTo>
                      <a:cubicBezTo>
                        <a:pt x="82" y="173"/>
                        <a:pt x="85" y="180"/>
                        <a:pt x="86" y="183"/>
                      </a:cubicBezTo>
                      <a:cubicBezTo>
                        <a:pt x="87" y="186"/>
                        <a:pt x="87" y="187"/>
                        <a:pt x="88" y="191"/>
                      </a:cubicBezTo>
                      <a:cubicBezTo>
                        <a:pt x="88" y="192"/>
                        <a:pt x="88" y="193"/>
                        <a:pt x="88" y="194"/>
                      </a:cubicBezTo>
                      <a:cubicBezTo>
                        <a:pt x="90" y="196"/>
                        <a:pt x="94" y="197"/>
                        <a:pt x="94" y="197"/>
                      </a:cubicBezTo>
                      <a:cubicBezTo>
                        <a:pt x="94" y="197"/>
                        <a:pt x="94" y="200"/>
                        <a:pt x="90" y="199"/>
                      </a:cubicBezTo>
                      <a:cubicBezTo>
                        <a:pt x="85" y="198"/>
                        <a:pt x="83" y="193"/>
                        <a:pt x="81" y="188"/>
                      </a:cubicBezTo>
                      <a:cubicBezTo>
                        <a:pt x="80" y="185"/>
                        <a:pt x="80" y="179"/>
                        <a:pt x="75" y="178"/>
                      </a:cubicBezTo>
                      <a:cubicBezTo>
                        <a:pt x="72" y="178"/>
                        <a:pt x="71" y="181"/>
                        <a:pt x="70" y="185"/>
                      </a:cubicBezTo>
                      <a:cubicBezTo>
                        <a:pt x="71" y="182"/>
                        <a:pt x="69" y="178"/>
                        <a:pt x="71" y="175"/>
                      </a:cubicBezTo>
                      <a:cubicBezTo>
                        <a:pt x="72" y="174"/>
                        <a:pt x="73" y="174"/>
                        <a:pt x="74" y="173"/>
                      </a:cubicBezTo>
                      <a:cubicBezTo>
                        <a:pt x="74" y="172"/>
                        <a:pt x="74" y="171"/>
                        <a:pt x="74" y="170"/>
                      </a:cubicBezTo>
                      <a:cubicBezTo>
                        <a:pt x="74" y="166"/>
                        <a:pt x="74" y="162"/>
                        <a:pt x="71" y="160"/>
                      </a:cubicBezTo>
                      <a:cubicBezTo>
                        <a:pt x="69" y="158"/>
                        <a:pt x="65" y="158"/>
                        <a:pt x="62" y="156"/>
                      </a:cubicBezTo>
                      <a:cubicBezTo>
                        <a:pt x="65" y="158"/>
                        <a:pt x="69" y="156"/>
                        <a:pt x="73" y="156"/>
                      </a:cubicBezTo>
                      <a:cubicBezTo>
                        <a:pt x="77" y="156"/>
                        <a:pt x="80" y="155"/>
                        <a:pt x="82" y="152"/>
                      </a:cubicBezTo>
                      <a:cubicBezTo>
                        <a:pt x="83" y="151"/>
                        <a:pt x="82" y="149"/>
                        <a:pt x="83" y="147"/>
                      </a:cubicBezTo>
                      <a:cubicBezTo>
                        <a:pt x="84" y="146"/>
                        <a:pt x="88" y="144"/>
                        <a:pt x="89" y="142"/>
                      </a:cubicBezTo>
                      <a:cubicBezTo>
                        <a:pt x="92" y="140"/>
                        <a:pt x="94" y="138"/>
                        <a:pt x="97" y="136"/>
                      </a:cubicBezTo>
                      <a:cubicBezTo>
                        <a:pt x="101" y="132"/>
                        <a:pt x="102" y="125"/>
                        <a:pt x="105" y="120"/>
                      </a:cubicBezTo>
                      <a:cubicBezTo>
                        <a:pt x="108" y="116"/>
                        <a:pt x="112" y="113"/>
                        <a:pt x="107" y="110"/>
                      </a:cubicBezTo>
                      <a:cubicBezTo>
                        <a:pt x="100" y="106"/>
                        <a:pt x="88" y="109"/>
                        <a:pt x="80" y="111"/>
                      </a:cubicBezTo>
                      <a:cubicBezTo>
                        <a:pt x="77" y="111"/>
                        <a:pt x="75" y="113"/>
                        <a:pt x="73" y="113"/>
                      </a:cubicBezTo>
                      <a:cubicBezTo>
                        <a:pt x="70" y="114"/>
                        <a:pt x="68" y="113"/>
                        <a:pt x="65" y="114"/>
                      </a:cubicBezTo>
                      <a:cubicBezTo>
                        <a:pt x="61" y="115"/>
                        <a:pt x="59" y="117"/>
                        <a:pt x="55" y="119"/>
                      </a:cubicBezTo>
                      <a:cubicBezTo>
                        <a:pt x="52" y="120"/>
                        <a:pt x="45" y="119"/>
                        <a:pt x="43" y="121"/>
                      </a:cubicBezTo>
                      <a:cubicBezTo>
                        <a:pt x="43" y="122"/>
                        <a:pt x="43" y="126"/>
                        <a:pt x="42" y="128"/>
                      </a:cubicBezTo>
                      <a:cubicBezTo>
                        <a:pt x="42" y="130"/>
                        <a:pt x="41" y="131"/>
                        <a:pt x="40" y="133"/>
                      </a:cubicBezTo>
                      <a:cubicBezTo>
                        <a:pt x="39" y="134"/>
                        <a:pt x="37" y="136"/>
                        <a:pt x="36" y="137"/>
                      </a:cubicBezTo>
                      <a:cubicBezTo>
                        <a:pt x="34" y="142"/>
                        <a:pt x="39" y="145"/>
                        <a:pt x="38" y="149"/>
                      </a:cubicBezTo>
                      <a:cubicBezTo>
                        <a:pt x="36" y="153"/>
                        <a:pt x="34" y="154"/>
                        <a:pt x="33" y="159"/>
                      </a:cubicBezTo>
                      <a:cubicBezTo>
                        <a:pt x="31" y="164"/>
                        <a:pt x="29" y="167"/>
                        <a:pt x="31" y="171"/>
                      </a:cubicBezTo>
                      <a:cubicBezTo>
                        <a:pt x="28" y="169"/>
                        <a:pt x="29" y="168"/>
                        <a:pt x="28" y="164"/>
                      </a:cubicBezTo>
                      <a:cubicBezTo>
                        <a:pt x="28" y="159"/>
                        <a:pt x="31" y="157"/>
                        <a:pt x="32" y="153"/>
                      </a:cubicBezTo>
                      <a:cubicBezTo>
                        <a:pt x="34" y="147"/>
                        <a:pt x="30" y="142"/>
                        <a:pt x="34" y="136"/>
                      </a:cubicBezTo>
                      <a:cubicBezTo>
                        <a:pt x="26" y="134"/>
                        <a:pt x="28" y="143"/>
                        <a:pt x="24" y="146"/>
                      </a:cubicBezTo>
                      <a:cubicBezTo>
                        <a:pt x="19" y="150"/>
                        <a:pt x="16" y="152"/>
                        <a:pt x="15" y="159"/>
                      </a:cubicBezTo>
                      <a:cubicBezTo>
                        <a:pt x="11" y="159"/>
                        <a:pt x="8" y="156"/>
                        <a:pt x="7" y="153"/>
                      </a:cubicBezTo>
                      <a:cubicBezTo>
                        <a:pt x="15" y="153"/>
                        <a:pt x="15" y="150"/>
                        <a:pt x="17" y="145"/>
                      </a:cubicBezTo>
                      <a:cubicBezTo>
                        <a:pt x="19" y="139"/>
                        <a:pt x="28" y="134"/>
                        <a:pt x="19" y="129"/>
                      </a:cubicBezTo>
                      <a:cubicBezTo>
                        <a:pt x="17" y="128"/>
                        <a:pt x="5" y="129"/>
                        <a:pt x="3" y="126"/>
                      </a:cubicBezTo>
                      <a:cubicBezTo>
                        <a:pt x="2" y="126"/>
                        <a:pt x="2" y="125"/>
                        <a:pt x="3" y="125"/>
                      </a:cubicBezTo>
                      <a:cubicBezTo>
                        <a:pt x="7" y="124"/>
                        <a:pt x="14" y="124"/>
                        <a:pt x="18" y="124"/>
                      </a:cubicBezTo>
                      <a:cubicBezTo>
                        <a:pt x="23" y="125"/>
                        <a:pt x="31" y="122"/>
                        <a:pt x="34" y="120"/>
                      </a:cubicBezTo>
                      <a:cubicBezTo>
                        <a:pt x="36" y="118"/>
                        <a:pt x="36" y="117"/>
                        <a:pt x="38" y="115"/>
                      </a:cubicBezTo>
                      <a:cubicBezTo>
                        <a:pt x="41" y="112"/>
                        <a:pt x="44" y="110"/>
                        <a:pt x="48" y="108"/>
                      </a:cubicBezTo>
                      <a:cubicBezTo>
                        <a:pt x="56" y="104"/>
                        <a:pt x="68" y="100"/>
                        <a:pt x="77" y="100"/>
                      </a:cubicBezTo>
                      <a:cubicBezTo>
                        <a:pt x="78" y="91"/>
                        <a:pt x="64" y="95"/>
                        <a:pt x="59" y="95"/>
                      </a:cubicBezTo>
                      <a:cubicBezTo>
                        <a:pt x="56" y="96"/>
                        <a:pt x="54" y="97"/>
                        <a:pt x="51" y="97"/>
                      </a:cubicBezTo>
                      <a:cubicBezTo>
                        <a:pt x="45" y="96"/>
                        <a:pt x="39" y="96"/>
                        <a:pt x="33" y="96"/>
                      </a:cubicBezTo>
                      <a:cubicBezTo>
                        <a:pt x="28" y="96"/>
                        <a:pt x="27" y="96"/>
                        <a:pt x="22" y="96"/>
                      </a:cubicBezTo>
                      <a:cubicBezTo>
                        <a:pt x="17" y="97"/>
                        <a:pt x="12" y="95"/>
                        <a:pt x="8" y="95"/>
                      </a:cubicBezTo>
                      <a:cubicBezTo>
                        <a:pt x="1" y="95"/>
                        <a:pt x="1" y="94"/>
                        <a:pt x="0" y="88"/>
                      </a:cubicBezTo>
                      <a:cubicBezTo>
                        <a:pt x="2" y="94"/>
                        <a:pt x="12" y="91"/>
                        <a:pt x="17" y="91"/>
                      </a:cubicBezTo>
                      <a:cubicBezTo>
                        <a:pt x="22" y="91"/>
                        <a:pt x="28" y="93"/>
                        <a:pt x="28" y="86"/>
                      </a:cubicBezTo>
                      <a:cubicBezTo>
                        <a:pt x="28" y="85"/>
                        <a:pt x="26" y="79"/>
                        <a:pt x="30" y="78"/>
                      </a:cubicBezTo>
                      <a:cubicBezTo>
                        <a:pt x="28" y="83"/>
                        <a:pt x="34" y="87"/>
                        <a:pt x="38" y="90"/>
                      </a:cubicBezTo>
                      <a:cubicBezTo>
                        <a:pt x="43" y="93"/>
                        <a:pt x="45" y="92"/>
                        <a:pt x="50" y="91"/>
                      </a:cubicBezTo>
                      <a:cubicBezTo>
                        <a:pt x="57" y="90"/>
                        <a:pt x="60" y="90"/>
                        <a:pt x="67" y="90"/>
                      </a:cubicBezTo>
                      <a:cubicBezTo>
                        <a:pt x="73" y="88"/>
                        <a:pt x="64" y="83"/>
                        <a:pt x="58" y="79"/>
                      </a:cubicBezTo>
                      <a:cubicBezTo>
                        <a:pt x="54" y="76"/>
                        <a:pt x="53" y="71"/>
                        <a:pt x="50" y="67"/>
                      </a:cubicBezTo>
                      <a:cubicBezTo>
                        <a:pt x="44" y="61"/>
                        <a:pt x="35" y="64"/>
                        <a:pt x="29" y="60"/>
                      </a:cubicBezTo>
                      <a:cubicBezTo>
                        <a:pt x="26" y="58"/>
                        <a:pt x="24" y="51"/>
                        <a:pt x="30" y="52"/>
                      </a:cubicBezTo>
                      <a:cubicBezTo>
                        <a:pt x="31" y="56"/>
                        <a:pt x="32" y="57"/>
                        <a:pt x="36" y="58"/>
                      </a:cubicBezTo>
                      <a:cubicBezTo>
                        <a:pt x="38" y="59"/>
                        <a:pt x="39" y="58"/>
                        <a:pt x="41" y="57"/>
                      </a:cubicBezTo>
                      <a:cubicBezTo>
                        <a:pt x="43" y="55"/>
                        <a:pt x="46" y="51"/>
                        <a:pt x="48" y="48"/>
                      </a:cubicBezTo>
                      <a:cubicBezTo>
                        <a:pt x="49" y="47"/>
                        <a:pt x="48" y="44"/>
                        <a:pt x="51" y="44"/>
                      </a:cubicBezTo>
                      <a:cubicBezTo>
                        <a:pt x="55" y="45"/>
                        <a:pt x="54" y="50"/>
                        <a:pt x="52" y="52"/>
                      </a:cubicBezTo>
                      <a:cubicBezTo>
                        <a:pt x="49" y="55"/>
                        <a:pt x="48" y="54"/>
                        <a:pt x="49" y="59"/>
                      </a:cubicBezTo>
                      <a:cubicBezTo>
                        <a:pt x="50" y="62"/>
                        <a:pt x="52" y="63"/>
                        <a:pt x="54" y="65"/>
                      </a:cubicBezTo>
                      <a:cubicBezTo>
                        <a:pt x="55" y="65"/>
                        <a:pt x="55" y="67"/>
                        <a:pt x="57" y="67"/>
                      </a:cubicBezTo>
                      <a:cubicBezTo>
                        <a:pt x="58" y="68"/>
                        <a:pt x="62" y="65"/>
                        <a:pt x="64" y="65"/>
                      </a:cubicBezTo>
                      <a:cubicBezTo>
                        <a:pt x="69" y="64"/>
                        <a:pt x="67" y="65"/>
                        <a:pt x="66" y="69"/>
                      </a:cubicBezTo>
                      <a:cubicBezTo>
                        <a:pt x="65" y="74"/>
                        <a:pt x="69" y="78"/>
                        <a:pt x="73" y="81"/>
                      </a:cubicBezTo>
                      <a:cubicBezTo>
                        <a:pt x="78" y="86"/>
                        <a:pt x="85" y="86"/>
                        <a:pt x="90" y="91"/>
                      </a:cubicBezTo>
                      <a:cubicBezTo>
                        <a:pt x="93" y="93"/>
                        <a:pt x="94" y="97"/>
                        <a:pt x="99" y="95"/>
                      </a:cubicBezTo>
                      <a:cubicBezTo>
                        <a:pt x="106" y="92"/>
                        <a:pt x="97" y="87"/>
                        <a:pt x="95" y="83"/>
                      </a:cubicBezTo>
                      <a:cubicBezTo>
                        <a:pt x="93" y="77"/>
                        <a:pt x="96" y="70"/>
                        <a:pt x="93" y="64"/>
                      </a:cubicBezTo>
                      <a:cubicBezTo>
                        <a:pt x="91" y="59"/>
                        <a:pt x="88" y="55"/>
                        <a:pt x="84" y="50"/>
                      </a:cubicBezTo>
                      <a:cubicBezTo>
                        <a:pt x="83" y="49"/>
                        <a:pt x="79" y="46"/>
                        <a:pt x="79" y="44"/>
                      </a:cubicBezTo>
                      <a:cubicBezTo>
                        <a:pt x="82" y="44"/>
                        <a:pt x="85" y="45"/>
                        <a:pt x="87" y="48"/>
                      </a:cubicBezTo>
                      <a:cubicBezTo>
                        <a:pt x="88" y="49"/>
                        <a:pt x="91" y="54"/>
                        <a:pt x="93" y="56"/>
                      </a:cubicBezTo>
                      <a:cubicBezTo>
                        <a:pt x="94" y="44"/>
                        <a:pt x="88" y="35"/>
                        <a:pt x="94" y="23"/>
                      </a:cubicBezTo>
                      <a:cubicBezTo>
                        <a:pt x="97" y="18"/>
                        <a:pt x="96" y="17"/>
                        <a:pt x="97" y="11"/>
                      </a:cubicBezTo>
                      <a:cubicBezTo>
                        <a:pt x="98" y="7"/>
                        <a:pt x="94" y="3"/>
                        <a:pt x="94" y="0"/>
                      </a:cubicBezTo>
                      <a:cubicBezTo>
                        <a:pt x="103" y="0"/>
                        <a:pt x="102" y="17"/>
                        <a:pt x="101" y="22"/>
                      </a:cubicBezTo>
                      <a:cubicBezTo>
                        <a:pt x="100" y="25"/>
                        <a:pt x="98" y="28"/>
                        <a:pt x="99" y="31"/>
                      </a:cubicBezTo>
                      <a:cubicBezTo>
                        <a:pt x="101" y="35"/>
                        <a:pt x="101" y="33"/>
                        <a:pt x="104" y="32"/>
                      </a:cubicBezTo>
                      <a:cubicBezTo>
                        <a:pt x="106" y="32"/>
                        <a:pt x="114" y="21"/>
                        <a:pt x="116" y="23"/>
                      </a:cubicBezTo>
                      <a:cubicBezTo>
                        <a:pt x="118" y="26"/>
                        <a:pt x="112" y="32"/>
                        <a:pt x="110" y="33"/>
                      </a:cubicBezTo>
                      <a:cubicBezTo>
                        <a:pt x="107" y="34"/>
                        <a:pt x="101" y="44"/>
                        <a:pt x="101" y="48"/>
                      </a:cubicBezTo>
                      <a:cubicBezTo>
                        <a:pt x="102" y="54"/>
                        <a:pt x="101" y="56"/>
                        <a:pt x="107" y="62"/>
                      </a:cubicBezTo>
                      <a:cubicBezTo>
                        <a:pt x="110" y="65"/>
                        <a:pt x="122" y="65"/>
                        <a:pt x="127" y="65"/>
                      </a:cubicBezTo>
                      <a:cubicBezTo>
                        <a:pt x="132" y="65"/>
                        <a:pt x="130" y="65"/>
                        <a:pt x="132" y="62"/>
                      </a:cubicBezTo>
                      <a:cubicBezTo>
                        <a:pt x="134" y="60"/>
                        <a:pt x="136" y="59"/>
                        <a:pt x="138" y="57"/>
                      </a:cubicBezTo>
                      <a:cubicBezTo>
                        <a:pt x="145" y="53"/>
                        <a:pt x="145" y="44"/>
                        <a:pt x="146" y="37"/>
                      </a:cubicBezTo>
                      <a:cubicBezTo>
                        <a:pt x="146" y="35"/>
                        <a:pt x="146" y="32"/>
                        <a:pt x="147" y="30"/>
                      </a:cubicBezTo>
                      <a:cubicBezTo>
                        <a:pt x="147" y="28"/>
                        <a:pt x="149" y="26"/>
                        <a:pt x="150" y="24"/>
                      </a:cubicBezTo>
                      <a:cubicBezTo>
                        <a:pt x="152" y="28"/>
                        <a:pt x="151" y="27"/>
                        <a:pt x="150" y="31"/>
                      </a:cubicBezTo>
                      <a:cubicBezTo>
                        <a:pt x="149" y="34"/>
                        <a:pt x="152" y="40"/>
                        <a:pt x="151" y="43"/>
                      </a:cubicBezTo>
                      <a:cubicBezTo>
                        <a:pt x="154" y="44"/>
                        <a:pt x="155" y="44"/>
                        <a:pt x="158" y="44"/>
                      </a:cubicBezTo>
                      <a:cubicBezTo>
                        <a:pt x="160" y="44"/>
                        <a:pt x="164" y="42"/>
                        <a:pt x="166" y="43"/>
                      </a:cubicBezTo>
                      <a:cubicBezTo>
                        <a:pt x="175" y="45"/>
                        <a:pt x="162" y="48"/>
                        <a:pt x="158" y="48"/>
                      </a:cubicBezTo>
                      <a:cubicBezTo>
                        <a:pt x="155" y="49"/>
                        <a:pt x="148" y="50"/>
                        <a:pt x="152" y="55"/>
                      </a:cubicBezTo>
                      <a:cubicBezTo>
                        <a:pt x="154" y="59"/>
                        <a:pt x="159" y="58"/>
                        <a:pt x="162" y="62"/>
                      </a:cubicBezTo>
                      <a:cubicBezTo>
                        <a:pt x="159" y="61"/>
                        <a:pt x="144" y="54"/>
                        <a:pt x="142" y="62"/>
                      </a:cubicBezTo>
                      <a:cubicBezTo>
                        <a:pt x="141" y="66"/>
                        <a:pt x="154" y="70"/>
                        <a:pt x="153" y="74"/>
                      </a:cubicBezTo>
                      <a:cubicBezTo>
                        <a:pt x="152" y="79"/>
                        <a:pt x="142" y="70"/>
                        <a:pt x="140" y="69"/>
                      </a:cubicBezTo>
                      <a:cubicBezTo>
                        <a:pt x="137" y="66"/>
                        <a:pt x="137" y="66"/>
                        <a:pt x="133" y="69"/>
                      </a:cubicBezTo>
                      <a:cubicBezTo>
                        <a:pt x="131" y="70"/>
                        <a:pt x="128" y="70"/>
                        <a:pt x="126" y="71"/>
                      </a:cubicBezTo>
                      <a:cubicBezTo>
                        <a:pt x="125" y="71"/>
                        <a:pt x="124" y="71"/>
                        <a:pt x="122" y="71"/>
                      </a:cubicBezTo>
                      <a:cubicBezTo>
                        <a:pt x="117" y="70"/>
                        <a:pt x="116" y="71"/>
                        <a:pt x="115" y="76"/>
                      </a:cubicBezTo>
                      <a:cubicBezTo>
                        <a:pt x="112" y="85"/>
                        <a:pt x="119" y="86"/>
                        <a:pt x="127" y="88"/>
                      </a:cubicBezTo>
                      <a:cubicBezTo>
                        <a:pt x="137" y="91"/>
                        <a:pt x="145" y="95"/>
                        <a:pt x="155" y="92"/>
                      </a:cubicBezTo>
                      <a:cubicBezTo>
                        <a:pt x="162" y="91"/>
                        <a:pt x="166" y="90"/>
                        <a:pt x="169" y="88"/>
                      </a:cubicBezTo>
                    </a:path>
                  </a:pathLst>
                </a:custGeom>
                <a:noFill/>
                <a:ln w="1440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61" name="Freeform 30"/>
                <p:cNvSpPr>
                  <a:spLocks noChangeArrowheads="1"/>
                </p:cNvSpPr>
                <p:nvPr/>
              </p:nvSpPr>
              <p:spPr bwMode="auto">
                <a:xfrm>
                  <a:off x="2259" y="2421"/>
                  <a:ext cx="547" cy="646"/>
                </a:xfrm>
                <a:custGeom>
                  <a:avLst/>
                  <a:gdLst>
                    <a:gd name="T0" fmla="*/ 10099 w 236"/>
                    <a:gd name="T1" fmla="*/ 435186 h 261"/>
                    <a:gd name="T2" fmla="*/ 52385 w 236"/>
                    <a:gd name="T3" fmla="*/ 310139 h 261"/>
                    <a:gd name="T4" fmla="*/ 73303 w 236"/>
                    <a:gd name="T5" fmla="*/ 257749 h 261"/>
                    <a:gd name="T6" fmla="*/ 162482 w 236"/>
                    <a:gd name="T7" fmla="*/ 118436 h 261"/>
                    <a:gd name="T8" fmla="*/ 185781 w 236"/>
                    <a:gd name="T9" fmla="*/ 63276 h 261"/>
                    <a:gd name="T10" fmla="*/ 250848 w 236"/>
                    <a:gd name="T11" fmla="*/ 49433 h 261"/>
                    <a:gd name="T12" fmla="*/ 264822 w 236"/>
                    <a:gd name="T13" fmla="*/ 35206 h 261"/>
                    <a:gd name="T14" fmla="*/ 349642 w 236"/>
                    <a:gd name="T15" fmla="*/ 35206 h 261"/>
                    <a:gd name="T16" fmla="*/ 353188 w 236"/>
                    <a:gd name="T17" fmla="*/ 243450 h 261"/>
                    <a:gd name="T18" fmla="*/ 386388 w 236"/>
                    <a:gd name="T19" fmla="*/ 76374 h 261"/>
                    <a:gd name="T20" fmla="*/ 442368 w 236"/>
                    <a:gd name="T21" fmla="*/ 189033 h 261"/>
                    <a:gd name="T22" fmla="*/ 448063 w 236"/>
                    <a:gd name="T23" fmla="*/ 271973 h 261"/>
                    <a:gd name="T24" fmla="*/ 324216 w 236"/>
                    <a:gd name="T25" fmla="*/ 337915 h 261"/>
                    <a:gd name="T26" fmla="*/ 372266 w 236"/>
                    <a:gd name="T27" fmla="*/ 314048 h 261"/>
                    <a:gd name="T28" fmla="*/ 395678 w 236"/>
                    <a:gd name="T29" fmla="*/ 264647 h 261"/>
                    <a:gd name="T30" fmla="*/ 393796 w 236"/>
                    <a:gd name="T31" fmla="*/ 222543 h 261"/>
                    <a:gd name="T32" fmla="*/ 384219 w 236"/>
                    <a:gd name="T33" fmla="*/ 202589 h 261"/>
                    <a:gd name="T34" fmla="*/ 308976 w 236"/>
                    <a:gd name="T35" fmla="*/ 288534 h 261"/>
                    <a:gd name="T36" fmla="*/ 303298 w 236"/>
                    <a:gd name="T37" fmla="*/ 184377 h 261"/>
                    <a:gd name="T38" fmla="*/ 289898 w 236"/>
                    <a:gd name="T39" fmla="*/ 111458 h 261"/>
                    <a:gd name="T40" fmla="*/ 254721 w 236"/>
                    <a:gd name="T41" fmla="*/ 226456 h 261"/>
                    <a:gd name="T42" fmla="*/ 293187 w 236"/>
                    <a:gd name="T43" fmla="*/ 403960 h 261"/>
                    <a:gd name="T44" fmla="*/ 225772 w 236"/>
                    <a:gd name="T45" fmla="*/ 299853 h 261"/>
                    <a:gd name="T46" fmla="*/ 202339 w 236"/>
                    <a:gd name="T47" fmla="*/ 254974 h 261"/>
                    <a:gd name="T48" fmla="*/ 171459 w 236"/>
                    <a:gd name="T49" fmla="*/ 275869 h 261"/>
                    <a:gd name="T50" fmla="*/ 214118 w 236"/>
                    <a:gd name="T51" fmla="*/ 349439 h 261"/>
                    <a:gd name="T52" fmla="*/ 159893 w 236"/>
                    <a:gd name="T53" fmla="*/ 344892 h 261"/>
                    <a:gd name="T54" fmla="*/ 117517 w 236"/>
                    <a:gd name="T55" fmla="*/ 403960 h 261"/>
                    <a:gd name="T56" fmla="*/ 216746 w 236"/>
                    <a:gd name="T57" fmla="*/ 403960 h 261"/>
                    <a:gd name="T58" fmla="*/ 168219 w 236"/>
                    <a:gd name="T59" fmla="*/ 491559 h 261"/>
                    <a:gd name="T60" fmla="*/ 139070 w 236"/>
                    <a:gd name="T61" fmla="*/ 522292 h 261"/>
                    <a:gd name="T62" fmla="*/ 148374 w 236"/>
                    <a:gd name="T63" fmla="*/ 581672 h 261"/>
                    <a:gd name="T64" fmla="*/ 162482 w 236"/>
                    <a:gd name="T65" fmla="*/ 669251 h 261"/>
                    <a:gd name="T66" fmla="*/ 180000 w 236"/>
                    <a:gd name="T67" fmla="*/ 536620 h 261"/>
                    <a:gd name="T68" fmla="*/ 228226 w 236"/>
                    <a:gd name="T69" fmla="*/ 470649 h 261"/>
                    <a:gd name="T70" fmla="*/ 304619 w 236"/>
                    <a:gd name="T71" fmla="*/ 491559 h 261"/>
                    <a:gd name="T72" fmla="*/ 260465 w 236"/>
                    <a:gd name="T73" fmla="*/ 602562 h 261"/>
                    <a:gd name="T74" fmla="*/ 244623 w 236"/>
                    <a:gd name="T75" fmla="*/ 666293 h 261"/>
                    <a:gd name="T76" fmla="*/ 247302 w 236"/>
                    <a:gd name="T77" fmla="*/ 694331 h 261"/>
                    <a:gd name="T78" fmla="*/ 272381 w 236"/>
                    <a:gd name="T79" fmla="*/ 749533 h 261"/>
                    <a:gd name="T80" fmla="*/ 268023 w 236"/>
                    <a:gd name="T81" fmla="*/ 628310 h 261"/>
                    <a:gd name="T82" fmla="*/ 328026 w 236"/>
                    <a:gd name="T83" fmla="*/ 565114 h 261"/>
                    <a:gd name="T84" fmla="*/ 366502 w 236"/>
                    <a:gd name="T85" fmla="*/ 756206 h 261"/>
                    <a:gd name="T86" fmla="*/ 384219 w 236"/>
                    <a:gd name="T87" fmla="*/ 718194 h 261"/>
                    <a:gd name="T88" fmla="*/ 372266 w 236"/>
                    <a:gd name="T89" fmla="*/ 645384 h 261"/>
                    <a:gd name="T90" fmla="*/ 388055 w 236"/>
                    <a:gd name="T91" fmla="*/ 456351 h 261"/>
                    <a:gd name="T92" fmla="*/ 443754 w 236"/>
                    <a:gd name="T93" fmla="*/ 669251 h 261"/>
                    <a:gd name="T94" fmla="*/ 439890 w 236"/>
                    <a:gd name="T95" fmla="*/ 843985 h 261"/>
                    <a:gd name="T96" fmla="*/ 407158 w 236"/>
                    <a:gd name="T97" fmla="*/ 881528 h 261"/>
                    <a:gd name="T98" fmla="*/ 343901 w 236"/>
                    <a:gd name="T99" fmla="*/ 900286 h 261"/>
                    <a:gd name="T100" fmla="*/ 308976 w 236"/>
                    <a:gd name="T101" fmla="*/ 895702 h 261"/>
                    <a:gd name="T102" fmla="*/ 208027 w 236"/>
                    <a:gd name="T103" fmla="*/ 860314 h 261"/>
                    <a:gd name="T104" fmla="*/ 177525 w 236"/>
                    <a:gd name="T105" fmla="*/ 728327 h 261"/>
                    <a:gd name="T106" fmla="*/ 96597 w 236"/>
                    <a:gd name="T107" fmla="*/ 805790 h 261"/>
                    <a:gd name="T108" fmla="*/ 36596 w 236"/>
                    <a:gd name="T109" fmla="*/ 616861 h 261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w 236"/>
                    <a:gd name="T166" fmla="*/ 0 h 261"/>
                    <a:gd name="T167" fmla="*/ 236 w 236"/>
                    <a:gd name="T168" fmla="*/ 261 h 261"/>
                  </a:gdLst>
                  <a:ahLst/>
                  <a:cxnLst>
                    <a:cxn ang="T110">
                      <a:pos x="T0" y="T1"/>
                    </a:cxn>
                    <a:cxn ang="T111">
                      <a:pos x="T2" y="T3"/>
                    </a:cxn>
                    <a:cxn ang="T112">
                      <a:pos x="T4" y="T5"/>
                    </a:cxn>
                    <a:cxn ang="T113">
                      <a:pos x="T6" y="T7"/>
                    </a:cxn>
                    <a:cxn ang="T114">
                      <a:pos x="T8" y="T9"/>
                    </a:cxn>
                    <a:cxn ang="T115">
                      <a:pos x="T10" y="T11"/>
                    </a:cxn>
                    <a:cxn ang="T116">
                      <a:pos x="T12" y="T13"/>
                    </a:cxn>
                    <a:cxn ang="T117">
                      <a:pos x="T14" y="T15"/>
                    </a:cxn>
                    <a:cxn ang="T118">
                      <a:pos x="T16" y="T17"/>
                    </a:cxn>
                    <a:cxn ang="T119">
                      <a:pos x="T18" y="T19"/>
                    </a:cxn>
                    <a:cxn ang="T120">
                      <a:pos x="T20" y="T21"/>
                    </a:cxn>
                    <a:cxn ang="T121">
                      <a:pos x="T22" y="T23"/>
                    </a:cxn>
                    <a:cxn ang="T122">
                      <a:pos x="T24" y="T25"/>
                    </a:cxn>
                    <a:cxn ang="T123">
                      <a:pos x="T26" y="T27"/>
                    </a:cxn>
                    <a:cxn ang="T124">
                      <a:pos x="T28" y="T29"/>
                    </a:cxn>
                    <a:cxn ang="T125">
                      <a:pos x="T30" y="T31"/>
                    </a:cxn>
                    <a:cxn ang="T126">
                      <a:pos x="T32" y="T33"/>
                    </a:cxn>
                    <a:cxn ang="T127">
                      <a:pos x="T34" y="T35"/>
                    </a:cxn>
                    <a:cxn ang="T128">
                      <a:pos x="T36" y="T37"/>
                    </a:cxn>
                    <a:cxn ang="T129">
                      <a:pos x="T38" y="T39"/>
                    </a:cxn>
                    <a:cxn ang="T130">
                      <a:pos x="T40" y="T41"/>
                    </a:cxn>
                    <a:cxn ang="T131">
                      <a:pos x="T42" y="T43"/>
                    </a:cxn>
                    <a:cxn ang="T132">
                      <a:pos x="T44" y="T45"/>
                    </a:cxn>
                    <a:cxn ang="T133">
                      <a:pos x="T46" y="T47"/>
                    </a:cxn>
                    <a:cxn ang="T134">
                      <a:pos x="T48" y="T49"/>
                    </a:cxn>
                    <a:cxn ang="T135">
                      <a:pos x="T50" y="T51"/>
                    </a:cxn>
                    <a:cxn ang="T136">
                      <a:pos x="T52" y="T53"/>
                    </a:cxn>
                    <a:cxn ang="T137">
                      <a:pos x="T54" y="T55"/>
                    </a:cxn>
                    <a:cxn ang="T138">
                      <a:pos x="T56" y="T57"/>
                    </a:cxn>
                    <a:cxn ang="T139">
                      <a:pos x="T58" y="T59"/>
                    </a:cxn>
                    <a:cxn ang="T140">
                      <a:pos x="T60" y="T61"/>
                    </a:cxn>
                    <a:cxn ang="T141">
                      <a:pos x="T62" y="T63"/>
                    </a:cxn>
                    <a:cxn ang="T142">
                      <a:pos x="T64" y="T65"/>
                    </a:cxn>
                    <a:cxn ang="T143">
                      <a:pos x="T66" y="T67"/>
                    </a:cxn>
                    <a:cxn ang="T144">
                      <a:pos x="T68" y="T69"/>
                    </a:cxn>
                    <a:cxn ang="T145">
                      <a:pos x="T70" y="T71"/>
                    </a:cxn>
                    <a:cxn ang="T146">
                      <a:pos x="T72" y="T73"/>
                    </a:cxn>
                    <a:cxn ang="T147">
                      <a:pos x="T74" y="T75"/>
                    </a:cxn>
                    <a:cxn ang="T148">
                      <a:pos x="T76" y="T77"/>
                    </a:cxn>
                    <a:cxn ang="T149">
                      <a:pos x="T78" y="T79"/>
                    </a:cxn>
                    <a:cxn ang="T150">
                      <a:pos x="T80" y="T81"/>
                    </a:cxn>
                    <a:cxn ang="T151">
                      <a:pos x="T82" y="T83"/>
                    </a:cxn>
                    <a:cxn ang="T152">
                      <a:pos x="T84" y="T85"/>
                    </a:cxn>
                    <a:cxn ang="T153">
                      <a:pos x="T86" y="T87"/>
                    </a:cxn>
                    <a:cxn ang="T154">
                      <a:pos x="T88" y="T89"/>
                    </a:cxn>
                    <a:cxn ang="T155">
                      <a:pos x="T90" y="T91"/>
                    </a:cxn>
                    <a:cxn ang="T156">
                      <a:pos x="T92" y="T93"/>
                    </a:cxn>
                    <a:cxn ang="T157">
                      <a:pos x="T94" y="T95"/>
                    </a:cxn>
                    <a:cxn ang="T158">
                      <a:pos x="T96" y="T97"/>
                    </a:cxn>
                    <a:cxn ang="T159">
                      <a:pos x="T98" y="T99"/>
                    </a:cxn>
                    <a:cxn ang="T160">
                      <a:pos x="T100" y="T101"/>
                    </a:cxn>
                    <a:cxn ang="T161">
                      <a:pos x="T102" y="T103"/>
                    </a:cxn>
                    <a:cxn ang="T162">
                      <a:pos x="T104" y="T105"/>
                    </a:cxn>
                    <a:cxn ang="T163">
                      <a:pos x="T106" y="T107"/>
                    </a:cxn>
                    <a:cxn ang="T164">
                      <a:pos x="T108" y="T109"/>
                    </a:cxn>
                  </a:cxnLst>
                  <a:rect l="T165" t="T166" r="T167" b="T168"/>
                  <a:pathLst>
                    <a:path w="236" h="261">
                      <a:moveTo>
                        <a:pt x="2" y="149"/>
                      </a:moveTo>
                      <a:cubicBezTo>
                        <a:pt x="4" y="144"/>
                        <a:pt x="9" y="144"/>
                        <a:pt x="15" y="143"/>
                      </a:cubicBezTo>
                      <a:cubicBezTo>
                        <a:pt x="12" y="143"/>
                        <a:pt x="8" y="143"/>
                        <a:pt x="5" y="142"/>
                      </a:cubicBezTo>
                      <a:cubicBezTo>
                        <a:pt x="6" y="136"/>
                        <a:pt x="3" y="131"/>
                        <a:pt x="5" y="125"/>
                      </a:cubicBezTo>
                      <a:cubicBezTo>
                        <a:pt x="6" y="123"/>
                        <a:pt x="9" y="123"/>
                        <a:pt x="10" y="121"/>
                      </a:cubicBezTo>
                      <a:cubicBezTo>
                        <a:pt x="11" y="119"/>
                        <a:pt x="10" y="117"/>
                        <a:pt x="11" y="114"/>
                      </a:cubicBezTo>
                      <a:cubicBezTo>
                        <a:pt x="12" y="110"/>
                        <a:pt x="14" y="109"/>
                        <a:pt x="16" y="105"/>
                      </a:cubicBezTo>
                      <a:cubicBezTo>
                        <a:pt x="20" y="100"/>
                        <a:pt x="21" y="93"/>
                        <a:pt x="27" y="89"/>
                      </a:cubicBezTo>
                      <a:cubicBezTo>
                        <a:pt x="37" y="83"/>
                        <a:pt x="52" y="90"/>
                        <a:pt x="62" y="91"/>
                      </a:cubicBezTo>
                      <a:cubicBezTo>
                        <a:pt x="57" y="89"/>
                        <a:pt x="53" y="86"/>
                        <a:pt x="47" y="86"/>
                      </a:cubicBezTo>
                      <a:cubicBezTo>
                        <a:pt x="44" y="85"/>
                        <a:pt x="42" y="87"/>
                        <a:pt x="39" y="85"/>
                      </a:cubicBezTo>
                      <a:cubicBezTo>
                        <a:pt x="35" y="82"/>
                        <a:pt x="37" y="78"/>
                        <a:pt x="38" y="74"/>
                      </a:cubicBezTo>
                      <a:cubicBezTo>
                        <a:pt x="40" y="68"/>
                        <a:pt x="43" y="70"/>
                        <a:pt x="47" y="64"/>
                      </a:cubicBezTo>
                      <a:cubicBezTo>
                        <a:pt x="52" y="58"/>
                        <a:pt x="50" y="52"/>
                        <a:pt x="60" y="53"/>
                      </a:cubicBezTo>
                      <a:cubicBezTo>
                        <a:pt x="60" y="51"/>
                        <a:pt x="60" y="49"/>
                        <a:pt x="58" y="47"/>
                      </a:cubicBezTo>
                      <a:cubicBezTo>
                        <a:pt x="68" y="41"/>
                        <a:pt x="71" y="31"/>
                        <a:pt x="84" y="34"/>
                      </a:cubicBezTo>
                      <a:cubicBezTo>
                        <a:pt x="91" y="36"/>
                        <a:pt x="97" y="45"/>
                        <a:pt x="102" y="51"/>
                      </a:cubicBezTo>
                      <a:cubicBezTo>
                        <a:pt x="99" y="46"/>
                        <a:pt x="97" y="40"/>
                        <a:pt x="93" y="36"/>
                      </a:cubicBezTo>
                      <a:cubicBezTo>
                        <a:pt x="87" y="31"/>
                        <a:pt x="85" y="32"/>
                        <a:pt x="90" y="25"/>
                      </a:cubicBezTo>
                      <a:cubicBezTo>
                        <a:pt x="91" y="23"/>
                        <a:pt x="94" y="19"/>
                        <a:pt x="96" y="18"/>
                      </a:cubicBezTo>
                      <a:cubicBezTo>
                        <a:pt x="98" y="17"/>
                        <a:pt x="100" y="20"/>
                        <a:pt x="102" y="19"/>
                      </a:cubicBezTo>
                      <a:cubicBezTo>
                        <a:pt x="105" y="18"/>
                        <a:pt x="106" y="13"/>
                        <a:pt x="109" y="12"/>
                      </a:cubicBezTo>
                      <a:cubicBezTo>
                        <a:pt x="112" y="11"/>
                        <a:pt x="116" y="13"/>
                        <a:pt x="118" y="14"/>
                      </a:cubicBezTo>
                      <a:cubicBezTo>
                        <a:pt x="120" y="7"/>
                        <a:pt x="127" y="10"/>
                        <a:pt x="130" y="14"/>
                      </a:cubicBezTo>
                      <a:cubicBezTo>
                        <a:pt x="132" y="16"/>
                        <a:pt x="134" y="20"/>
                        <a:pt x="135" y="23"/>
                      </a:cubicBezTo>
                      <a:cubicBezTo>
                        <a:pt x="135" y="22"/>
                        <a:pt x="135" y="22"/>
                        <a:pt x="136" y="21"/>
                      </a:cubicBezTo>
                      <a:cubicBezTo>
                        <a:pt x="137" y="17"/>
                        <a:pt x="138" y="16"/>
                        <a:pt x="138" y="13"/>
                      </a:cubicBezTo>
                      <a:cubicBezTo>
                        <a:pt x="138" y="13"/>
                        <a:pt x="136" y="11"/>
                        <a:pt x="137" y="10"/>
                      </a:cubicBezTo>
                      <a:cubicBezTo>
                        <a:pt x="139" y="0"/>
                        <a:pt x="150" y="7"/>
                        <a:pt x="155" y="11"/>
                      </a:cubicBezTo>
                      <a:cubicBezTo>
                        <a:pt x="157" y="6"/>
                        <a:pt x="161" y="8"/>
                        <a:pt x="164" y="10"/>
                      </a:cubicBezTo>
                      <a:cubicBezTo>
                        <a:pt x="165" y="8"/>
                        <a:pt x="167" y="7"/>
                        <a:pt x="167" y="5"/>
                      </a:cubicBezTo>
                      <a:cubicBezTo>
                        <a:pt x="176" y="3"/>
                        <a:pt x="171" y="19"/>
                        <a:pt x="181" y="10"/>
                      </a:cubicBezTo>
                      <a:cubicBezTo>
                        <a:pt x="184" y="16"/>
                        <a:pt x="182" y="22"/>
                        <a:pt x="184" y="28"/>
                      </a:cubicBezTo>
                      <a:cubicBezTo>
                        <a:pt x="185" y="33"/>
                        <a:pt x="188" y="35"/>
                        <a:pt x="187" y="41"/>
                      </a:cubicBezTo>
                      <a:cubicBezTo>
                        <a:pt x="186" y="47"/>
                        <a:pt x="182" y="52"/>
                        <a:pt x="182" y="59"/>
                      </a:cubicBezTo>
                      <a:cubicBezTo>
                        <a:pt x="182" y="62"/>
                        <a:pt x="183" y="66"/>
                        <a:pt x="183" y="70"/>
                      </a:cubicBezTo>
                      <a:cubicBezTo>
                        <a:pt x="184" y="58"/>
                        <a:pt x="187" y="47"/>
                        <a:pt x="192" y="37"/>
                      </a:cubicBezTo>
                      <a:cubicBezTo>
                        <a:pt x="193" y="35"/>
                        <a:pt x="195" y="34"/>
                        <a:pt x="195" y="32"/>
                      </a:cubicBezTo>
                      <a:cubicBezTo>
                        <a:pt x="195" y="31"/>
                        <a:pt x="194" y="29"/>
                        <a:pt x="194" y="28"/>
                      </a:cubicBezTo>
                      <a:cubicBezTo>
                        <a:pt x="195" y="24"/>
                        <a:pt x="195" y="23"/>
                        <a:pt x="200" y="22"/>
                      </a:cubicBezTo>
                      <a:cubicBezTo>
                        <a:pt x="216" y="20"/>
                        <a:pt x="211" y="39"/>
                        <a:pt x="222" y="44"/>
                      </a:cubicBezTo>
                      <a:cubicBezTo>
                        <a:pt x="224" y="45"/>
                        <a:pt x="224" y="45"/>
                        <a:pt x="224" y="45"/>
                      </a:cubicBezTo>
                      <a:cubicBezTo>
                        <a:pt x="225" y="46"/>
                        <a:pt x="227" y="47"/>
                        <a:pt x="228" y="48"/>
                      </a:cubicBezTo>
                      <a:cubicBezTo>
                        <a:pt x="229" y="50"/>
                        <a:pt x="228" y="52"/>
                        <a:pt x="229" y="54"/>
                      </a:cubicBezTo>
                      <a:cubicBezTo>
                        <a:pt x="230" y="57"/>
                        <a:pt x="230" y="56"/>
                        <a:pt x="232" y="58"/>
                      </a:cubicBezTo>
                      <a:cubicBezTo>
                        <a:pt x="233" y="60"/>
                        <a:pt x="236" y="61"/>
                        <a:pt x="236" y="65"/>
                      </a:cubicBezTo>
                      <a:cubicBezTo>
                        <a:pt x="236" y="69"/>
                        <a:pt x="233" y="70"/>
                        <a:pt x="232" y="73"/>
                      </a:cubicBezTo>
                      <a:cubicBezTo>
                        <a:pt x="231" y="74"/>
                        <a:pt x="233" y="76"/>
                        <a:pt x="232" y="78"/>
                      </a:cubicBezTo>
                      <a:cubicBezTo>
                        <a:pt x="231" y="83"/>
                        <a:pt x="228" y="100"/>
                        <a:pt x="223" y="108"/>
                      </a:cubicBezTo>
                      <a:cubicBezTo>
                        <a:pt x="220" y="110"/>
                        <a:pt x="215" y="112"/>
                        <a:pt x="208" y="113"/>
                      </a:cubicBezTo>
                      <a:cubicBezTo>
                        <a:pt x="198" y="116"/>
                        <a:pt x="190" y="112"/>
                        <a:pt x="180" y="109"/>
                      </a:cubicBezTo>
                      <a:cubicBezTo>
                        <a:pt x="172" y="107"/>
                        <a:pt x="165" y="106"/>
                        <a:pt x="168" y="97"/>
                      </a:cubicBezTo>
                      <a:cubicBezTo>
                        <a:pt x="169" y="92"/>
                        <a:pt x="170" y="91"/>
                        <a:pt x="175" y="92"/>
                      </a:cubicBezTo>
                      <a:cubicBezTo>
                        <a:pt x="177" y="92"/>
                        <a:pt x="178" y="92"/>
                        <a:pt x="179" y="92"/>
                      </a:cubicBezTo>
                      <a:cubicBezTo>
                        <a:pt x="181" y="91"/>
                        <a:pt x="184" y="91"/>
                        <a:pt x="186" y="90"/>
                      </a:cubicBezTo>
                      <a:cubicBezTo>
                        <a:pt x="190" y="87"/>
                        <a:pt x="190" y="87"/>
                        <a:pt x="193" y="90"/>
                      </a:cubicBezTo>
                      <a:cubicBezTo>
                        <a:pt x="195" y="91"/>
                        <a:pt x="205" y="100"/>
                        <a:pt x="206" y="95"/>
                      </a:cubicBezTo>
                      <a:cubicBezTo>
                        <a:pt x="207" y="91"/>
                        <a:pt x="194" y="87"/>
                        <a:pt x="195" y="83"/>
                      </a:cubicBezTo>
                      <a:cubicBezTo>
                        <a:pt x="197" y="75"/>
                        <a:pt x="212" y="82"/>
                        <a:pt x="215" y="83"/>
                      </a:cubicBezTo>
                      <a:cubicBezTo>
                        <a:pt x="212" y="79"/>
                        <a:pt x="207" y="80"/>
                        <a:pt x="205" y="76"/>
                      </a:cubicBezTo>
                      <a:cubicBezTo>
                        <a:pt x="201" y="71"/>
                        <a:pt x="208" y="70"/>
                        <a:pt x="211" y="69"/>
                      </a:cubicBezTo>
                      <a:cubicBezTo>
                        <a:pt x="215" y="69"/>
                        <a:pt x="228" y="66"/>
                        <a:pt x="219" y="64"/>
                      </a:cubicBezTo>
                      <a:cubicBezTo>
                        <a:pt x="217" y="63"/>
                        <a:pt x="213" y="65"/>
                        <a:pt x="211" y="65"/>
                      </a:cubicBezTo>
                      <a:cubicBezTo>
                        <a:pt x="208" y="65"/>
                        <a:pt x="207" y="65"/>
                        <a:pt x="204" y="64"/>
                      </a:cubicBezTo>
                      <a:cubicBezTo>
                        <a:pt x="205" y="61"/>
                        <a:pt x="202" y="55"/>
                        <a:pt x="203" y="52"/>
                      </a:cubicBezTo>
                      <a:cubicBezTo>
                        <a:pt x="204" y="48"/>
                        <a:pt x="205" y="49"/>
                        <a:pt x="203" y="45"/>
                      </a:cubicBezTo>
                      <a:cubicBezTo>
                        <a:pt x="202" y="47"/>
                        <a:pt x="200" y="49"/>
                        <a:pt x="200" y="51"/>
                      </a:cubicBezTo>
                      <a:cubicBezTo>
                        <a:pt x="199" y="53"/>
                        <a:pt x="199" y="56"/>
                        <a:pt x="199" y="58"/>
                      </a:cubicBezTo>
                      <a:cubicBezTo>
                        <a:pt x="198" y="65"/>
                        <a:pt x="198" y="74"/>
                        <a:pt x="191" y="78"/>
                      </a:cubicBezTo>
                      <a:cubicBezTo>
                        <a:pt x="189" y="80"/>
                        <a:pt x="187" y="81"/>
                        <a:pt x="185" y="83"/>
                      </a:cubicBezTo>
                      <a:cubicBezTo>
                        <a:pt x="183" y="86"/>
                        <a:pt x="185" y="86"/>
                        <a:pt x="180" y="86"/>
                      </a:cubicBezTo>
                      <a:cubicBezTo>
                        <a:pt x="175" y="86"/>
                        <a:pt x="163" y="86"/>
                        <a:pt x="160" y="83"/>
                      </a:cubicBezTo>
                      <a:cubicBezTo>
                        <a:pt x="154" y="77"/>
                        <a:pt x="155" y="75"/>
                        <a:pt x="154" y="69"/>
                      </a:cubicBezTo>
                      <a:cubicBezTo>
                        <a:pt x="154" y="65"/>
                        <a:pt x="160" y="55"/>
                        <a:pt x="163" y="54"/>
                      </a:cubicBezTo>
                      <a:cubicBezTo>
                        <a:pt x="165" y="53"/>
                        <a:pt x="171" y="47"/>
                        <a:pt x="169" y="44"/>
                      </a:cubicBezTo>
                      <a:cubicBezTo>
                        <a:pt x="167" y="42"/>
                        <a:pt x="159" y="53"/>
                        <a:pt x="157" y="53"/>
                      </a:cubicBezTo>
                      <a:cubicBezTo>
                        <a:pt x="154" y="54"/>
                        <a:pt x="154" y="56"/>
                        <a:pt x="152" y="52"/>
                      </a:cubicBezTo>
                      <a:cubicBezTo>
                        <a:pt x="151" y="49"/>
                        <a:pt x="153" y="46"/>
                        <a:pt x="154" y="43"/>
                      </a:cubicBezTo>
                      <a:cubicBezTo>
                        <a:pt x="155" y="38"/>
                        <a:pt x="156" y="21"/>
                        <a:pt x="147" y="21"/>
                      </a:cubicBezTo>
                      <a:cubicBezTo>
                        <a:pt x="147" y="24"/>
                        <a:pt x="151" y="28"/>
                        <a:pt x="150" y="32"/>
                      </a:cubicBezTo>
                      <a:cubicBezTo>
                        <a:pt x="149" y="38"/>
                        <a:pt x="150" y="39"/>
                        <a:pt x="147" y="44"/>
                      </a:cubicBezTo>
                      <a:cubicBezTo>
                        <a:pt x="141" y="56"/>
                        <a:pt x="147" y="65"/>
                        <a:pt x="146" y="77"/>
                      </a:cubicBezTo>
                      <a:cubicBezTo>
                        <a:pt x="144" y="75"/>
                        <a:pt x="141" y="70"/>
                        <a:pt x="140" y="69"/>
                      </a:cubicBezTo>
                      <a:cubicBezTo>
                        <a:pt x="138" y="66"/>
                        <a:pt x="135" y="65"/>
                        <a:pt x="132" y="65"/>
                      </a:cubicBezTo>
                      <a:cubicBezTo>
                        <a:pt x="132" y="67"/>
                        <a:pt x="136" y="70"/>
                        <a:pt x="137" y="71"/>
                      </a:cubicBezTo>
                      <a:cubicBezTo>
                        <a:pt x="141" y="76"/>
                        <a:pt x="144" y="80"/>
                        <a:pt x="146" y="85"/>
                      </a:cubicBezTo>
                      <a:cubicBezTo>
                        <a:pt x="149" y="91"/>
                        <a:pt x="146" y="98"/>
                        <a:pt x="148" y="104"/>
                      </a:cubicBezTo>
                      <a:cubicBezTo>
                        <a:pt x="150" y="108"/>
                        <a:pt x="159" y="113"/>
                        <a:pt x="152" y="116"/>
                      </a:cubicBezTo>
                      <a:cubicBezTo>
                        <a:pt x="147" y="118"/>
                        <a:pt x="146" y="114"/>
                        <a:pt x="143" y="112"/>
                      </a:cubicBezTo>
                      <a:cubicBezTo>
                        <a:pt x="138" y="107"/>
                        <a:pt x="131" y="107"/>
                        <a:pt x="126" y="102"/>
                      </a:cubicBezTo>
                      <a:cubicBezTo>
                        <a:pt x="122" y="99"/>
                        <a:pt x="118" y="95"/>
                        <a:pt x="119" y="90"/>
                      </a:cubicBezTo>
                      <a:cubicBezTo>
                        <a:pt x="120" y="86"/>
                        <a:pt x="122" y="85"/>
                        <a:pt x="117" y="86"/>
                      </a:cubicBezTo>
                      <a:cubicBezTo>
                        <a:pt x="115" y="86"/>
                        <a:pt x="111" y="89"/>
                        <a:pt x="110" y="88"/>
                      </a:cubicBezTo>
                      <a:cubicBezTo>
                        <a:pt x="108" y="88"/>
                        <a:pt x="108" y="86"/>
                        <a:pt x="107" y="86"/>
                      </a:cubicBezTo>
                      <a:cubicBezTo>
                        <a:pt x="105" y="84"/>
                        <a:pt x="103" y="83"/>
                        <a:pt x="102" y="80"/>
                      </a:cubicBezTo>
                      <a:cubicBezTo>
                        <a:pt x="101" y="75"/>
                        <a:pt x="102" y="76"/>
                        <a:pt x="105" y="73"/>
                      </a:cubicBezTo>
                      <a:cubicBezTo>
                        <a:pt x="107" y="71"/>
                        <a:pt x="108" y="66"/>
                        <a:pt x="104" y="65"/>
                      </a:cubicBezTo>
                      <a:cubicBezTo>
                        <a:pt x="101" y="65"/>
                        <a:pt x="102" y="68"/>
                        <a:pt x="101" y="69"/>
                      </a:cubicBezTo>
                      <a:cubicBezTo>
                        <a:pt x="99" y="72"/>
                        <a:pt x="96" y="76"/>
                        <a:pt x="94" y="78"/>
                      </a:cubicBezTo>
                      <a:cubicBezTo>
                        <a:pt x="92" y="79"/>
                        <a:pt x="91" y="80"/>
                        <a:pt x="89" y="79"/>
                      </a:cubicBezTo>
                      <a:cubicBezTo>
                        <a:pt x="85" y="78"/>
                        <a:pt x="84" y="77"/>
                        <a:pt x="83" y="73"/>
                      </a:cubicBezTo>
                      <a:cubicBezTo>
                        <a:pt x="77" y="72"/>
                        <a:pt x="79" y="79"/>
                        <a:pt x="82" y="81"/>
                      </a:cubicBezTo>
                      <a:cubicBezTo>
                        <a:pt x="88" y="85"/>
                        <a:pt x="97" y="82"/>
                        <a:pt x="103" y="88"/>
                      </a:cubicBezTo>
                      <a:cubicBezTo>
                        <a:pt x="106" y="92"/>
                        <a:pt x="107" y="97"/>
                        <a:pt x="111" y="100"/>
                      </a:cubicBezTo>
                      <a:cubicBezTo>
                        <a:pt x="117" y="104"/>
                        <a:pt x="126" y="109"/>
                        <a:pt x="120" y="111"/>
                      </a:cubicBezTo>
                      <a:cubicBezTo>
                        <a:pt x="113" y="111"/>
                        <a:pt x="110" y="111"/>
                        <a:pt x="103" y="112"/>
                      </a:cubicBezTo>
                      <a:cubicBezTo>
                        <a:pt x="98" y="113"/>
                        <a:pt x="96" y="114"/>
                        <a:pt x="91" y="111"/>
                      </a:cubicBezTo>
                      <a:cubicBezTo>
                        <a:pt x="87" y="108"/>
                        <a:pt x="81" y="104"/>
                        <a:pt x="83" y="99"/>
                      </a:cubicBezTo>
                      <a:cubicBezTo>
                        <a:pt x="79" y="100"/>
                        <a:pt x="81" y="106"/>
                        <a:pt x="81" y="107"/>
                      </a:cubicBezTo>
                      <a:cubicBezTo>
                        <a:pt x="81" y="114"/>
                        <a:pt x="75" y="112"/>
                        <a:pt x="70" y="112"/>
                      </a:cubicBezTo>
                      <a:cubicBezTo>
                        <a:pt x="65" y="112"/>
                        <a:pt x="55" y="115"/>
                        <a:pt x="53" y="109"/>
                      </a:cubicBezTo>
                      <a:cubicBezTo>
                        <a:pt x="54" y="115"/>
                        <a:pt x="54" y="116"/>
                        <a:pt x="61" y="116"/>
                      </a:cubicBezTo>
                      <a:cubicBezTo>
                        <a:pt x="65" y="116"/>
                        <a:pt x="70" y="118"/>
                        <a:pt x="75" y="117"/>
                      </a:cubicBezTo>
                      <a:cubicBezTo>
                        <a:pt x="80" y="117"/>
                        <a:pt x="81" y="117"/>
                        <a:pt x="86" y="117"/>
                      </a:cubicBezTo>
                      <a:cubicBezTo>
                        <a:pt x="92" y="117"/>
                        <a:pt x="98" y="117"/>
                        <a:pt x="104" y="118"/>
                      </a:cubicBezTo>
                      <a:cubicBezTo>
                        <a:pt x="107" y="118"/>
                        <a:pt x="109" y="117"/>
                        <a:pt x="112" y="116"/>
                      </a:cubicBezTo>
                      <a:cubicBezTo>
                        <a:pt x="117" y="116"/>
                        <a:pt x="131" y="112"/>
                        <a:pt x="130" y="121"/>
                      </a:cubicBezTo>
                      <a:cubicBezTo>
                        <a:pt x="121" y="121"/>
                        <a:pt x="109" y="125"/>
                        <a:pt x="101" y="129"/>
                      </a:cubicBezTo>
                      <a:cubicBezTo>
                        <a:pt x="97" y="131"/>
                        <a:pt x="94" y="133"/>
                        <a:pt x="91" y="136"/>
                      </a:cubicBezTo>
                      <a:cubicBezTo>
                        <a:pt x="89" y="138"/>
                        <a:pt x="89" y="139"/>
                        <a:pt x="87" y="141"/>
                      </a:cubicBezTo>
                      <a:cubicBezTo>
                        <a:pt x="84" y="143"/>
                        <a:pt x="76" y="146"/>
                        <a:pt x="71" y="145"/>
                      </a:cubicBezTo>
                      <a:cubicBezTo>
                        <a:pt x="67" y="145"/>
                        <a:pt x="60" y="145"/>
                        <a:pt x="56" y="146"/>
                      </a:cubicBezTo>
                      <a:cubicBezTo>
                        <a:pt x="55" y="146"/>
                        <a:pt x="55" y="147"/>
                        <a:pt x="56" y="147"/>
                      </a:cubicBezTo>
                      <a:cubicBezTo>
                        <a:pt x="58" y="150"/>
                        <a:pt x="70" y="149"/>
                        <a:pt x="72" y="150"/>
                      </a:cubicBezTo>
                      <a:cubicBezTo>
                        <a:pt x="81" y="155"/>
                        <a:pt x="72" y="160"/>
                        <a:pt x="70" y="166"/>
                      </a:cubicBezTo>
                      <a:cubicBezTo>
                        <a:pt x="68" y="171"/>
                        <a:pt x="68" y="174"/>
                        <a:pt x="60" y="174"/>
                      </a:cubicBezTo>
                      <a:cubicBezTo>
                        <a:pt x="61" y="177"/>
                        <a:pt x="64" y="180"/>
                        <a:pt x="68" y="180"/>
                      </a:cubicBezTo>
                      <a:cubicBezTo>
                        <a:pt x="69" y="173"/>
                        <a:pt x="72" y="171"/>
                        <a:pt x="77" y="167"/>
                      </a:cubicBezTo>
                      <a:cubicBezTo>
                        <a:pt x="81" y="164"/>
                        <a:pt x="79" y="155"/>
                        <a:pt x="87" y="157"/>
                      </a:cubicBezTo>
                      <a:cubicBezTo>
                        <a:pt x="83" y="163"/>
                        <a:pt x="87" y="168"/>
                        <a:pt x="85" y="174"/>
                      </a:cubicBezTo>
                      <a:cubicBezTo>
                        <a:pt x="84" y="178"/>
                        <a:pt x="81" y="180"/>
                        <a:pt x="81" y="185"/>
                      </a:cubicBezTo>
                      <a:cubicBezTo>
                        <a:pt x="82" y="189"/>
                        <a:pt x="81" y="190"/>
                        <a:pt x="84" y="192"/>
                      </a:cubicBezTo>
                      <a:cubicBezTo>
                        <a:pt x="82" y="188"/>
                        <a:pt x="84" y="185"/>
                        <a:pt x="86" y="180"/>
                      </a:cubicBezTo>
                      <a:cubicBezTo>
                        <a:pt x="87" y="175"/>
                        <a:pt x="89" y="174"/>
                        <a:pt x="91" y="170"/>
                      </a:cubicBezTo>
                      <a:cubicBezTo>
                        <a:pt x="92" y="166"/>
                        <a:pt x="87" y="163"/>
                        <a:pt x="89" y="158"/>
                      </a:cubicBezTo>
                      <a:cubicBezTo>
                        <a:pt x="90" y="157"/>
                        <a:pt x="92" y="155"/>
                        <a:pt x="93" y="154"/>
                      </a:cubicBezTo>
                      <a:cubicBezTo>
                        <a:pt x="94" y="152"/>
                        <a:pt x="95" y="151"/>
                        <a:pt x="95" y="149"/>
                      </a:cubicBezTo>
                      <a:cubicBezTo>
                        <a:pt x="96" y="147"/>
                        <a:pt x="96" y="143"/>
                        <a:pt x="96" y="142"/>
                      </a:cubicBezTo>
                      <a:cubicBezTo>
                        <a:pt x="98" y="140"/>
                        <a:pt x="105" y="141"/>
                        <a:pt x="108" y="140"/>
                      </a:cubicBezTo>
                      <a:cubicBezTo>
                        <a:pt x="112" y="138"/>
                        <a:pt x="114" y="136"/>
                        <a:pt x="118" y="135"/>
                      </a:cubicBezTo>
                      <a:cubicBezTo>
                        <a:pt x="121" y="134"/>
                        <a:pt x="123" y="135"/>
                        <a:pt x="126" y="134"/>
                      </a:cubicBezTo>
                      <a:cubicBezTo>
                        <a:pt x="128" y="134"/>
                        <a:pt x="130" y="132"/>
                        <a:pt x="133" y="132"/>
                      </a:cubicBezTo>
                      <a:cubicBezTo>
                        <a:pt x="141" y="130"/>
                        <a:pt x="153" y="127"/>
                        <a:pt x="160" y="131"/>
                      </a:cubicBezTo>
                      <a:cubicBezTo>
                        <a:pt x="165" y="134"/>
                        <a:pt x="161" y="137"/>
                        <a:pt x="158" y="141"/>
                      </a:cubicBezTo>
                      <a:cubicBezTo>
                        <a:pt x="155" y="146"/>
                        <a:pt x="154" y="153"/>
                        <a:pt x="150" y="157"/>
                      </a:cubicBezTo>
                      <a:cubicBezTo>
                        <a:pt x="147" y="159"/>
                        <a:pt x="145" y="161"/>
                        <a:pt x="142" y="163"/>
                      </a:cubicBezTo>
                      <a:cubicBezTo>
                        <a:pt x="141" y="165"/>
                        <a:pt x="137" y="167"/>
                        <a:pt x="136" y="168"/>
                      </a:cubicBezTo>
                      <a:cubicBezTo>
                        <a:pt x="135" y="170"/>
                        <a:pt x="136" y="172"/>
                        <a:pt x="135" y="173"/>
                      </a:cubicBezTo>
                      <a:cubicBezTo>
                        <a:pt x="133" y="176"/>
                        <a:pt x="130" y="177"/>
                        <a:pt x="126" y="177"/>
                      </a:cubicBezTo>
                      <a:cubicBezTo>
                        <a:pt x="122" y="177"/>
                        <a:pt x="118" y="179"/>
                        <a:pt x="115" y="177"/>
                      </a:cubicBezTo>
                      <a:cubicBezTo>
                        <a:pt x="118" y="179"/>
                        <a:pt x="122" y="179"/>
                        <a:pt x="124" y="181"/>
                      </a:cubicBezTo>
                      <a:cubicBezTo>
                        <a:pt x="127" y="183"/>
                        <a:pt x="127" y="187"/>
                        <a:pt x="127" y="191"/>
                      </a:cubicBezTo>
                      <a:cubicBezTo>
                        <a:pt x="127" y="192"/>
                        <a:pt x="127" y="193"/>
                        <a:pt x="127" y="194"/>
                      </a:cubicBezTo>
                      <a:cubicBezTo>
                        <a:pt x="126" y="195"/>
                        <a:pt x="125" y="195"/>
                        <a:pt x="124" y="196"/>
                      </a:cubicBezTo>
                      <a:cubicBezTo>
                        <a:pt x="122" y="199"/>
                        <a:pt x="124" y="203"/>
                        <a:pt x="123" y="206"/>
                      </a:cubicBezTo>
                      <a:cubicBezTo>
                        <a:pt x="124" y="202"/>
                        <a:pt x="125" y="199"/>
                        <a:pt x="128" y="199"/>
                      </a:cubicBezTo>
                      <a:cubicBezTo>
                        <a:pt x="133" y="200"/>
                        <a:pt x="133" y="206"/>
                        <a:pt x="134" y="209"/>
                      </a:cubicBezTo>
                      <a:cubicBezTo>
                        <a:pt x="136" y="214"/>
                        <a:pt x="138" y="219"/>
                        <a:pt x="143" y="220"/>
                      </a:cubicBezTo>
                      <a:cubicBezTo>
                        <a:pt x="147" y="221"/>
                        <a:pt x="147" y="218"/>
                        <a:pt x="147" y="218"/>
                      </a:cubicBezTo>
                      <a:cubicBezTo>
                        <a:pt x="147" y="218"/>
                        <a:pt x="143" y="217"/>
                        <a:pt x="141" y="215"/>
                      </a:cubicBezTo>
                      <a:cubicBezTo>
                        <a:pt x="141" y="214"/>
                        <a:pt x="141" y="213"/>
                        <a:pt x="141" y="212"/>
                      </a:cubicBezTo>
                      <a:cubicBezTo>
                        <a:pt x="140" y="208"/>
                        <a:pt x="140" y="207"/>
                        <a:pt x="139" y="204"/>
                      </a:cubicBezTo>
                      <a:cubicBezTo>
                        <a:pt x="138" y="201"/>
                        <a:pt x="135" y="194"/>
                        <a:pt x="136" y="191"/>
                      </a:cubicBezTo>
                      <a:cubicBezTo>
                        <a:pt x="138" y="186"/>
                        <a:pt x="139" y="185"/>
                        <a:pt x="139" y="180"/>
                      </a:cubicBezTo>
                      <a:cubicBezTo>
                        <a:pt x="139" y="177"/>
                        <a:pt x="138" y="174"/>
                        <a:pt x="140" y="171"/>
                      </a:cubicBezTo>
                      <a:cubicBezTo>
                        <a:pt x="142" y="169"/>
                        <a:pt x="146" y="167"/>
                        <a:pt x="148" y="166"/>
                      </a:cubicBezTo>
                      <a:cubicBezTo>
                        <a:pt x="152" y="163"/>
                        <a:pt x="156" y="160"/>
                        <a:pt x="160" y="158"/>
                      </a:cubicBezTo>
                      <a:cubicBezTo>
                        <a:pt x="167" y="154"/>
                        <a:pt x="169" y="154"/>
                        <a:pt x="170" y="162"/>
                      </a:cubicBezTo>
                      <a:cubicBezTo>
                        <a:pt x="171" y="169"/>
                        <a:pt x="171" y="171"/>
                        <a:pt x="177" y="174"/>
                      </a:cubicBezTo>
                      <a:cubicBezTo>
                        <a:pt x="183" y="177"/>
                        <a:pt x="185" y="188"/>
                        <a:pt x="186" y="195"/>
                      </a:cubicBezTo>
                      <a:cubicBezTo>
                        <a:pt x="187" y="204"/>
                        <a:pt x="191" y="212"/>
                        <a:pt x="187" y="220"/>
                      </a:cubicBezTo>
                      <a:cubicBezTo>
                        <a:pt x="191" y="223"/>
                        <a:pt x="189" y="218"/>
                        <a:pt x="190" y="217"/>
                      </a:cubicBezTo>
                      <a:cubicBezTo>
                        <a:pt x="190" y="214"/>
                        <a:pt x="192" y="212"/>
                        <a:pt x="192" y="209"/>
                      </a:cubicBezTo>
                      <a:cubicBezTo>
                        <a:pt x="191" y="204"/>
                        <a:pt x="188" y="196"/>
                        <a:pt x="191" y="191"/>
                      </a:cubicBezTo>
                      <a:cubicBezTo>
                        <a:pt x="194" y="193"/>
                        <a:pt x="197" y="199"/>
                        <a:pt x="198" y="202"/>
                      </a:cubicBezTo>
                      <a:cubicBezTo>
                        <a:pt x="199" y="203"/>
                        <a:pt x="198" y="205"/>
                        <a:pt x="199" y="206"/>
                      </a:cubicBezTo>
                      <a:cubicBezTo>
                        <a:pt x="199" y="207"/>
                        <a:pt x="201" y="207"/>
                        <a:pt x="202" y="208"/>
                      </a:cubicBezTo>
                      <a:cubicBezTo>
                        <a:pt x="205" y="212"/>
                        <a:pt x="210" y="218"/>
                        <a:pt x="215" y="219"/>
                      </a:cubicBezTo>
                      <a:cubicBezTo>
                        <a:pt x="210" y="218"/>
                        <a:pt x="202" y="203"/>
                        <a:pt x="202" y="199"/>
                      </a:cubicBezTo>
                      <a:cubicBezTo>
                        <a:pt x="199" y="194"/>
                        <a:pt x="196" y="190"/>
                        <a:pt x="193" y="185"/>
                      </a:cubicBezTo>
                      <a:cubicBezTo>
                        <a:pt x="190" y="178"/>
                        <a:pt x="188" y="174"/>
                        <a:pt x="183" y="168"/>
                      </a:cubicBezTo>
                      <a:cubicBezTo>
                        <a:pt x="177" y="162"/>
                        <a:pt x="173" y="143"/>
                        <a:pt x="179" y="136"/>
                      </a:cubicBezTo>
                      <a:cubicBezTo>
                        <a:pt x="183" y="132"/>
                        <a:pt x="188" y="129"/>
                        <a:pt x="193" y="129"/>
                      </a:cubicBezTo>
                      <a:cubicBezTo>
                        <a:pt x="196" y="129"/>
                        <a:pt x="199" y="129"/>
                        <a:pt x="201" y="131"/>
                      </a:cubicBezTo>
                      <a:cubicBezTo>
                        <a:pt x="206" y="134"/>
                        <a:pt x="212" y="134"/>
                        <a:pt x="218" y="145"/>
                      </a:cubicBezTo>
                      <a:cubicBezTo>
                        <a:pt x="222" y="154"/>
                        <a:pt x="227" y="169"/>
                        <a:pt x="228" y="173"/>
                      </a:cubicBezTo>
                      <a:cubicBezTo>
                        <a:pt x="229" y="175"/>
                        <a:pt x="231" y="181"/>
                        <a:pt x="231" y="184"/>
                      </a:cubicBezTo>
                      <a:cubicBezTo>
                        <a:pt x="232" y="187"/>
                        <a:pt x="230" y="189"/>
                        <a:pt x="230" y="192"/>
                      </a:cubicBezTo>
                      <a:cubicBezTo>
                        <a:pt x="230" y="194"/>
                        <a:pt x="232" y="197"/>
                        <a:pt x="233" y="200"/>
                      </a:cubicBezTo>
                      <a:cubicBezTo>
                        <a:pt x="235" y="207"/>
                        <a:pt x="235" y="216"/>
                        <a:pt x="236" y="224"/>
                      </a:cubicBezTo>
                      <a:cubicBezTo>
                        <a:pt x="236" y="228"/>
                        <a:pt x="235" y="228"/>
                        <a:pt x="233" y="232"/>
                      </a:cubicBezTo>
                      <a:cubicBezTo>
                        <a:pt x="231" y="235"/>
                        <a:pt x="230" y="240"/>
                        <a:pt x="228" y="242"/>
                      </a:cubicBezTo>
                      <a:cubicBezTo>
                        <a:pt x="225" y="245"/>
                        <a:pt x="223" y="244"/>
                        <a:pt x="220" y="245"/>
                      </a:cubicBezTo>
                      <a:cubicBezTo>
                        <a:pt x="219" y="246"/>
                        <a:pt x="218" y="245"/>
                        <a:pt x="217" y="246"/>
                      </a:cubicBezTo>
                      <a:cubicBezTo>
                        <a:pt x="216" y="246"/>
                        <a:pt x="217" y="249"/>
                        <a:pt x="216" y="250"/>
                      </a:cubicBezTo>
                      <a:cubicBezTo>
                        <a:pt x="213" y="251"/>
                        <a:pt x="214" y="253"/>
                        <a:pt x="211" y="253"/>
                      </a:cubicBezTo>
                      <a:cubicBezTo>
                        <a:pt x="209" y="253"/>
                        <a:pt x="206" y="249"/>
                        <a:pt x="204" y="250"/>
                      </a:cubicBezTo>
                      <a:cubicBezTo>
                        <a:pt x="201" y="250"/>
                        <a:pt x="199" y="253"/>
                        <a:pt x="197" y="253"/>
                      </a:cubicBezTo>
                      <a:cubicBezTo>
                        <a:pt x="195" y="254"/>
                        <a:pt x="192" y="254"/>
                        <a:pt x="191" y="254"/>
                      </a:cubicBezTo>
                      <a:cubicBezTo>
                        <a:pt x="187" y="255"/>
                        <a:pt x="182" y="258"/>
                        <a:pt x="178" y="258"/>
                      </a:cubicBezTo>
                      <a:cubicBezTo>
                        <a:pt x="171" y="258"/>
                        <a:pt x="168" y="253"/>
                        <a:pt x="170" y="246"/>
                      </a:cubicBezTo>
                      <a:cubicBezTo>
                        <a:pt x="169" y="248"/>
                        <a:pt x="167" y="251"/>
                        <a:pt x="165" y="253"/>
                      </a:cubicBezTo>
                      <a:cubicBezTo>
                        <a:pt x="163" y="251"/>
                        <a:pt x="162" y="250"/>
                        <a:pt x="160" y="248"/>
                      </a:cubicBezTo>
                      <a:cubicBezTo>
                        <a:pt x="161" y="251"/>
                        <a:pt x="161" y="254"/>
                        <a:pt x="160" y="257"/>
                      </a:cubicBezTo>
                      <a:cubicBezTo>
                        <a:pt x="153" y="257"/>
                        <a:pt x="150" y="261"/>
                        <a:pt x="143" y="258"/>
                      </a:cubicBezTo>
                      <a:cubicBezTo>
                        <a:pt x="138" y="255"/>
                        <a:pt x="134" y="253"/>
                        <a:pt x="128" y="253"/>
                      </a:cubicBezTo>
                      <a:cubicBezTo>
                        <a:pt x="119" y="254"/>
                        <a:pt x="120" y="251"/>
                        <a:pt x="114" y="247"/>
                      </a:cubicBezTo>
                      <a:cubicBezTo>
                        <a:pt x="113" y="247"/>
                        <a:pt x="110" y="248"/>
                        <a:pt x="108" y="247"/>
                      </a:cubicBezTo>
                      <a:cubicBezTo>
                        <a:pt x="106" y="246"/>
                        <a:pt x="105" y="242"/>
                        <a:pt x="104" y="240"/>
                      </a:cubicBezTo>
                      <a:cubicBezTo>
                        <a:pt x="100" y="246"/>
                        <a:pt x="93" y="247"/>
                        <a:pt x="87" y="243"/>
                      </a:cubicBezTo>
                      <a:cubicBezTo>
                        <a:pt x="80" y="239"/>
                        <a:pt x="86" y="230"/>
                        <a:pt x="87" y="224"/>
                      </a:cubicBezTo>
                      <a:cubicBezTo>
                        <a:pt x="89" y="219"/>
                        <a:pt x="91" y="214"/>
                        <a:pt x="92" y="209"/>
                      </a:cubicBezTo>
                      <a:cubicBezTo>
                        <a:pt x="93" y="203"/>
                        <a:pt x="90" y="204"/>
                        <a:pt x="87" y="209"/>
                      </a:cubicBezTo>
                      <a:cubicBezTo>
                        <a:pt x="82" y="218"/>
                        <a:pt x="84" y="245"/>
                        <a:pt x="68" y="237"/>
                      </a:cubicBezTo>
                      <a:cubicBezTo>
                        <a:pt x="65" y="236"/>
                        <a:pt x="64" y="234"/>
                        <a:pt x="60" y="233"/>
                      </a:cubicBezTo>
                      <a:cubicBezTo>
                        <a:pt x="57" y="233"/>
                        <a:pt x="53" y="233"/>
                        <a:pt x="50" y="231"/>
                      </a:cubicBezTo>
                      <a:cubicBezTo>
                        <a:pt x="43" y="226"/>
                        <a:pt x="47" y="220"/>
                        <a:pt x="49" y="213"/>
                      </a:cubicBezTo>
                      <a:cubicBezTo>
                        <a:pt x="40" y="221"/>
                        <a:pt x="39" y="216"/>
                        <a:pt x="33" y="209"/>
                      </a:cubicBezTo>
                      <a:cubicBezTo>
                        <a:pt x="29" y="204"/>
                        <a:pt x="24" y="204"/>
                        <a:pt x="24" y="195"/>
                      </a:cubicBezTo>
                      <a:cubicBezTo>
                        <a:pt x="17" y="200"/>
                        <a:pt x="14" y="184"/>
                        <a:pt x="19" y="177"/>
                      </a:cubicBezTo>
                      <a:cubicBezTo>
                        <a:pt x="17" y="179"/>
                        <a:pt x="15" y="183"/>
                        <a:pt x="10" y="181"/>
                      </a:cubicBezTo>
                      <a:cubicBezTo>
                        <a:pt x="5" y="180"/>
                        <a:pt x="4" y="175"/>
                        <a:pt x="4" y="171"/>
                      </a:cubicBezTo>
                      <a:cubicBezTo>
                        <a:pt x="3" y="166"/>
                        <a:pt x="0" y="154"/>
                        <a:pt x="2" y="149"/>
                      </a:cubicBezTo>
                      <a:close/>
                    </a:path>
                  </a:pathLst>
                </a:custGeom>
                <a:solidFill>
                  <a:srgbClr val="E2BAB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62" name="Freeform 31"/>
                <p:cNvSpPr>
                  <a:spLocks noChangeArrowheads="1"/>
                </p:cNvSpPr>
                <p:nvPr/>
              </p:nvSpPr>
              <p:spPr bwMode="auto">
                <a:xfrm>
                  <a:off x="2162" y="2410"/>
                  <a:ext cx="681" cy="782"/>
                </a:xfrm>
                <a:custGeom>
                  <a:avLst/>
                  <a:gdLst>
                    <a:gd name="T0" fmla="*/ 24729 w 294"/>
                    <a:gd name="T1" fmla="*/ 462580 h 316"/>
                    <a:gd name="T2" fmla="*/ 110880 w 294"/>
                    <a:gd name="T3" fmla="*/ 268976 h 316"/>
                    <a:gd name="T4" fmla="*/ 270806 w 294"/>
                    <a:gd name="T5" fmla="*/ 42042 h 316"/>
                    <a:gd name="T6" fmla="*/ 364534 w 294"/>
                    <a:gd name="T7" fmla="*/ 0 h 316"/>
                    <a:gd name="T8" fmla="*/ 445170 w 294"/>
                    <a:gd name="T9" fmla="*/ 49390 h 316"/>
                    <a:gd name="T10" fmla="*/ 495513 w 294"/>
                    <a:gd name="T11" fmla="*/ 146078 h 316"/>
                    <a:gd name="T12" fmla="*/ 464769 w 294"/>
                    <a:gd name="T13" fmla="*/ 89821 h 316"/>
                    <a:gd name="T14" fmla="*/ 455038 w 294"/>
                    <a:gd name="T15" fmla="*/ 124924 h 316"/>
                    <a:gd name="T16" fmla="*/ 431833 w 294"/>
                    <a:gd name="T17" fmla="*/ 257469 h 316"/>
                    <a:gd name="T18" fmla="*/ 439289 w 294"/>
                    <a:gd name="T19" fmla="*/ 156385 h 316"/>
                    <a:gd name="T20" fmla="*/ 428613 w 294"/>
                    <a:gd name="T21" fmla="*/ 49390 h 316"/>
                    <a:gd name="T22" fmla="*/ 395422 w 294"/>
                    <a:gd name="T23" fmla="*/ 49390 h 316"/>
                    <a:gd name="T24" fmla="*/ 343808 w 294"/>
                    <a:gd name="T25" fmla="*/ 49390 h 316"/>
                    <a:gd name="T26" fmla="*/ 341334 w 294"/>
                    <a:gd name="T27" fmla="*/ 87054 h 316"/>
                    <a:gd name="T28" fmla="*/ 329928 w 294"/>
                    <a:gd name="T29" fmla="*/ 63194 h 316"/>
                    <a:gd name="T30" fmla="*/ 290208 w 294"/>
                    <a:gd name="T31" fmla="*/ 56255 h 316"/>
                    <a:gd name="T32" fmla="*/ 265039 w 294"/>
                    <a:gd name="T33" fmla="*/ 76294 h 316"/>
                    <a:gd name="T34" fmla="*/ 259308 w 294"/>
                    <a:gd name="T35" fmla="*/ 139213 h 316"/>
                    <a:gd name="T36" fmla="*/ 241834 w 294"/>
                    <a:gd name="T37" fmla="*/ 132549 h 316"/>
                    <a:gd name="T38" fmla="*/ 195690 w 294"/>
                    <a:gd name="T39" fmla="*/ 198445 h 316"/>
                    <a:gd name="T40" fmla="*/ 153498 w 294"/>
                    <a:gd name="T41" fmla="*/ 271762 h 316"/>
                    <a:gd name="T42" fmla="*/ 170711 w 294"/>
                    <a:gd name="T43" fmla="*/ 313681 h 316"/>
                    <a:gd name="T44" fmla="*/ 132679 w 294"/>
                    <a:gd name="T45" fmla="*/ 323362 h 316"/>
                    <a:gd name="T46" fmla="*/ 101958 w 294"/>
                    <a:gd name="T47" fmla="*/ 410857 h 316"/>
                    <a:gd name="T48" fmla="*/ 90214 w 294"/>
                    <a:gd name="T49" fmla="*/ 448544 h 316"/>
                    <a:gd name="T50" fmla="*/ 109481 w 294"/>
                    <a:gd name="T51" fmla="*/ 512227 h 316"/>
                    <a:gd name="T52" fmla="*/ 88701 w 294"/>
                    <a:gd name="T53" fmla="*/ 609294 h 316"/>
                    <a:gd name="T54" fmla="*/ 116912 w 294"/>
                    <a:gd name="T55" fmla="*/ 630299 h 316"/>
                    <a:gd name="T56" fmla="*/ 144115 w 294"/>
                    <a:gd name="T57" fmla="*/ 741188 h 316"/>
                    <a:gd name="T58" fmla="*/ 176377 w 294"/>
                    <a:gd name="T59" fmla="*/ 818603 h 316"/>
                    <a:gd name="T60" fmla="*/ 211439 w 294"/>
                    <a:gd name="T61" fmla="*/ 838366 h 316"/>
                    <a:gd name="T62" fmla="*/ 256834 w 294"/>
                    <a:gd name="T63" fmla="*/ 741188 h 316"/>
                    <a:gd name="T64" fmla="*/ 247912 w 294"/>
                    <a:gd name="T65" fmla="*/ 859445 h 316"/>
                    <a:gd name="T66" fmla="*/ 287583 w 294"/>
                    <a:gd name="T67" fmla="*/ 873739 h 316"/>
                    <a:gd name="T68" fmla="*/ 326681 w 294"/>
                    <a:gd name="T69" fmla="*/ 894591 h 316"/>
                    <a:gd name="T70" fmla="*/ 387825 w 294"/>
                    <a:gd name="T71" fmla="*/ 908805 h 316"/>
                    <a:gd name="T72" fmla="*/ 397086 w 294"/>
                    <a:gd name="T73" fmla="*/ 894591 h 316"/>
                    <a:gd name="T74" fmla="*/ 422560 w 294"/>
                    <a:gd name="T75" fmla="*/ 911579 h 316"/>
                    <a:gd name="T76" fmla="*/ 459040 w 294"/>
                    <a:gd name="T77" fmla="*/ 894591 h 316"/>
                    <a:gd name="T78" fmla="*/ 485437 w 294"/>
                    <a:gd name="T79" fmla="*/ 894591 h 316"/>
                    <a:gd name="T80" fmla="*/ 497355 w 294"/>
                    <a:gd name="T81" fmla="*/ 870737 h 316"/>
                    <a:gd name="T82" fmla="*/ 518058 w 294"/>
                    <a:gd name="T83" fmla="*/ 856443 h 316"/>
                    <a:gd name="T84" fmla="*/ 533767 w 294"/>
                    <a:gd name="T85" fmla="*/ 793549 h 316"/>
                    <a:gd name="T86" fmla="*/ 522061 w 294"/>
                    <a:gd name="T87" fmla="*/ 682159 h 316"/>
                    <a:gd name="T88" fmla="*/ 518058 w 294"/>
                    <a:gd name="T89" fmla="*/ 616270 h 316"/>
                    <a:gd name="T90" fmla="*/ 501179 w 294"/>
                    <a:gd name="T91" fmla="*/ 521787 h 316"/>
                    <a:gd name="T92" fmla="*/ 564255 w 294"/>
                    <a:gd name="T93" fmla="*/ 922339 h 316"/>
                    <a:gd name="T94" fmla="*/ 495513 w 294"/>
                    <a:gd name="T95" fmla="*/ 1061733 h 316"/>
                    <a:gd name="T96" fmla="*/ 412892 w 294"/>
                    <a:gd name="T97" fmla="*/ 1076027 h 316"/>
                    <a:gd name="T98" fmla="*/ 383479 w 294"/>
                    <a:gd name="T99" fmla="*/ 1085710 h 316"/>
                    <a:gd name="T100" fmla="*/ 320452 w 294"/>
                    <a:gd name="T101" fmla="*/ 1050973 h 316"/>
                    <a:gd name="T102" fmla="*/ 220361 w 294"/>
                    <a:gd name="T103" fmla="*/ 925339 h 316"/>
                    <a:gd name="T104" fmla="*/ 164980 w 294"/>
                    <a:gd name="T105" fmla="*/ 932768 h 316"/>
                    <a:gd name="T106" fmla="*/ 78757 w 294"/>
                    <a:gd name="T107" fmla="*/ 769696 h 316"/>
                    <a:gd name="T108" fmla="*/ 0 w 294"/>
                    <a:gd name="T109" fmla="*/ 609294 h 316"/>
                    <a:gd name="T110" fmla="*/ 20666 w 294"/>
                    <a:gd name="T111" fmla="*/ 476753 h 31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w 294"/>
                    <a:gd name="T169" fmla="*/ 0 h 316"/>
                    <a:gd name="T170" fmla="*/ 294 w 294"/>
                    <a:gd name="T171" fmla="*/ 316 h 316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T168" t="T169" r="T170" b="T171"/>
                  <a:pathLst>
                    <a:path w="294" h="316">
                      <a:moveTo>
                        <a:pt x="11" y="137"/>
                      </a:moveTo>
                      <a:cubicBezTo>
                        <a:pt x="12" y="136"/>
                        <a:pt x="12" y="134"/>
                        <a:pt x="13" y="133"/>
                      </a:cubicBezTo>
                      <a:cubicBezTo>
                        <a:pt x="16" y="129"/>
                        <a:pt x="18" y="125"/>
                        <a:pt x="20" y="122"/>
                      </a:cubicBezTo>
                      <a:cubicBezTo>
                        <a:pt x="26" y="112"/>
                        <a:pt x="50" y="86"/>
                        <a:pt x="58" y="77"/>
                      </a:cubicBezTo>
                      <a:cubicBezTo>
                        <a:pt x="70" y="67"/>
                        <a:pt x="86" y="53"/>
                        <a:pt x="104" y="39"/>
                      </a:cubicBezTo>
                      <a:cubicBezTo>
                        <a:pt x="118" y="29"/>
                        <a:pt x="137" y="20"/>
                        <a:pt x="141" y="12"/>
                      </a:cubicBezTo>
                      <a:cubicBezTo>
                        <a:pt x="144" y="3"/>
                        <a:pt x="146" y="3"/>
                        <a:pt x="146" y="3"/>
                      </a:cubicBezTo>
                      <a:cubicBezTo>
                        <a:pt x="159" y="8"/>
                        <a:pt x="175" y="3"/>
                        <a:pt x="190" y="0"/>
                      </a:cubicBezTo>
                      <a:cubicBezTo>
                        <a:pt x="213" y="1"/>
                        <a:pt x="213" y="4"/>
                        <a:pt x="220" y="6"/>
                      </a:cubicBezTo>
                      <a:cubicBezTo>
                        <a:pt x="227" y="8"/>
                        <a:pt x="230" y="9"/>
                        <a:pt x="232" y="14"/>
                      </a:cubicBezTo>
                      <a:cubicBezTo>
                        <a:pt x="235" y="19"/>
                        <a:pt x="236" y="19"/>
                        <a:pt x="242" y="20"/>
                      </a:cubicBezTo>
                      <a:cubicBezTo>
                        <a:pt x="248" y="22"/>
                        <a:pt x="256" y="33"/>
                        <a:pt x="258" y="42"/>
                      </a:cubicBezTo>
                      <a:cubicBezTo>
                        <a:pt x="258" y="42"/>
                        <a:pt x="258" y="42"/>
                        <a:pt x="258" y="42"/>
                      </a:cubicBezTo>
                      <a:cubicBezTo>
                        <a:pt x="254" y="35"/>
                        <a:pt x="254" y="25"/>
                        <a:pt x="242" y="26"/>
                      </a:cubicBezTo>
                      <a:cubicBezTo>
                        <a:pt x="237" y="27"/>
                        <a:pt x="237" y="28"/>
                        <a:pt x="236" y="32"/>
                      </a:cubicBezTo>
                      <a:cubicBezTo>
                        <a:pt x="236" y="33"/>
                        <a:pt x="237" y="35"/>
                        <a:pt x="237" y="36"/>
                      </a:cubicBezTo>
                      <a:cubicBezTo>
                        <a:pt x="237" y="38"/>
                        <a:pt x="235" y="39"/>
                        <a:pt x="234" y="41"/>
                      </a:cubicBezTo>
                      <a:cubicBezTo>
                        <a:pt x="229" y="51"/>
                        <a:pt x="226" y="62"/>
                        <a:pt x="225" y="74"/>
                      </a:cubicBezTo>
                      <a:cubicBezTo>
                        <a:pt x="225" y="70"/>
                        <a:pt x="224" y="66"/>
                        <a:pt x="224" y="63"/>
                      </a:cubicBezTo>
                      <a:cubicBezTo>
                        <a:pt x="224" y="56"/>
                        <a:pt x="228" y="51"/>
                        <a:pt x="229" y="45"/>
                      </a:cubicBezTo>
                      <a:cubicBezTo>
                        <a:pt x="230" y="39"/>
                        <a:pt x="227" y="37"/>
                        <a:pt x="226" y="32"/>
                      </a:cubicBezTo>
                      <a:cubicBezTo>
                        <a:pt x="224" y="26"/>
                        <a:pt x="226" y="20"/>
                        <a:pt x="223" y="14"/>
                      </a:cubicBezTo>
                      <a:cubicBezTo>
                        <a:pt x="213" y="23"/>
                        <a:pt x="218" y="7"/>
                        <a:pt x="209" y="9"/>
                      </a:cubicBezTo>
                      <a:cubicBezTo>
                        <a:pt x="209" y="11"/>
                        <a:pt x="207" y="12"/>
                        <a:pt x="206" y="14"/>
                      </a:cubicBezTo>
                      <a:cubicBezTo>
                        <a:pt x="203" y="12"/>
                        <a:pt x="199" y="10"/>
                        <a:pt x="197" y="15"/>
                      </a:cubicBezTo>
                      <a:cubicBezTo>
                        <a:pt x="192" y="11"/>
                        <a:pt x="181" y="4"/>
                        <a:pt x="179" y="14"/>
                      </a:cubicBezTo>
                      <a:cubicBezTo>
                        <a:pt x="178" y="15"/>
                        <a:pt x="180" y="17"/>
                        <a:pt x="180" y="17"/>
                      </a:cubicBezTo>
                      <a:cubicBezTo>
                        <a:pt x="180" y="20"/>
                        <a:pt x="179" y="21"/>
                        <a:pt x="178" y="25"/>
                      </a:cubicBezTo>
                      <a:cubicBezTo>
                        <a:pt x="177" y="26"/>
                        <a:pt x="177" y="26"/>
                        <a:pt x="177" y="27"/>
                      </a:cubicBezTo>
                      <a:cubicBezTo>
                        <a:pt x="176" y="24"/>
                        <a:pt x="174" y="20"/>
                        <a:pt x="172" y="18"/>
                      </a:cubicBezTo>
                      <a:cubicBezTo>
                        <a:pt x="169" y="14"/>
                        <a:pt x="162" y="11"/>
                        <a:pt x="160" y="18"/>
                      </a:cubicBezTo>
                      <a:cubicBezTo>
                        <a:pt x="158" y="17"/>
                        <a:pt x="154" y="15"/>
                        <a:pt x="151" y="16"/>
                      </a:cubicBezTo>
                      <a:cubicBezTo>
                        <a:pt x="148" y="17"/>
                        <a:pt x="147" y="22"/>
                        <a:pt x="144" y="23"/>
                      </a:cubicBezTo>
                      <a:cubicBezTo>
                        <a:pt x="142" y="24"/>
                        <a:pt x="140" y="21"/>
                        <a:pt x="138" y="22"/>
                      </a:cubicBezTo>
                      <a:cubicBezTo>
                        <a:pt x="136" y="23"/>
                        <a:pt x="133" y="27"/>
                        <a:pt x="132" y="29"/>
                      </a:cubicBezTo>
                      <a:cubicBezTo>
                        <a:pt x="127" y="36"/>
                        <a:pt x="129" y="35"/>
                        <a:pt x="135" y="40"/>
                      </a:cubicBezTo>
                      <a:cubicBezTo>
                        <a:pt x="139" y="44"/>
                        <a:pt x="141" y="50"/>
                        <a:pt x="144" y="55"/>
                      </a:cubicBezTo>
                      <a:cubicBezTo>
                        <a:pt x="139" y="49"/>
                        <a:pt x="133" y="40"/>
                        <a:pt x="126" y="38"/>
                      </a:cubicBezTo>
                      <a:cubicBezTo>
                        <a:pt x="113" y="35"/>
                        <a:pt x="110" y="45"/>
                        <a:pt x="100" y="51"/>
                      </a:cubicBezTo>
                      <a:cubicBezTo>
                        <a:pt x="102" y="53"/>
                        <a:pt x="102" y="55"/>
                        <a:pt x="102" y="57"/>
                      </a:cubicBezTo>
                      <a:cubicBezTo>
                        <a:pt x="92" y="56"/>
                        <a:pt x="94" y="62"/>
                        <a:pt x="89" y="68"/>
                      </a:cubicBezTo>
                      <a:cubicBezTo>
                        <a:pt x="85" y="74"/>
                        <a:pt x="82" y="72"/>
                        <a:pt x="80" y="78"/>
                      </a:cubicBezTo>
                      <a:cubicBezTo>
                        <a:pt x="79" y="82"/>
                        <a:pt x="77" y="86"/>
                        <a:pt x="81" y="89"/>
                      </a:cubicBezTo>
                      <a:cubicBezTo>
                        <a:pt x="84" y="91"/>
                        <a:pt x="86" y="89"/>
                        <a:pt x="89" y="90"/>
                      </a:cubicBezTo>
                      <a:cubicBezTo>
                        <a:pt x="95" y="90"/>
                        <a:pt x="99" y="93"/>
                        <a:pt x="104" y="95"/>
                      </a:cubicBezTo>
                      <a:cubicBezTo>
                        <a:pt x="94" y="94"/>
                        <a:pt x="79" y="87"/>
                        <a:pt x="69" y="93"/>
                      </a:cubicBezTo>
                      <a:cubicBezTo>
                        <a:pt x="63" y="97"/>
                        <a:pt x="62" y="104"/>
                        <a:pt x="58" y="109"/>
                      </a:cubicBezTo>
                      <a:cubicBezTo>
                        <a:pt x="56" y="113"/>
                        <a:pt x="54" y="114"/>
                        <a:pt x="53" y="118"/>
                      </a:cubicBezTo>
                      <a:cubicBezTo>
                        <a:pt x="52" y="121"/>
                        <a:pt x="53" y="123"/>
                        <a:pt x="52" y="125"/>
                      </a:cubicBezTo>
                      <a:cubicBezTo>
                        <a:pt x="51" y="127"/>
                        <a:pt x="48" y="127"/>
                        <a:pt x="47" y="129"/>
                      </a:cubicBezTo>
                      <a:cubicBezTo>
                        <a:pt x="45" y="135"/>
                        <a:pt x="48" y="140"/>
                        <a:pt x="47" y="146"/>
                      </a:cubicBezTo>
                      <a:cubicBezTo>
                        <a:pt x="50" y="147"/>
                        <a:pt x="54" y="147"/>
                        <a:pt x="57" y="147"/>
                      </a:cubicBezTo>
                      <a:cubicBezTo>
                        <a:pt x="51" y="148"/>
                        <a:pt x="46" y="148"/>
                        <a:pt x="44" y="153"/>
                      </a:cubicBezTo>
                      <a:cubicBezTo>
                        <a:pt x="42" y="158"/>
                        <a:pt x="45" y="170"/>
                        <a:pt x="46" y="175"/>
                      </a:cubicBezTo>
                      <a:cubicBezTo>
                        <a:pt x="46" y="179"/>
                        <a:pt x="47" y="184"/>
                        <a:pt x="52" y="185"/>
                      </a:cubicBezTo>
                      <a:cubicBezTo>
                        <a:pt x="57" y="187"/>
                        <a:pt x="59" y="183"/>
                        <a:pt x="61" y="181"/>
                      </a:cubicBezTo>
                      <a:cubicBezTo>
                        <a:pt x="56" y="188"/>
                        <a:pt x="59" y="204"/>
                        <a:pt x="66" y="199"/>
                      </a:cubicBezTo>
                      <a:cubicBezTo>
                        <a:pt x="66" y="208"/>
                        <a:pt x="71" y="208"/>
                        <a:pt x="75" y="213"/>
                      </a:cubicBezTo>
                      <a:cubicBezTo>
                        <a:pt x="81" y="220"/>
                        <a:pt x="82" y="225"/>
                        <a:pt x="91" y="217"/>
                      </a:cubicBezTo>
                      <a:cubicBezTo>
                        <a:pt x="89" y="224"/>
                        <a:pt x="85" y="230"/>
                        <a:pt x="92" y="235"/>
                      </a:cubicBezTo>
                      <a:cubicBezTo>
                        <a:pt x="95" y="237"/>
                        <a:pt x="99" y="237"/>
                        <a:pt x="102" y="237"/>
                      </a:cubicBezTo>
                      <a:cubicBezTo>
                        <a:pt x="106" y="238"/>
                        <a:pt x="107" y="240"/>
                        <a:pt x="110" y="241"/>
                      </a:cubicBezTo>
                      <a:cubicBezTo>
                        <a:pt x="126" y="249"/>
                        <a:pt x="124" y="222"/>
                        <a:pt x="129" y="213"/>
                      </a:cubicBezTo>
                      <a:cubicBezTo>
                        <a:pt x="132" y="208"/>
                        <a:pt x="135" y="207"/>
                        <a:pt x="134" y="213"/>
                      </a:cubicBezTo>
                      <a:cubicBezTo>
                        <a:pt x="133" y="218"/>
                        <a:pt x="131" y="223"/>
                        <a:pt x="129" y="228"/>
                      </a:cubicBezTo>
                      <a:cubicBezTo>
                        <a:pt x="128" y="234"/>
                        <a:pt x="122" y="243"/>
                        <a:pt x="129" y="247"/>
                      </a:cubicBezTo>
                      <a:cubicBezTo>
                        <a:pt x="135" y="251"/>
                        <a:pt x="142" y="250"/>
                        <a:pt x="146" y="244"/>
                      </a:cubicBezTo>
                      <a:cubicBezTo>
                        <a:pt x="147" y="246"/>
                        <a:pt x="148" y="250"/>
                        <a:pt x="150" y="251"/>
                      </a:cubicBezTo>
                      <a:cubicBezTo>
                        <a:pt x="152" y="252"/>
                        <a:pt x="155" y="251"/>
                        <a:pt x="156" y="251"/>
                      </a:cubicBezTo>
                      <a:cubicBezTo>
                        <a:pt x="162" y="255"/>
                        <a:pt x="161" y="258"/>
                        <a:pt x="170" y="257"/>
                      </a:cubicBezTo>
                      <a:cubicBezTo>
                        <a:pt x="176" y="257"/>
                        <a:pt x="180" y="259"/>
                        <a:pt x="185" y="262"/>
                      </a:cubicBezTo>
                      <a:cubicBezTo>
                        <a:pt x="192" y="265"/>
                        <a:pt x="195" y="261"/>
                        <a:pt x="202" y="261"/>
                      </a:cubicBezTo>
                      <a:cubicBezTo>
                        <a:pt x="203" y="258"/>
                        <a:pt x="203" y="255"/>
                        <a:pt x="202" y="252"/>
                      </a:cubicBezTo>
                      <a:cubicBezTo>
                        <a:pt x="204" y="254"/>
                        <a:pt x="205" y="255"/>
                        <a:pt x="207" y="257"/>
                      </a:cubicBezTo>
                      <a:cubicBezTo>
                        <a:pt x="209" y="255"/>
                        <a:pt x="211" y="252"/>
                        <a:pt x="212" y="250"/>
                      </a:cubicBezTo>
                      <a:cubicBezTo>
                        <a:pt x="210" y="257"/>
                        <a:pt x="213" y="262"/>
                        <a:pt x="220" y="262"/>
                      </a:cubicBezTo>
                      <a:cubicBezTo>
                        <a:pt x="224" y="262"/>
                        <a:pt x="229" y="259"/>
                        <a:pt x="233" y="258"/>
                      </a:cubicBezTo>
                      <a:cubicBezTo>
                        <a:pt x="234" y="258"/>
                        <a:pt x="237" y="258"/>
                        <a:pt x="239" y="257"/>
                      </a:cubicBezTo>
                      <a:cubicBezTo>
                        <a:pt x="241" y="257"/>
                        <a:pt x="243" y="254"/>
                        <a:pt x="246" y="254"/>
                      </a:cubicBezTo>
                      <a:cubicBezTo>
                        <a:pt x="248" y="253"/>
                        <a:pt x="251" y="257"/>
                        <a:pt x="253" y="257"/>
                      </a:cubicBezTo>
                      <a:cubicBezTo>
                        <a:pt x="256" y="257"/>
                        <a:pt x="255" y="255"/>
                        <a:pt x="258" y="254"/>
                      </a:cubicBezTo>
                      <a:cubicBezTo>
                        <a:pt x="259" y="253"/>
                        <a:pt x="258" y="250"/>
                        <a:pt x="259" y="250"/>
                      </a:cubicBezTo>
                      <a:cubicBezTo>
                        <a:pt x="260" y="249"/>
                        <a:pt x="261" y="250"/>
                        <a:pt x="262" y="249"/>
                      </a:cubicBezTo>
                      <a:cubicBezTo>
                        <a:pt x="265" y="248"/>
                        <a:pt x="267" y="249"/>
                        <a:pt x="270" y="246"/>
                      </a:cubicBezTo>
                      <a:cubicBezTo>
                        <a:pt x="272" y="244"/>
                        <a:pt x="273" y="239"/>
                        <a:pt x="275" y="236"/>
                      </a:cubicBezTo>
                      <a:cubicBezTo>
                        <a:pt x="277" y="232"/>
                        <a:pt x="278" y="232"/>
                        <a:pt x="278" y="228"/>
                      </a:cubicBezTo>
                      <a:cubicBezTo>
                        <a:pt x="277" y="220"/>
                        <a:pt x="277" y="211"/>
                        <a:pt x="275" y="204"/>
                      </a:cubicBezTo>
                      <a:cubicBezTo>
                        <a:pt x="274" y="201"/>
                        <a:pt x="272" y="198"/>
                        <a:pt x="272" y="196"/>
                      </a:cubicBezTo>
                      <a:cubicBezTo>
                        <a:pt x="272" y="193"/>
                        <a:pt x="274" y="191"/>
                        <a:pt x="273" y="188"/>
                      </a:cubicBezTo>
                      <a:cubicBezTo>
                        <a:pt x="273" y="185"/>
                        <a:pt x="271" y="179"/>
                        <a:pt x="270" y="177"/>
                      </a:cubicBezTo>
                      <a:cubicBezTo>
                        <a:pt x="269" y="173"/>
                        <a:pt x="264" y="158"/>
                        <a:pt x="260" y="149"/>
                      </a:cubicBezTo>
                      <a:cubicBezTo>
                        <a:pt x="261" y="149"/>
                        <a:pt x="261" y="150"/>
                        <a:pt x="261" y="150"/>
                      </a:cubicBezTo>
                      <a:cubicBezTo>
                        <a:pt x="268" y="163"/>
                        <a:pt x="276" y="180"/>
                        <a:pt x="281" y="198"/>
                      </a:cubicBezTo>
                      <a:cubicBezTo>
                        <a:pt x="285" y="213"/>
                        <a:pt x="291" y="245"/>
                        <a:pt x="294" y="265"/>
                      </a:cubicBezTo>
                      <a:cubicBezTo>
                        <a:pt x="291" y="275"/>
                        <a:pt x="279" y="301"/>
                        <a:pt x="271" y="304"/>
                      </a:cubicBezTo>
                      <a:cubicBezTo>
                        <a:pt x="266" y="306"/>
                        <a:pt x="263" y="303"/>
                        <a:pt x="258" y="305"/>
                      </a:cubicBezTo>
                      <a:cubicBezTo>
                        <a:pt x="252" y="306"/>
                        <a:pt x="241" y="316"/>
                        <a:pt x="237" y="307"/>
                      </a:cubicBezTo>
                      <a:cubicBezTo>
                        <a:pt x="230" y="313"/>
                        <a:pt x="223" y="310"/>
                        <a:pt x="215" y="309"/>
                      </a:cubicBezTo>
                      <a:cubicBezTo>
                        <a:pt x="215" y="309"/>
                        <a:pt x="207" y="310"/>
                        <a:pt x="207" y="310"/>
                      </a:cubicBezTo>
                      <a:cubicBezTo>
                        <a:pt x="209" y="310"/>
                        <a:pt x="198" y="312"/>
                        <a:pt x="200" y="312"/>
                      </a:cubicBezTo>
                      <a:cubicBezTo>
                        <a:pt x="195" y="311"/>
                        <a:pt x="192" y="308"/>
                        <a:pt x="187" y="307"/>
                      </a:cubicBezTo>
                      <a:cubicBezTo>
                        <a:pt x="181" y="305"/>
                        <a:pt x="174" y="302"/>
                        <a:pt x="167" y="302"/>
                      </a:cubicBezTo>
                      <a:cubicBezTo>
                        <a:pt x="155" y="303"/>
                        <a:pt x="129" y="297"/>
                        <a:pt x="120" y="289"/>
                      </a:cubicBezTo>
                      <a:cubicBezTo>
                        <a:pt x="113" y="282"/>
                        <a:pt x="111" y="276"/>
                        <a:pt x="115" y="266"/>
                      </a:cubicBezTo>
                      <a:cubicBezTo>
                        <a:pt x="109" y="270"/>
                        <a:pt x="110" y="273"/>
                        <a:pt x="101" y="274"/>
                      </a:cubicBezTo>
                      <a:cubicBezTo>
                        <a:pt x="94" y="274"/>
                        <a:pt x="92" y="272"/>
                        <a:pt x="86" y="268"/>
                      </a:cubicBezTo>
                      <a:cubicBezTo>
                        <a:pt x="74" y="258"/>
                        <a:pt x="62" y="249"/>
                        <a:pt x="53" y="236"/>
                      </a:cubicBezTo>
                      <a:cubicBezTo>
                        <a:pt x="49" y="230"/>
                        <a:pt x="46" y="225"/>
                        <a:pt x="41" y="221"/>
                      </a:cubicBezTo>
                      <a:cubicBezTo>
                        <a:pt x="33" y="216"/>
                        <a:pt x="26" y="212"/>
                        <a:pt x="19" y="206"/>
                      </a:cubicBezTo>
                      <a:cubicBezTo>
                        <a:pt x="4" y="195"/>
                        <a:pt x="4" y="190"/>
                        <a:pt x="0" y="175"/>
                      </a:cubicBezTo>
                      <a:cubicBezTo>
                        <a:pt x="1" y="174"/>
                        <a:pt x="1" y="174"/>
                        <a:pt x="1" y="174"/>
                      </a:cubicBezTo>
                      <a:cubicBezTo>
                        <a:pt x="4" y="164"/>
                        <a:pt x="4" y="145"/>
                        <a:pt x="11" y="137"/>
                      </a:cubicBezTo>
                      <a:close/>
                    </a:path>
                  </a:pathLst>
                </a:custGeom>
                <a:solidFill>
                  <a:srgbClr val="B1838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63" name="Freeform 32"/>
                <p:cNvSpPr>
                  <a:spLocks noChangeArrowheads="1"/>
                </p:cNvSpPr>
                <p:nvPr/>
              </p:nvSpPr>
              <p:spPr bwMode="auto">
                <a:xfrm>
                  <a:off x="2744" y="2480"/>
                  <a:ext cx="2" cy="3"/>
                </a:xfrm>
                <a:custGeom>
                  <a:avLst/>
                  <a:gdLst>
                    <a:gd name="T0" fmla="*/ 0 w 1"/>
                    <a:gd name="T1" fmla="*/ 0 h 1"/>
                    <a:gd name="T2" fmla="*/ 512 w 1"/>
                    <a:gd name="T3" fmla="*/ 19683 h 1"/>
                    <a:gd name="T4" fmla="*/ 0 w 1"/>
                    <a:gd name="T5" fmla="*/ 0 h 1"/>
                    <a:gd name="T6" fmla="*/ 0 60000 65536"/>
                    <a:gd name="T7" fmla="*/ 0 60000 65536"/>
                    <a:gd name="T8" fmla="*/ 0 60000 65536"/>
                    <a:gd name="T9" fmla="*/ 0 w 1"/>
                    <a:gd name="T10" fmla="*/ 0 h 1"/>
                    <a:gd name="T11" fmla="*/ 1 w 1"/>
                    <a:gd name="T12" fmla="*/ 1 h 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" h="1">
                      <a:moveTo>
                        <a:pt x="0" y="0"/>
                      </a:moveTo>
                      <a:cubicBezTo>
                        <a:pt x="0" y="1"/>
                        <a:pt x="0" y="1"/>
                        <a:pt x="1" y="1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solidFill>
                  <a:srgbClr val="6C61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64" name="Freeform 33"/>
                <p:cNvSpPr>
                  <a:spLocks noChangeArrowheads="1"/>
                </p:cNvSpPr>
                <p:nvPr/>
              </p:nvSpPr>
              <p:spPr bwMode="auto">
                <a:xfrm>
                  <a:off x="2746" y="2482"/>
                  <a:ext cx="5" cy="10"/>
                </a:xfrm>
                <a:custGeom>
                  <a:avLst/>
                  <a:gdLst>
                    <a:gd name="T0" fmla="*/ 0 w 2"/>
                    <a:gd name="T1" fmla="*/ 0 h 4"/>
                    <a:gd name="T2" fmla="*/ 7292 w 2"/>
                    <a:gd name="T3" fmla="*/ 15105 h 4"/>
                    <a:gd name="T4" fmla="*/ 0 w 2"/>
                    <a:gd name="T5" fmla="*/ 0 h 4"/>
                    <a:gd name="T6" fmla="*/ 0 60000 65536"/>
                    <a:gd name="T7" fmla="*/ 0 60000 65536"/>
                    <a:gd name="T8" fmla="*/ 0 60000 65536"/>
                    <a:gd name="T9" fmla="*/ 0 w 2"/>
                    <a:gd name="T10" fmla="*/ 0 h 4"/>
                    <a:gd name="T11" fmla="*/ 2 w 2"/>
                    <a:gd name="T12" fmla="*/ 4 h 4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" h="4">
                      <a:moveTo>
                        <a:pt x="0" y="0"/>
                      </a:moveTo>
                      <a:cubicBezTo>
                        <a:pt x="1" y="1"/>
                        <a:pt x="1" y="2"/>
                        <a:pt x="2" y="4"/>
                      </a:cubicBezTo>
                      <a:cubicBezTo>
                        <a:pt x="1" y="2"/>
                        <a:pt x="1" y="1"/>
                        <a:pt x="0" y="0"/>
                      </a:cubicBezTo>
                      <a:close/>
                    </a:path>
                  </a:pathLst>
                </a:custGeom>
                <a:solidFill>
                  <a:srgbClr val="6C61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65" name="Freeform 34"/>
                <p:cNvSpPr>
                  <a:spLocks noChangeArrowheads="1"/>
                </p:cNvSpPr>
                <p:nvPr/>
              </p:nvSpPr>
              <p:spPr bwMode="auto">
                <a:xfrm>
                  <a:off x="2730" y="2475"/>
                  <a:ext cx="2" cy="1"/>
                </a:xfrm>
                <a:custGeom>
                  <a:avLst/>
                  <a:gdLst>
                    <a:gd name="T0" fmla="*/ 512 w 1"/>
                    <a:gd name="T1" fmla="*/ 0 h 1"/>
                    <a:gd name="T2" fmla="*/ 0 w 1"/>
                    <a:gd name="T3" fmla="*/ 0 h 1"/>
                    <a:gd name="T4" fmla="*/ 512 w 1"/>
                    <a:gd name="T5" fmla="*/ 0 h 1"/>
                    <a:gd name="T6" fmla="*/ 0 60000 65536"/>
                    <a:gd name="T7" fmla="*/ 0 60000 65536"/>
                    <a:gd name="T8" fmla="*/ 0 60000 65536"/>
                    <a:gd name="T9" fmla="*/ 0 w 1"/>
                    <a:gd name="T10" fmla="*/ 0 h 1"/>
                    <a:gd name="T11" fmla="*/ 1 w 1"/>
                    <a:gd name="T12" fmla="*/ 1 h 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" h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solidFill>
                  <a:srgbClr val="6C61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66" name="Freeform 35"/>
                <p:cNvSpPr>
                  <a:spLocks noChangeArrowheads="1"/>
                </p:cNvSpPr>
                <p:nvPr/>
              </p:nvSpPr>
              <p:spPr bwMode="auto">
                <a:xfrm>
                  <a:off x="2739" y="2477"/>
                  <a:ext cx="2" cy="2"/>
                </a:xfrm>
                <a:custGeom>
                  <a:avLst/>
                  <a:gdLst>
                    <a:gd name="T0" fmla="*/ 512 w 1"/>
                    <a:gd name="T1" fmla="*/ 512 h 1"/>
                    <a:gd name="T2" fmla="*/ 0 w 1"/>
                    <a:gd name="T3" fmla="*/ 0 h 1"/>
                    <a:gd name="T4" fmla="*/ 512 w 1"/>
                    <a:gd name="T5" fmla="*/ 512 h 1"/>
                    <a:gd name="T6" fmla="*/ 0 60000 65536"/>
                    <a:gd name="T7" fmla="*/ 0 60000 65536"/>
                    <a:gd name="T8" fmla="*/ 0 60000 65536"/>
                    <a:gd name="T9" fmla="*/ 0 w 1"/>
                    <a:gd name="T10" fmla="*/ 0 h 1"/>
                    <a:gd name="T11" fmla="*/ 1 w 1"/>
                    <a:gd name="T12" fmla="*/ 1 h 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" h="1">
                      <a:moveTo>
                        <a:pt x="1" y="1"/>
                      </a:move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1" y="1"/>
                        <a:pt x="1" y="1"/>
                      </a:cubicBezTo>
                      <a:close/>
                    </a:path>
                  </a:pathLst>
                </a:custGeom>
                <a:solidFill>
                  <a:srgbClr val="6C61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67" name="Freeform 36"/>
                <p:cNvSpPr>
                  <a:spLocks noChangeArrowheads="1"/>
                </p:cNvSpPr>
                <p:nvPr/>
              </p:nvSpPr>
              <p:spPr bwMode="auto">
                <a:xfrm>
                  <a:off x="2751" y="2492"/>
                  <a:ext cx="4" cy="15"/>
                </a:xfrm>
                <a:custGeom>
                  <a:avLst/>
                  <a:gdLst>
                    <a:gd name="T0" fmla="*/ 1024 w 2"/>
                    <a:gd name="T1" fmla="*/ 22738 h 6"/>
                    <a:gd name="T2" fmla="*/ 0 w 2"/>
                    <a:gd name="T3" fmla="*/ 0 h 6"/>
                    <a:gd name="T4" fmla="*/ 1024 w 2"/>
                    <a:gd name="T5" fmla="*/ 22738 h 6"/>
                    <a:gd name="T6" fmla="*/ 0 60000 65536"/>
                    <a:gd name="T7" fmla="*/ 0 60000 65536"/>
                    <a:gd name="T8" fmla="*/ 0 60000 65536"/>
                    <a:gd name="T9" fmla="*/ 0 w 2"/>
                    <a:gd name="T10" fmla="*/ 0 h 6"/>
                    <a:gd name="T11" fmla="*/ 2 w 2"/>
                    <a:gd name="T12" fmla="*/ 6 h 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" h="6">
                      <a:moveTo>
                        <a:pt x="2" y="6"/>
                      </a:moveTo>
                      <a:cubicBezTo>
                        <a:pt x="2" y="4"/>
                        <a:pt x="1" y="2"/>
                        <a:pt x="0" y="0"/>
                      </a:cubicBezTo>
                      <a:cubicBezTo>
                        <a:pt x="1" y="2"/>
                        <a:pt x="2" y="4"/>
                        <a:pt x="2" y="6"/>
                      </a:cubicBezTo>
                      <a:close/>
                    </a:path>
                  </a:pathLst>
                </a:custGeom>
                <a:solidFill>
                  <a:srgbClr val="6C61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68" name="Freeform 37"/>
                <p:cNvSpPr>
                  <a:spLocks noChangeArrowheads="1"/>
                </p:cNvSpPr>
                <p:nvPr/>
              </p:nvSpPr>
              <p:spPr bwMode="auto">
                <a:xfrm>
                  <a:off x="2734" y="2475"/>
                  <a:ext cx="5" cy="2"/>
                </a:xfrm>
                <a:custGeom>
                  <a:avLst/>
                  <a:gdLst>
                    <a:gd name="T0" fmla="*/ 7292 w 2"/>
                    <a:gd name="T1" fmla="*/ 512 h 1"/>
                    <a:gd name="T2" fmla="*/ 0 w 2"/>
                    <a:gd name="T3" fmla="*/ 0 h 1"/>
                    <a:gd name="T4" fmla="*/ 7292 w 2"/>
                    <a:gd name="T5" fmla="*/ 512 h 1"/>
                    <a:gd name="T6" fmla="*/ 0 60000 65536"/>
                    <a:gd name="T7" fmla="*/ 0 60000 65536"/>
                    <a:gd name="T8" fmla="*/ 0 60000 65536"/>
                    <a:gd name="T9" fmla="*/ 0 w 2"/>
                    <a:gd name="T10" fmla="*/ 0 h 1"/>
                    <a:gd name="T11" fmla="*/ 2 w 2"/>
                    <a:gd name="T12" fmla="*/ 1 h 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" h="1">
                      <a:moveTo>
                        <a:pt x="2" y="1"/>
                      </a:moveTo>
                      <a:cubicBezTo>
                        <a:pt x="1" y="1"/>
                        <a:pt x="1" y="1"/>
                        <a:pt x="0" y="0"/>
                      </a:cubicBezTo>
                      <a:cubicBezTo>
                        <a:pt x="1" y="1"/>
                        <a:pt x="1" y="1"/>
                        <a:pt x="2" y="1"/>
                      </a:cubicBezTo>
                      <a:close/>
                    </a:path>
                  </a:pathLst>
                </a:custGeom>
                <a:solidFill>
                  <a:srgbClr val="6C61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69" name="Freeform 38"/>
                <p:cNvSpPr>
                  <a:spLocks noChangeArrowheads="1"/>
                </p:cNvSpPr>
                <p:nvPr/>
              </p:nvSpPr>
              <p:spPr bwMode="auto">
                <a:xfrm>
                  <a:off x="2723" y="2475"/>
                  <a:ext cx="4" cy="1"/>
                </a:xfrm>
                <a:custGeom>
                  <a:avLst/>
                  <a:gdLst>
                    <a:gd name="T0" fmla="*/ 0 w 2"/>
                    <a:gd name="T1" fmla="*/ 0 h 1"/>
                    <a:gd name="T2" fmla="*/ 1024 w 2"/>
                    <a:gd name="T3" fmla="*/ 0 h 1"/>
                    <a:gd name="T4" fmla="*/ 0 w 2"/>
                    <a:gd name="T5" fmla="*/ 0 h 1"/>
                    <a:gd name="T6" fmla="*/ 0 60000 65536"/>
                    <a:gd name="T7" fmla="*/ 0 60000 65536"/>
                    <a:gd name="T8" fmla="*/ 0 60000 65536"/>
                    <a:gd name="T9" fmla="*/ 0 w 2"/>
                    <a:gd name="T10" fmla="*/ 0 h 1"/>
                    <a:gd name="T11" fmla="*/ 2 w 2"/>
                    <a:gd name="T12" fmla="*/ 1 h 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" h="1">
                      <a:moveTo>
                        <a:pt x="0" y="0"/>
                      </a:moveTo>
                      <a:cubicBezTo>
                        <a:pt x="1" y="0"/>
                        <a:pt x="1" y="0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6C617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70" name="Freeform 39"/>
                <p:cNvSpPr>
                  <a:spLocks noChangeArrowheads="1"/>
                </p:cNvSpPr>
                <p:nvPr/>
              </p:nvSpPr>
              <p:spPr bwMode="auto">
                <a:xfrm>
                  <a:off x="2169" y="2697"/>
                  <a:ext cx="95" cy="104"/>
                </a:xfrm>
                <a:custGeom>
                  <a:avLst/>
                  <a:gdLst>
                    <a:gd name="T0" fmla="*/ 68854 w 41"/>
                    <a:gd name="T1" fmla="*/ 122599 h 42"/>
                    <a:gd name="T2" fmla="*/ 46548 w 41"/>
                    <a:gd name="T3" fmla="*/ 144300 h 42"/>
                    <a:gd name="T4" fmla="*/ 20703 w 41"/>
                    <a:gd name="T5" fmla="*/ 144300 h 42"/>
                    <a:gd name="T6" fmla="*/ 4354 w 41"/>
                    <a:gd name="T7" fmla="*/ 118681 h 42"/>
                    <a:gd name="T8" fmla="*/ 44073 w 41"/>
                    <a:gd name="T9" fmla="*/ 0 h 42"/>
                    <a:gd name="T10" fmla="*/ 38387 w 41"/>
                    <a:gd name="T11" fmla="*/ 45153 h 42"/>
                    <a:gd name="T12" fmla="*/ 78943 w 41"/>
                    <a:gd name="T13" fmla="*/ 49511 h 42"/>
                    <a:gd name="T14" fmla="*/ 23377 w 41"/>
                    <a:gd name="T15" fmla="*/ 66213 h 42"/>
                    <a:gd name="T16" fmla="*/ 32305 w 41"/>
                    <a:gd name="T17" fmla="*/ 125684 h 42"/>
                    <a:gd name="T18" fmla="*/ 68854 w 41"/>
                    <a:gd name="T19" fmla="*/ 122599 h 4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41"/>
                    <a:gd name="T31" fmla="*/ 0 h 42"/>
                    <a:gd name="T32" fmla="*/ 41 w 41"/>
                    <a:gd name="T33" fmla="*/ 42 h 42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41" h="42">
                      <a:moveTo>
                        <a:pt x="36" y="35"/>
                      </a:moveTo>
                      <a:cubicBezTo>
                        <a:pt x="32" y="37"/>
                        <a:pt x="28" y="40"/>
                        <a:pt x="24" y="41"/>
                      </a:cubicBezTo>
                      <a:cubicBezTo>
                        <a:pt x="20" y="42"/>
                        <a:pt x="16" y="41"/>
                        <a:pt x="11" y="41"/>
                      </a:cubicBezTo>
                      <a:cubicBezTo>
                        <a:pt x="4" y="42"/>
                        <a:pt x="0" y="42"/>
                        <a:pt x="2" y="34"/>
                      </a:cubicBezTo>
                      <a:cubicBezTo>
                        <a:pt x="6" y="21"/>
                        <a:pt x="15" y="11"/>
                        <a:pt x="23" y="0"/>
                      </a:cubicBezTo>
                      <a:cubicBezTo>
                        <a:pt x="19" y="4"/>
                        <a:pt x="16" y="9"/>
                        <a:pt x="20" y="13"/>
                      </a:cubicBezTo>
                      <a:cubicBezTo>
                        <a:pt x="26" y="19"/>
                        <a:pt x="35" y="15"/>
                        <a:pt x="41" y="14"/>
                      </a:cubicBezTo>
                      <a:cubicBezTo>
                        <a:pt x="33" y="19"/>
                        <a:pt x="21" y="25"/>
                        <a:pt x="12" y="19"/>
                      </a:cubicBezTo>
                      <a:cubicBezTo>
                        <a:pt x="12" y="27"/>
                        <a:pt x="7" y="33"/>
                        <a:pt x="17" y="36"/>
                      </a:cubicBezTo>
                      <a:cubicBezTo>
                        <a:pt x="22" y="38"/>
                        <a:pt x="35" y="38"/>
                        <a:pt x="36" y="35"/>
                      </a:cubicBezTo>
                    </a:path>
                  </a:pathLst>
                </a:custGeom>
                <a:solidFill>
                  <a:srgbClr val="985A6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71" name="Freeform 40"/>
                <p:cNvSpPr>
                  <a:spLocks noChangeArrowheads="1"/>
                </p:cNvSpPr>
                <p:nvPr/>
              </p:nvSpPr>
              <p:spPr bwMode="auto">
                <a:xfrm>
                  <a:off x="2208" y="2487"/>
                  <a:ext cx="232" cy="250"/>
                </a:xfrm>
                <a:custGeom>
                  <a:avLst/>
                  <a:gdLst>
                    <a:gd name="T0" fmla="*/ 7642 w 100"/>
                    <a:gd name="T1" fmla="*/ 352337 h 101"/>
                    <a:gd name="T2" fmla="*/ 15931 w 100"/>
                    <a:gd name="T3" fmla="*/ 302899 h 101"/>
                    <a:gd name="T4" fmla="*/ 32591 w 100"/>
                    <a:gd name="T5" fmla="*/ 307483 h 101"/>
                    <a:gd name="T6" fmla="*/ 58603 w 100"/>
                    <a:gd name="T7" fmla="*/ 299928 h 101"/>
                    <a:gd name="T8" fmla="*/ 48785 w 100"/>
                    <a:gd name="T9" fmla="*/ 248168 h 101"/>
                    <a:gd name="T10" fmla="*/ 101683 w 100"/>
                    <a:gd name="T11" fmla="*/ 205629 h 101"/>
                    <a:gd name="T12" fmla="*/ 81404 w 100"/>
                    <a:gd name="T13" fmla="*/ 202671 h 101"/>
                    <a:gd name="T14" fmla="*/ 91545 w 100"/>
                    <a:gd name="T15" fmla="*/ 170871 h 101"/>
                    <a:gd name="T16" fmla="*/ 116492 w 100"/>
                    <a:gd name="T17" fmla="*/ 149213 h 101"/>
                    <a:gd name="T18" fmla="*/ 138597 w 100"/>
                    <a:gd name="T19" fmla="*/ 89948 h 101"/>
                    <a:gd name="T20" fmla="*/ 171037 w 100"/>
                    <a:gd name="T21" fmla="*/ 38171 h 101"/>
                    <a:gd name="T22" fmla="*/ 186969 w 100"/>
                    <a:gd name="T23" fmla="*/ 6869 h 101"/>
                    <a:gd name="T24" fmla="*/ 141757 w 100"/>
                    <a:gd name="T25" fmla="*/ 56312 h 101"/>
                    <a:gd name="T26" fmla="*/ 75611 w 100"/>
                    <a:gd name="T27" fmla="*/ 156646 h 101"/>
                    <a:gd name="T28" fmla="*/ 44442 w 100"/>
                    <a:gd name="T29" fmla="*/ 215775 h 101"/>
                    <a:gd name="T30" fmla="*/ 7642 w 100"/>
                    <a:gd name="T31" fmla="*/ 293255 h 101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100"/>
                    <a:gd name="T49" fmla="*/ 0 h 101"/>
                    <a:gd name="T50" fmla="*/ 100 w 100"/>
                    <a:gd name="T51" fmla="*/ 101 h 101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100" h="101">
                      <a:moveTo>
                        <a:pt x="4" y="101"/>
                      </a:moveTo>
                      <a:cubicBezTo>
                        <a:pt x="0" y="98"/>
                        <a:pt x="4" y="88"/>
                        <a:pt x="8" y="87"/>
                      </a:cubicBezTo>
                      <a:cubicBezTo>
                        <a:pt x="9" y="87"/>
                        <a:pt x="15" y="88"/>
                        <a:pt x="17" y="88"/>
                      </a:cubicBezTo>
                      <a:cubicBezTo>
                        <a:pt x="21" y="88"/>
                        <a:pt x="26" y="87"/>
                        <a:pt x="30" y="86"/>
                      </a:cubicBezTo>
                      <a:cubicBezTo>
                        <a:pt x="19" y="86"/>
                        <a:pt x="20" y="80"/>
                        <a:pt x="25" y="71"/>
                      </a:cubicBezTo>
                      <a:cubicBezTo>
                        <a:pt x="30" y="62"/>
                        <a:pt x="41" y="60"/>
                        <a:pt x="52" y="59"/>
                      </a:cubicBezTo>
                      <a:cubicBezTo>
                        <a:pt x="48" y="59"/>
                        <a:pt x="44" y="61"/>
                        <a:pt x="42" y="58"/>
                      </a:cubicBezTo>
                      <a:cubicBezTo>
                        <a:pt x="40" y="55"/>
                        <a:pt x="45" y="50"/>
                        <a:pt x="47" y="49"/>
                      </a:cubicBezTo>
                      <a:cubicBezTo>
                        <a:pt x="51" y="46"/>
                        <a:pt x="56" y="46"/>
                        <a:pt x="60" y="43"/>
                      </a:cubicBezTo>
                      <a:cubicBezTo>
                        <a:pt x="54" y="39"/>
                        <a:pt x="66" y="27"/>
                        <a:pt x="71" y="26"/>
                      </a:cubicBezTo>
                      <a:cubicBezTo>
                        <a:pt x="66" y="20"/>
                        <a:pt x="84" y="13"/>
                        <a:pt x="88" y="11"/>
                      </a:cubicBezTo>
                      <a:cubicBezTo>
                        <a:pt x="89" y="10"/>
                        <a:pt x="100" y="5"/>
                        <a:pt x="96" y="2"/>
                      </a:cubicBezTo>
                      <a:cubicBezTo>
                        <a:pt x="92" y="0"/>
                        <a:pt x="75" y="14"/>
                        <a:pt x="73" y="16"/>
                      </a:cubicBezTo>
                      <a:cubicBezTo>
                        <a:pt x="61" y="25"/>
                        <a:pt x="50" y="34"/>
                        <a:pt x="39" y="45"/>
                      </a:cubicBezTo>
                      <a:cubicBezTo>
                        <a:pt x="33" y="50"/>
                        <a:pt x="29" y="56"/>
                        <a:pt x="23" y="62"/>
                      </a:cubicBezTo>
                      <a:cubicBezTo>
                        <a:pt x="17" y="69"/>
                        <a:pt x="11" y="78"/>
                        <a:pt x="4" y="84"/>
                      </a:cubicBezTo>
                    </a:path>
                  </a:pathLst>
                </a:custGeom>
                <a:solidFill>
                  <a:srgbClr val="985A6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72" name="Freeform 41"/>
                <p:cNvSpPr>
                  <a:spLocks noChangeArrowheads="1"/>
                </p:cNvSpPr>
                <p:nvPr/>
              </p:nvSpPr>
              <p:spPr bwMode="auto">
                <a:xfrm>
                  <a:off x="2479" y="2421"/>
                  <a:ext cx="37" cy="30"/>
                </a:xfrm>
                <a:custGeom>
                  <a:avLst/>
                  <a:gdLst>
                    <a:gd name="T0" fmla="*/ 0 w 16"/>
                    <a:gd name="T1" fmla="*/ 45905 h 12"/>
                    <a:gd name="T2" fmla="*/ 26108 w 16"/>
                    <a:gd name="T3" fmla="*/ 37895 h 12"/>
                    <a:gd name="T4" fmla="*/ 30423 w 16"/>
                    <a:gd name="T5" fmla="*/ 7812 h 12"/>
                    <a:gd name="T6" fmla="*/ 15621 w 16"/>
                    <a:gd name="T7" fmla="*/ 0 h 1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6"/>
                    <a:gd name="T13" fmla="*/ 0 h 12"/>
                    <a:gd name="T14" fmla="*/ 16 w 16"/>
                    <a:gd name="T15" fmla="*/ 12 h 1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6" h="12">
                      <a:moveTo>
                        <a:pt x="0" y="12"/>
                      </a:moveTo>
                      <a:cubicBezTo>
                        <a:pt x="5" y="11"/>
                        <a:pt x="9" y="10"/>
                        <a:pt x="14" y="10"/>
                      </a:cubicBezTo>
                      <a:cubicBezTo>
                        <a:pt x="12" y="7"/>
                        <a:pt x="13" y="4"/>
                        <a:pt x="16" y="2"/>
                      </a:cubicBezTo>
                      <a:cubicBezTo>
                        <a:pt x="13" y="2"/>
                        <a:pt x="10" y="2"/>
                        <a:pt x="8" y="0"/>
                      </a:cubicBezTo>
                    </a:path>
                  </a:pathLst>
                </a:custGeom>
                <a:solidFill>
                  <a:srgbClr val="985A6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73" name="Freeform 42"/>
                <p:cNvSpPr>
                  <a:spLocks noChangeArrowheads="1"/>
                </p:cNvSpPr>
                <p:nvPr/>
              </p:nvSpPr>
              <p:spPr bwMode="auto">
                <a:xfrm>
                  <a:off x="2530" y="2424"/>
                  <a:ext cx="44" cy="44"/>
                </a:xfrm>
                <a:custGeom>
                  <a:avLst/>
                  <a:gdLst>
                    <a:gd name="T0" fmla="*/ 0 w 19"/>
                    <a:gd name="T1" fmla="*/ 0 h 18"/>
                    <a:gd name="T2" fmla="*/ 11391 w 19"/>
                    <a:gd name="T3" fmla="*/ 28204 h 18"/>
                    <a:gd name="T4" fmla="*/ 34714 w 19"/>
                    <a:gd name="T5" fmla="*/ 56305 h 18"/>
                    <a:gd name="T6" fmla="*/ 36441 w 19"/>
                    <a:gd name="T7" fmla="*/ 19204 h 18"/>
                    <a:gd name="T8" fmla="*/ 7540 w 19"/>
                    <a:gd name="T9" fmla="*/ 0 h 1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18"/>
                    <a:gd name="T17" fmla="*/ 19 w 19"/>
                    <a:gd name="T18" fmla="*/ 18 h 1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18">
                      <a:moveTo>
                        <a:pt x="0" y="0"/>
                      </a:moveTo>
                      <a:cubicBezTo>
                        <a:pt x="2" y="3"/>
                        <a:pt x="5" y="6"/>
                        <a:pt x="6" y="9"/>
                      </a:cubicBezTo>
                      <a:cubicBezTo>
                        <a:pt x="11" y="5"/>
                        <a:pt x="16" y="15"/>
                        <a:pt x="18" y="18"/>
                      </a:cubicBezTo>
                      <a:cubicBezTo>
                        <a:pt x="17" y="14"/>
                        <a:pt x="18" y="10"/>
                        <a:pt x="19" y="6"/>
                      </a:cubicBezTo>
                      <a:cubicBezTo>
                        <a:pt x="15" y="7"/>
                        <a:pt x="5" y="4"/>
                        <a:pt x="4" y="0"/>
                      </a:cubicBezTo>
                    </a:path>
                  </a:pathLst>
                </a:custGeom>
                <a:solidFill>
                  <a:srgbClr val="985A6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74" name="Freeform 43"/>
                <p:cNvSpPr>
                  <a:spLocks noChangeArrowheads="1"/>
                </p:cNvSpPr>
                <p:nvPr/>
              </p:nvSpPr>
              <p:spPr bwMode="auto">
                <a:xfrm>
                  <a:off x="2574" y="2410"/>
                  <a:ext cx="63" cy="35"/>
                </a:xfrm>
                <a:custGeom>
                  <a:avLst/>
                  <a:gdLst>
                    <a:gd name="T0" fmla="*/ 0 w 27"/>
                    <a:gd name="T1" fmla="*/ 12188 h 14"/>
                    <a:gd name="T2" fmla="*/ 38747 w 27"/>
                    <a:gd name="T3" fmla="*/ 53720 h 14"/>
                    <a:gd name="T4" fmla="*/ 38747 w 27"/>
                    <a:gd name="T5" fmla="*/ 45905 h 14"/>
                    <a:gd name="T6" fmla="*/ 55337 w 27"/>
                    <a:gd name="T7" fmla="*/ 50780 h 14"/>
                    <a:gd name="T8" fmla="*/ 29052 w 27"/>
                    <a:gd name="T9" fmla="*/ 22738 h 14"/>
                    <a:gd name="T10" fmla="*/ 55337 w 27"/>
                    <a:gd name="T11" fmla="*/ 12188 h 14"/>
                    <a:gd name="T12" fmla="*/ 35014 w 27"/>
                    <a:gd name="T13" fmla="*/ 0 h 1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7"/>
                    <a:gd name="T22" fmla="*/ 0 h 14"/>
                    <a:gd name="T23" fmla="*/ 27 w 27"/>
                    <a:gd name="T24" fmla="*/ 14 h 1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7" h="14">
                      <a:moveTo>
                        <a:pt x="0" y="3"/>
                      </a:moveTo>
                      <a:cubicBezTo>
                        <a:pt x="4" y="11"/>
                        <a:pt x="14" y="7"/>
                        <a:pt x="19" y="14"/>
                      </a:cubicBezTo>
                      <a:cubicBezTo>
                        <a:pt x="19" y="13"/>
                        <a:pt x="19" y="13"/>
                        <a:pt x="19" y="12"/>
                      </a:cubicBezTo>
                      <a:cubicBezTo>
                        <a:pt x="22" y="11"/>
                        <a:pt x="26" y="11"/>
                        <a:pt x="27" y="13"/>
                      </a:cubicBezTo>
                      <a:cubicBezTo>
                        <a:pt x="25" y="11"/>
                        <a:pt x="15" y="10"/>
                        <a:pt x="14" y="6"/>
                      </a:cubicBezTo>
                      <a:cubicBezTo>
                        <a:pt x="14" y="1"/>
                        <a:pt x="24" y="3"/>
                        <a:pt x="27" y="3"/>
                      </a:cubicBezTo>
                      <a:cubicBezTo>
                        <a:pt x="24" y="2"/>
                        <a:pt x="20" y="2"/>
                        <a:pt x="17" y="0"/>
                      </a:cubicBezTo>
                    </a:path>
                  </a:pathLst>
                </a:custGeom>
                <a:solidFill>
                  <a:srgbClr val="985A6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75" name="Freeform 44"/>
                <p:cNvSpPr>
                  <a:spLocks noChangeArrowheads="1"/>
                </p:cNvSpPr>
                <p:nvPr/>
              </p:nvSpPr>
              <p:spPr bwMode="auto">
                <a:xfrm>
                  <a:off x="2683" y="2431"/>
                  <a:ext cx="28" cy="134"/>
                </a:xfrm>
                <a:custGeom>
                  <a:avLst/>
                  <a:gdLst>
                    <a:gd name="T0" fmla="*/ 0 w 12"/>
                    <a:gd name="T1" fmla="*/ 31706 h 54"/>
                    <a:gd name="T2" fmla="*/ 7889 w 12"/>
                    <a:gd name="T3" fmla="*/ 110642 h 54"/>
                    <a:gd name="T4" fmla="*/ 0 w 12"/>
                    <a:gd name="T5" fmla="*/ 192886 h 54"/>
                    <a:gd name="T6" fmla="*/ 10519 w 12"/>
                    <a:gd name="T7" fmla="*/ 139645 h 54"/>
                    <a:gd name="T8" fmla="*/ 20340 w 12"/>
                    <a:gd name="T9" fmla="*/ 106701 h 54"/>
                    <a:gd name="T10" fmla="*/ 20340 w 12"/>
                    <a:gd name="T11" fmla="*/ 64908 h 54"/>
                    <a:gd name="T12" fmla="*/ 13900 w 12"/>
                    <a:gd name="T13" fmla="*/ 24269 h 54"/>
                    <a:gd name="T14" fmla="*/ 0 w 12"/>
                    <a:gd name="T15" fmla="*/ 0 h 5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2"/>
                    <a:gd name="T25" fmla="*/ 0 h 54"/>
                    <a:gd name="T26" fmla="*/ 12 w 12"/>
                    <a:gd name="T27" fmla="*/ 54 h 54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2" h="54">
                      <a:moveTo>
                        <a:pt x="0" y="9"/>
                      </a:moveTo>
                      <a:cubicBezTo>
                        <a:pt x="0" y="17"/>
                        <a:pt x="2" y="23"/>
                        <a:pt x="4" y="31"/>
                      </a:cubicBezTo>
                      <a:cubicBezTo>
                        <a:pt x="7" y="40"/>
                        <a:pt x="1" y="46"/>
                        <a:pt x="0" y="54"/>
                      </a:cubicBezTo>
                      <a:cubicBezTo>
                        <a:pt x="3" y="51"/>
                        <a:pt x="3" y="43"/>
                        <a:pt x="5" y="39"/>
                      </a:cubicBezTo>
                      <a:cubicBezTo>
                        <a:pt x="6" y="35"/>
                        <a:pt x="9" y="33"/>
                        <a:pt x="10" y="30"/>
                      </a:cubicBezTo>
                      <a:cubicBezTo>
                        <a:pt x="12" y="26"/>
                        <a:pt x="6" y="22"/>
                        <a:pt x="10" y="18"/>
                      </a:cubicBezTo>
                      <a:cubicBezTo>
                        <a:pt x="6" y="16"/>
                        <a:pt x="8" y="11"/>
                        <a:pt x="7" y="7"/>
                      </a:cubicBezTo>
                      <a:cubicBezTo>
                        <a:pt x="5" y="4"/>
                        <a:pt x="2" y="2"/>
                        <a:pt x="0" y="0"/>
                      </a:cubicBezTo>
                    </a:path>
                  </a:pathLst>
                </a:custGeom>
                <a:solidFill>
                  <a:srgbClr val="985A6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76" name="Freeform 45"/>
                <p:cNvSpPr>
                  <a:spLocks noChangeArrowheads="1"/>
                </p:cNvSpPr>
                <p:nvPr/>
              </p:nvSpPr>
              <p:spPr bwMode="auto">
                <a:xfrm>
                  <a:off x="2593" y="2863"/>
                  <a:ext cx="250" cy="329"/>
                </a:xfrm>
                <a:custGeom>
                  <a:avLst/>
                  <a:gdLst>
                    <a:gd name="T0" fmla="*/ 137845 w 108"/>
                    <a:gd name="T1" fmla="*/ 423376 h 133"/>
                    <a:gd name="T2" fmla="*/ 162428 w 108"/>
                    <a:gd name="T3" fmla="*/ 419482 h 133"/>
                    <a:gd name="T4" fmla="*/ 206185 w 108"/>
                    <a:gd name="T5" fmla="*/ 284538 h 133"/>
                    <a:gd name="T6" fmla="*/ 181252 w 108"/>
                    <a:gd name="T7" fmla="*/ 52239 h 133"/>
                    <a:gd name="T8" fmla="*/ 171206 w 108"/>
                    <a:gd name="T9" fmla="*/ 0 h 133"/>
                    <a:gd name="T10" fmla="*/ 168146 w 108"/>
                    <a:gd name="T11" fmla="*/ 14154 h 133"/>
                    <a:gd name="T12" fmla="*/ 164176 w 108"/>
                    <a:gd name="T13" fmla="*/ 49271 h 133"/>
                    <a:gd name="T14" fmla="*/ 164176 w 108"/>
                    <a:gd name="T15" fmla="*/ 52239 h 133"/>
                    <a:gd name="T16" fmla="*/ 164176 w 108"/>
                    <a:gd name="T17" fmla="*/ 52239 h 133"/>
                    <a:gd name="T18" fmla="*/ 171206 w 108"/>
                    <a:gd name="T19" fmla="*/ 68553 h 133"/>
                    <a:gd name="T20" fmla="*/ 173884 w 108"/>
                    <a:gd name="T21" fmla="*/ 110425 h 133"/>
                    <a:gd name="T22" fmla="*/ 175514 w 108"/>
                    <a:gd name="T23" fmla="*/ 155805 h 133"/>
                    <a:gd name="T24" fmla="*/ 169894 w 108"/>
                    <a:gd name="T25" fmla="*/ 180807 h 133"/>
                    <a:gd name="T26" fmla="*/ 164176 w 108"/>
                    <a:gd name="T27" fmla="*/ 207401 h 133"/>
                    <a:gd name="T28" fmla="*/ 159845 w 108"/>
                    <a:gd name="T29" fmla="*/ 214248 h 133"/>
                    <a:gd name="T30" fmla="*/ 169894 w 108"/>
                    <a:gd name="T31" fmla="*/ 360391 h 133"/>
                    <a:gd name="T32" fmla="*/ 154933 w 108"/>
                    <a:gd name="T33" fmla="*/ 367251 h 133"/>
                    <a:gd name="T34" fmla="*/ 133514 w 108"/>
                    <a:gd name="T35" fmla="*/ 253877 h 133"/>
                    <a:gd name="T36" fmla="*/ 127882 w 108"/>
                    <a:gd name="T37" fmla="*/ 256855 h 133"/>
                    <a:gd name="T38" fmla="*/ 126023 w 108"/>
                    <a:gd name="T39" fmla="*/ 256855 h 133"/>
                    <a:gd name="T40" fmla="*/ 143562 w 108"/>
                    <a:gd name="T41" fmla="*/ 332238 h 133"/>
                    <a:gd name="T42" fmla="*/ 139252 w 108"/>
                    <a:gd name="T43" fmla="*/ 398476 h 133"/>
                    <a:gd name="T44" fmla="*/ 118639 w 108"/>
                    <a:gd name="T45" fmla="*/ 392707 h 133"/>
                    <a:gd name="T46" fmla="*/ 110451 w 108"/>
                    <a:gd name="T47" fmla="*/ 298801 h 133"/>
                    <a:gd name="T48" fmla="*/ 107215 w 108"/>
                    <a:gd name="T49" fmla="*/ 405330 h 133"/>
                    <a:gd name="T50" fmla="*/ 72639 w 108"/>
                    <a:gd name="T51" fmla="*/ 319657 h 133"/>
                    <a:gd name="T52" fmla="*/ 72639 w 108"/>
                    <a:gd name="T53" fmla="*/ 388104 h 133"/>
                    <a:gd name="T54" fmla="*/ 62630 w 108"/>
                    <a:gd name="T55" fmla="*/ 405330 h 133"/>
                    <a:gd name="T56" fmla="*/ 53375 w 108"/>
                    <a:gd name="T57" fmla="*/ 360391 h 133"/>
                    <a:gd name="T58" fmla="*/ 40289 w 108"/>
                    <a:gd name="T59" fmla="*/ 319657 h 133"/>
                    <a:gd name="T60" fmla="*/ 43868 w 108"/>
                    <a:gd name="T61" fmla="*/ 280451 h 133"/>
                    <a:gd name="T62" fmla="*/ 31951 w 108"/>
                    <a:gd name="T63" fmla="*/ 256855 h 133"/>
                    <a:gd name="T64" fmla="*/ 30639 w 108"/>
                    <a:gd name="T65" fmla="*/ 270374 h 133"/>
                    <a:gd name="T66" fmla="*/ 30639 w 108"/>
                    <a:gd name="T67" fmla="*/ 270374 h 133"/>
                    <a:gd name="T68" fmla="*/ 23058 w 108"/>
                    <a:gd name="T69" fmla="*/ 315771 h 133"/>
                    <a:gd name="T70" fmla="*/ 28914 w 108"/>
                    <a:gd name="T71" fmla="*/ 378553 h 133"/>
                    <a:gd name="T72" fmla="*/ 18951 w 108"/>
                    <a:gd name="T73" fmla="*/ 409222 h 133"/>
                    <a:gd name="T74" fmla="*/ 5718 w 108"/>
                    <a:gd name="T75" fmla="*/ 371896 h 133"/>
                    <a:gd name="T76" fmla="*/ 1859 w 108"/>
                    <a:gd name="T77" fmla="*/ 339580 h 133"/>
                    <a:gd name="T78" fmla="*/ 0 w 108"/>
                    <a:gd name="T79" fmla="*/ 430339 h 133"/>
                    <a:gd name="T80" fmla="*/ 1859 w 108"/>
                    <a:gd name="T81" fmla="*/ 430339 h 133"/>
                    <a:gd name="T82" fmla="*/ 26331 w 108"/>
                    <a:gd name="T83" fmla="*/ 447259 h 133"/>
                    <a:gd name="T84" fmla="*/ 40289 w 108"/>
                    <a:gd name="T85" fmla="*/ 440343 h 133"/>
                    <a:gd name="T86" fmla="*/ 55245 w 108"/>
                    <a:gd name="T87" fmla="*/ 437632 h 133"/>
                    <a:gd name="T88" fmla="*/ 97243 w 108"/>
                    <a:gd name="T89" fmla="*/ 430339 h 133"/>
                    <a:gd name="T90" fmla="*/ 137845 w 108"/>
                    <a:gd name="T91" fmla="*/ 423376 h 133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w 108"/>
                    <a:gd name="T139" fmla="*/ 0 h 133"/>
                    <a:gd name="T140" fmla="*/ 108 w 108"/>
                    <a:gd name="T141" fmla="*/ 133 h 133"/>
                  </a:gdLst>
                  <a:ahLst/>
                  <a:cxnLst>
                    <a:cxn ang="T92">
                      <a:pos x="T0" y="T1"/>
                    </a:cxn>
                    <a:cxn ang="T93">
                      <a:pos x="T2" y="T3"/>
                    </a:cxn>
                    <a:cxn ang="T94">
                      <a:pos x="T4" y="T5"/>
                    </a:cxn>
                    <a:cxn ang="T95">
                      <a:pos x="T6" y="T7"/>
                    </a:cxn>
                    <a:cxn ang="T96">
                      <a:pos x="T8" y="T9"/>
                    </a:cxn>
                    <a:cxn ang="T97">
                      <a:pos x="T10" y="T11"/>
                    </a:cxn>
                    <a:cxn ang="T98">
                      <a:pos x="T12" y="T13"/>
                    </a:cxn>
                    <a:cxn ang="T99">
                      <a:pos x="T14" y="T15"/>
                    </a:cxn>
                    <a:cxn ang="T100">
                      <a:pos x="T16" y="T17"/>
                    </a:cxn>
                    <a:cxn ang="T101">
                      <a:pos x="T18" y="T19"/>
                    </a:cxn>
                    <a:cxn ang="T102">
                      <a:pos x="T20" y="T21"/>
                    </a:cxn>
                    <a:cxn ang="T103">
                      <a:pos x="T22" y="T23"/>
                    </a:cxn>
                    <a:cxn ang="T104">
                      <a:pos x="T24" y="T25"/>
                    </a:cxn>
                    <a:cxn ang="T105">
                      <a:pos x="T26" y="T27"/>
                    </a:cxn>
                    <a:cxn ang="T106">
                      <a:pos x="T28" y="T29"/>
                    </a:cxn>
                    <a:cxn ang="T107">
                      <a:pos x="T30" y="T31"/>
                    </a:cxn>
                    <a:cxn ang="T108">
                      <a:pos x="T32" y="T33"/>
                    </a:cxn>
                    <a:cxn ang="T109">
                      <a:pos x="T34" y="T35"/>
                    </a:cxn>
                    <a:cxn ang="T110">
                      <a:pos x="T36" y="T37"/>
                    </a:cxn>
                    <a:cxn ang="T111">
                      <a:pos x="T38" y="T39"/>
                    </a:cxn>
                    <a:cxn ang="T112">
                      <a:pos x="T40" y="T41"/>
                    </a:cxn>
                    <a:cxn ang="T113">
                      <a:pos x="T42" y="T43"/>
                    </a:cxn>
                    <a:cxn ang="T114">
                      <a:pos x="T44" y="T45"/>
                    </a:cxn>
                    <a:cxn ang="T115">
                      <a:pos x="T46" y="T47"/>
                    </a:cxn>
                    <a:cxn ang="T116">
                      <a:pos x="T48" y="T49"/>
                    </a:cxn>
                    <a:cxn ang="T117">
                      <a:pos x="T50" y="T51"/>
                    </a:cxn>
                    <a:cxn ang="T118">
                      <a:pos x="T52" y="T53"/>
                    </a:cxn>
                    <a:cxn ang="T119">
                      <a:pos x="T54" y="T55"/>
                    </a:cxn>
                    <a:cxn ang="T120">
                      <a:pos x="T56" y="T57"/>
                    </a:cxn>
                    <a:cxn ang="T121">
                      <a:pos x="T58" y="T59"/>
                    </a:cxn>
                    <a:cxn ang="T122">
                      <a:pos x="T60" y="T61"/>
                    </a:cxn>
                    <a:cxn ang="T123">
                      <a:pos x="T62" y="T63"/>
                    </a:cxn>
                    <a:cxn ang="T124">
                      <a:pos x="T64" y="T65"/>
                    </a:cxn>
                    <a:cxn ang="T125">
                      <a:pos x="T66" y="T67"/>
                    </a:cxn>
                    <a:cxn ang="T126">
                      <a:pos x="T68" y="T69"/>
                    </a:cxn>
                    <a:cxn ang="T127">
                      <a:pos x="T70" y="T71"/>
                    </a:cxn>
                    <a:cxn ang="T128">
                      <a:pos x="T72" y="T73"/>
                    </a:cxn>
                    <a:cxn ang="T129">
                      <a:pos x="T74" y="T75"/>
                    </a:cxn>
                    <a:cxn ang="T130">
                      <a:pos x="T76" y="T77"/>
                    </a:cxn>
                    <a:cxn ang="T131">
                      <a:pos x="T78" y="T79"/>
                    </a:cxn>
                    <a:cxn ang="T132">
                      <a:pos x="T80" y="T81"/>
                    </a:cxn>
                    <a:cxn ang="T133">
                      <a:pos x="T82" y="T83"/>
                    </a:cxn>
                    <a:cxn ang="T134">
                      <a:pos x="T84" y="T85"/>
                    </a:cxn>
                    <a:cxn ang="T135">
                      <a:pos x="T86" y="T87"/>
                    </a:cxn>
                    <a:cxn ang="T136">
                      <a:pos x="T88" y="T89"/>
                    </a:cxn>
                    <a:cxn ang="T137">
                      <a:pos x="T90" y="T91"/>
                    </a:cxn>
                  </a:cxnLst>
                  <a:rect l="T138" t="T139" r="T140" b="T141"/>
                  <a:pathLst>
                    <a:path w="108" h="133">
                      <a:moveTo>
                        <a:pt x="72" y="122"/>
                      </a:moveTo>
                      <a:cubicBezTo>
                        <a:pt x="77" y="120"/>
                        <a:pt x="80" y="123"/>
                        <a:pt x="85" y="121"/>
                      </a:cubicBezTo>
                      <a:cubicBezTo>
                        <a:pt x="93" y="118"/>
                        <a:pt x="105" y="92"/>
                        <a:pt x="108" y="82"/>
                      </a:cubicBezTo>
                      <a:cubicBezTo>
                        <a:pt x="105" y="62"/>
                        <a:pt x="99" y="30"/>
                        <a:pt x="95" y="15"/>
                      </a:cubicBezTo>
                      <a:cubicBezTo>
                        <a:pt x="93" y="10"/>
                        <a:pt x="92" y="5"/>
                        <a:pt x="90" y="0"/>
                      </a:cubicBezTo>
                      <a:cubicBezTo>
                        <a:pt x="88" y="4"/>
                        <a:pt x="88" y="4"/>
                        <a:pt x="88" y="4"/>
                      </a:cubicBezTo>
                      <a:cubicBezTo>
                        <a:pt x="88" y="7"/>
                        <a:pt x="86" y="12"/>
                        <a:pt x="86" y="14"/>
                      </a:cubicBezTo>
                      <a:cubicBezTo>
                        <a:pt x="86" y="15"/>
                        <a:pt x="86" y="15"/>
                        <a:pt x="86" y="15"/>
                      </a:cubicBezTo>
                      <a:cubicBezTo>
                        <a:pt x="86" y="15"/>
                        <a:pt x="86" y="15"/>
                        <a:pt x="86" y="15"/>
                      </a:cubicBezTo>
                      <a:cubicBezTo>
                        <a:pt x="87" y="17"/>
                        <a:pt x="90" y="18"/>
                        <a:pt x="90" y="20"/>
                      </a:cubicBezTo>
                      <a:cubicBezTo>
                        <a:pt x="92" y="24"/>
                        <a:pt x="91" y="28"/>
                        <a:pt x="91" y="32"/>
                      </a:cubicBezTo>
                      <a:cubicBezTo>
                        <a:pt x="91" y="36"/>
                        <a:pt x="92" y="41"/>
                        <a:pt x="92" y="45"/>
                      </a:cubicBezTo>
                      <a:cubicBezTo>
                        <a:pt x="92" y="49"/>
                        <a:pt x="91" y="49"/>
                        <a:pt x="89" y="52"/>
                      </a:cubicBezTo>
                      <a:cubicBezTo>
                        <a:pt x="89" y="55"/>
                        <a:pt x="88" y="58"/>
                        <a:pt x="86" y="60"/>
                      </a:cubicBezTo>
                      <a:cubicBezTo>
                        <a:pt x="85" y="61"/>
                        <a:pt x="85" y="62"/>
                        <a:pt x="84" y="62"/>
                      </a:cubicBezTo>
                      <a:cubicBezTo>
                        <a:pt x="92" y="73"/>
                        <a:pt x="90" y="92"/>
                        <a:pt x="89" y="104"/>
                      </a:cubicBezTo>
                      <a:cubicBezTo>
                        <a:pt x="89" y="113"/>
                        <a:pt x="82" y="116"/>
                        <a:pt x="81" y="106"/>
                      </a:cubicBezTo>
                      <a:cubicBezTo>
                        <a:pt x="80" y="97"/>
                        <a:pt x="78" y="80"/>
                        <a:pt x="70" y="73"/>
                      </a:cubicBezTo>
                      <a:cubicBezTo>
                        <a:pt x="69" y="73"/>
                        <a:pt x="69" y="74"/>
                        <a:pt x="67" y="74"/>
                      </a:cubicBezTo>
                      <a:cubicBezTo>
                        <a:pt x="67" y="74"/>
                        <a:pt x="67" y="74"/>
                        <a:pt x="66" y="74"/>
                      </a:cubicBezTo>
                      <a:cubicBezTo>
                        <a:pt x="69" y="81"/>
                        <a:pt x="74" y="88"/>
                        <a:pt x="75" y="96"/>
                      </a:cubicBezTo>
                      <a:cubicBezTo>
                        <a:pt x="76" y="101"/>
                        <a:pt x="76" y="111"/>
                        <a:pt x="73" y="115"/>
                      </a:cubicBezTo>
                      <a:cubicBezTo>
                        <a:pt x="69" y="120"/>
                        <a:pt x="62" y="120"/>
                        <a:pt x="62" y="113"/>
                      </a:cubicBezTo>
                      <a:cubicBezTo>
                        <a:pt x="61" y="104"/>
                        <a:pt x="63" y="95"/>
                        <a:pt x="58" y="86"/>
                      </a:cubicBezTo>
                      <a:cubicBezTo>
                        <a:pt x="57" y="93"/>
                        <a:pt x="63" y="112"/>
                        <a:pt x="56" y="117"/>
                      </a:cubicBezTo>
                      <a:cubicBezTo>
                        <a:pt x="45" y="124"/>
                        <a:pt x="38" y="99"/>
                        <a:pt x="38" y="92"/>
                      </a:cubicBezTo>
                      <a:cubicBezTo>
                        <a:pt x="36" y="98"/>
                        <a:pt x="39" y="105"/>
                        <a:pt x="38" y="112"/>
                      </a:cubicBezTo>
                      <a:cubicBezTo>
                        <a:pt x="38" y="115"/>
                        <a:pt x="37" y="117"/>
                        <a:pt x="33" y="117"/>
                      </a:cubicBezTo>
                      <a:cubicBezTo>
                        <a:pt x="27" y="118"/>
                        <a:pt x="28" y="109"/>
                        <a:pt x="28" y="104"/>
                      </a:cubicBezTo>
                      <a:cubicBezTo>
                        <a:pt x="26" y="99"/>
                        <a:pt x="23" y="97"/>
                        <a:pt x="21" y="92"/>
                      </a:cubicBezTo>
                      <a:cubicBezTo>
                        <a:pt x="20" y="88"/>
                        <a:pt x="22" y="84"/>
                        <a:pt x="23" y="81"/>
                      </a:cubicBezTo>
                      <a:cubicBezTo>
                        <a:pt x="27" y="73"/>
                        <a:pt x="23" y="75"/>
                        <a:pt x="17" y="74"/>
                      </a:cubicBezTo>
                      <a:cubicBezTo>
                        <a:pt x="17" y="75"/>
                        <a:pt x="17" y="76"/>
                        <a:pt x="16" y="78"/>
                      </a:cubicBezTo>
                      <a:cubicBezTo>
                        <a:pt x="16" y="78"/>
                        <a:pt x="16" y="78"/>
                        <a:pt x="16" y="78"/>
                      </a:cubicBezTo>
                      <a:cubicBezTo>
                        <a:pt x="15" y="82"/>
                        <a:pt x="12" y="86"/>
                        <a:pt x="12" y="91"/>
                      </a:cubicBezTo>
                      <a:cubicBezTo>
                        <a:pt x="12" y="98"/>
                        <a:pt x="13" y="103"/>
                        <a:pt x="15" y="109"/>
                      </a:cubicBezTo>
                      <a:cubicBezTo>
                        <a:pt x="17" y="115"/>
                        <a:pt x="18" y="123"/>
                        <a:pt x="10" y="118"/>
                      </a:cubicBezTo>
                      <a:cubicBezTo>
                        <a:pt x="6" y="116"/>
                        <a:pt x="4" y="112"/>
                        <a:pt x="3" y="107"/>
                      </a:cubicBezTo>
                      <a:cubicBezTo>
                        <a:pt x="3" y="104"/>
                        <a:pt x="5" y="100"/>
                        <a:pt x="1" y="98"/>
                      </a:cubicBezTo>
                      <a:cubicBezTo>
                        <a:pt x="0" y="107"/>
                        <a:pt x="0" y="115"/>
                        <a:pt x="0" y="124"/>
                      </a:cubicBezTo>
                      <a:cubicBezTo>
                        <a:pt x="1" y="124"/>
                        <a:pt x="1" y="124"/>
                        <a:pt x="1" y="124"/>
                      </a:cubicBezTo>
                      <a:cubicBezTo>
                        <a:pt x="6" y="125"/>
                        <a:pt x="9" y="128"/>
                        <a:pt x="14" y="129"/>
                      </a:cubicBezTo>
                      <a:cubicBezTo>
                        <a:pt x="12" y="129"/>
                        <a:pt x="23" y="127"/>
                        <a:pt x="21" y="127"/>
                      </a:cubicBezTo>
                      <a:cubicBezTo>
                        <a:pt x="21" y="127"/>
                        <a:pt x="29" y="126"/>
                        <a:pt x="29" y="126"/>
                      </a:cubicBezTo>
                      <a:cubicBezTo>
                        <a:pt x="37" y="127"/>
                        <a:pt x="44" y="130"/>
                        <a:pt x="51" y="124"/>
                      </a:cubicBezTo>
                      <a:cubicBezTo>
                        <a:pt x="55" y="133"/>
                        <a:pt x="66" y="123"/>
                        <a:pt x="72" y="122"/>
                      </a:cubicBezTo>
                      <a:close/>
                    </a:path>
                  </a:pathLst>
                </a:custGeom>
                <a:solidFill>
                  <a:srgbClr val="985A6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77" name="Freeform 46"/>
                <p:cNvSpPr>
                  <a:spLocks noChangeArrowheads="1"/>
                </p:cNvSpPr>
                <p:nvPr/>
              </p:nvSpPr>
              <p:spPr bwMode="auto">
                <a:xfrm>
                  <a:off x="2421" y="3071"/>
                  <a:ext cx="65" cy="71"/>
                </a:xfrm>
                <a:custGeom>
                  <a:avLst/>
                  <a:gdLst>
                    <a:gd name="T0" fmla="*/ 0 w 28"/>
                    <a:gd name="T1" fmla="*/ 15309 h 29"/>
                    <a:gd name="T2" fmla="*/ 19277 w 28"/>
                    <a:gd name="T3" fmla="*/ 78641 h 29"/>
                    <a:gd name="T4" fmla="*/ 54946 w 28"/>
                    <a:gd name="T5" fmla="*/ 91764 h 29"/>
                    <a:gd name="T6" fmla="*/ 42858 w 28"/>
                    <a:gd name="T7" fmla="*/ 25871 h 29"/>
                    <a:gd name="T8" fmla="*/ 21782 w 28"/>
                    <a:gd name="T9" fmla="*/ 48030 h 29"/>
                    <a:gd name="T10" fmla="*/ 4392 w 28"/>
                    <a:gd name="T11" fmla="*/ 0 h 2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8"/>
                    <a:gd name="T19" fmla="*/ 0 h 29"/>
                    <a:gd name="T20" fmla="*/ 28 w 28"/>
                    <a:gd name="T21" fmla="*/ 29 h 29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8" h="29">
                      <a:moveTo>
                        <a:pt x="0" y="5"/>
                      </a:moveTo>
                      <a:cubicBezTo>
                        <a:pt x="2" y="13"/>
                        <a:pt x="2" y="20"/>
                        <a:pt x="10" y="25"/>
                      </a:cubicBezTo>
                      <a:cubicBezTo>
                        <a:pt x="16" y="28"/>
                        <a:pt x="22" y="29"/>
                        <a:pt x="28" y="29"/>
                      </a:cubicBezTo>
                      <a:cubicBezTo>
                        <a:pt x="22" y="25"/>
                        <a:pt x="22" y="15"/>
                        <a:pt x="22" y="8"/>
                      </a:cubicBezTo>
                      <a:cubicBezTo>
                        <a:pt x="21" y="16"/>
                        <a:pt x="19" y="21"/>
                        <a:pt x="11" y="15"/>
                      </a:cubicBezTo>
                      <a:cubicBezTo>
                        <a:pt x="7" y="12"/>
                        <a:pt x="2" y="5"/>
                        <a:pt x="2" y="0"/>
                      </a:cubicBezTo>
                    </a:path>
                  </a:pathLst>
                </a:custGeom>
                <a:solidFill>
                  <a:srgbClr val="985A6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78" name="Freeform 47"/>
                <p:cNvSpPr>
                  <a:spLocks noChangeArrowheads="1"/>
                </p:cNvSpPr>
                <p:nvPr/>
              </p:nvSpPr>
              <p:spPr bwMode="auto">
                <a:xfrm>
                  <a:off x="2479" y="3041"/>
                  <a:ext cx="88" cy="116"/>
                </a:xfrm>
                <a:custGeom>
                  <a:avLst/>
                  <a:gdLst>
                    <a:gd name="T0" fmla="*/ 67063 w 38"/>
                    <a:gd name="T1" fmla="*/ 30056 h 47"/>
                    <a:gd name="T2" fmla="*/ 72790 w 38"/>
                    <a:gd name="T3" fmla="*/ 159510 h 47"/>
                    <a:gd name="T4" fmla="*/ 38227 w 38"/>
                    <a:gd name="T5" fmla="*/ 156879 h 47"/>
                    <a:gd name="T6" fmla="*/ 0 w 38"/>
                    <a:gd name="T7" fmla="*/ 146269 h 47"/>
                    <a:gd name="T8" fmla="*/ 13263 w 38"/>
                    <a:gd name="T9" fmla="*/ 92023 h 47"/>
                    <a:gd name="T10" fmla="*/ 28959 w 38"/>
                    <a:gd name="T11" fmla="*/ 0 h 47"/>
                    <a:gd name="T12" fmla="*/ 34714 w 38"/>
                    <a:gd name="T13" fmla="*/ 111644 h 47"/>
                    <a:gd name="T14" fmla="*/ 55340 w 38"/>
                    <a:gd name="T15" fmla="*/ 115474 h 47"/>
                    <a:gd name="T16" fmla="*/ 67063 w 38"/>
                    <a:gd name="T17" fmla="*/ 34625 h 4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38"/>
                    <a:gd name="T28" fmla="*/ 0 h 47"/>
                    <a:gd name="T29" fmla="*/ 38 w 38"/>
                    <a:gd name="T30" fmla="*/ 47 h 47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38" h="47">
                      <a:moveTo>
                        <a:pt x="35" y="9"/>
                      </a:moveTo>
                      <a:cubicBezTo>
                        <a:pt x="30" y="22"/>
                        <a:pt x="35" y="35"/>
                        <a:pt x="38" y="47"/>
                      </a:cubicBezTo>
                      <a:cubicBezTo>
                        <a:pt x="32" y="46"/>
                        <a:pt x="26" y="47"/>
                        <a:pt x="20" y="46"/>
                      </a:cubicBezTo>
                      <a:cubicBezTo>
                        <a:pt x="14" y="45"/>
                        <a:pt x="5" y="46"/>
                        <a:pt x="0" y="43"/>
                      </a:cubicBezTo>
                      <a:cubicBezTo>
                        <a:pt x="10" y="41"/>
                        <a:pt x="7" y="34"/>
                        <a:pt x="7" y="27"/>
                      </a:cubicBezTo>
                      <a:cubicBezTo>
                        <a:pt x="7" y="18"/>
                        <a:pt x="13" y="8"/>
                        <a:pt x="15" y="0"/>
                      </a:cubicBezTo>
                      <a:cubicBezTo>
                        <a:pt x="13" y="8"/>
                        <a:pt x="13" y="25"/>
                        <a:pt x="18" y="33"/>
                      </a:cubicBezTo>
                      <a:cubicBezTo>
                        <a:pt x="20" y="38"/>
                        <a:pt x="24" y="40"/>
                        <a:pt x="29" y="34"/>
                      </a:cubicBezTo>
                      <a:cubicBezTo>
                        <a:pt x="34" y="28"/>
                        <a:pt x="30" y="16"/>
                        <a:pt x="35" y="10"/>
                      </a:cubicBezTo>
                    </a:path>
                  </a:pathLst>
                </a:custGeom>
                <a:solidFill>
                  <a:srgbClr val="985A6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79" name="Freeform 48"/>
                <p:cNvSpPr>
                  <a:spLocks noChangeArrowheads="1"/>
                </p:cNvSpPr>
                <p:nvPr/>
              </p:nvSpPr>
              <p:spPr bwMode="auto">
                <a:xfrm>
                  <a:off x="2451" y="2931"/>
                  <a:ext cx="21" cy="54"/>
                </a:xfrm>
                <a:custGeom>
                  <a:avLst/>
                  <a:gdLst>
                    <a:gd name="T0" fmla="*/ 16606 w 9"/>
                    <a:gd name="T1" fmla="*/ 0 h 22"/>
                    <a:gd name="T2" fmla="*/ 1932 w 9"/>
                    <a:gd name="T3" fmla="*/ 71292 h 22"/>
                    <a:gd name="T4" fmla="*/ 4508 w 9"/>
                    <a:gd name="T5" fmla="*/ 44643 h 22"/>
                    <a:gd name="T6" fmla="*/ 0 60000 65536"/>
                    <a:gd name="T7" fmla="*/ 0 60000 65536"/>
                    <a:gd name="T8" fmla="*/ 0 60000 65536"/>
                    <a:gd name="T9" fmla="*/ 0 w 9"/>
                    <a:gd name="T10" fmla="*/ 0 h 22"/>
                    <a:gd name="T11" fmla="*/ 9 w 9"/>
                    <a:gd name="T12" fmla="*/ 22 h 2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" h="22">
                      <a:moveTo>
                        <a:pt x="8" y="0"/>
                      </a:moveTo>
                      <a:cubicBezTo>
                        <a:pt x="8" y="7"/>
                        <a:pt x="9" y="18"/>
                        <a:pt x="1" y="22"/>
                      </a:cubicBezTo>
                      <a:cubicBezTo>
                        <a:pt x="0" y="20"/>
                        <a:pt x="1" y="16"/>
                        <a:pt x="2" y="14"/>
                      </a:cubicBezTo>
                    </a:path>
                  </a:pathLst>
                </a:custGeom>
                <a:solidFill>
                  <a:srgbClr val="985A6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80" name="Freeform 49"/>
                <p:cNvSpPr>
                  <a:spLocks noChangeArrowheads="1"/>
                </p:cNvSpPr>
                <p:nvPr/>
              </p:nvSpPr>
              <p:spPr bwMode="auto">
                <a:xfrm>
                  <a:off x="2414" y="3000"/>
                  <a:ext cx="37" cy="72"/>
                </a:xfrm>
                <a:custGeom>
                  <a:avLst/>
                  <a:gdLst>
                    <a:gd name="T0" fmla="*/ 28566 w 16"/>
                    <a:gd name="T1" fmla="*/ 0 h 29"/>
                    <a:gd name="T2" fmla="*/ 28566 w 16"/>
                    <a:gd name="T3" fmla="*/ 32060 h 29"/>
                    <a:gd name="T4" fmla="*/ 17279 w 16"/>
                    <a:gd name="T5" fmla="*/ 60450 h 29"/>
                    <a:gd name="T6" fmla="*/ 11290 w 16"/>
                    <a:gd name="T7" fmla="*/ 101220 h 29"/>
                    <a:gd name="T8" fmla="*/ 0 w 16"/>
                    <a:gd name="T9" fmla="*/ 103958 h 29"/>
                    <a:gd name="T10" fmla="*/ 13156 w 16"/>
                    <a:gd name="T11" fmla="*/ 24348 h 2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6"/>
                    <a:gd name="T19" fmla="*/ 0 h 29"/>
                    <a:gd name="T20" fmla="*/ 16 w 16"/>
                    <a:gd name="T21" fmla="*/ 29 h 29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6" h="29">
                      <a:moveTo>
                        <a:pt x="15" y="0"/>
                      </a:moveTo>
                      <a:cubicBezTo>
                        <a:pt x="15" y="3"/>
                        <a:pt x="16" y="6"/>
                        <a:pt x="15" y="9"/>
                      </a:cubicBezTo>
                      <a:cubicBezTo>
                        <a:pt x="13" y="12"/>
                        <a:pt x="10" y="14"/>
                        <a:pt x="9" y="17"/>
                      </a:cubicBezTo>
                      <a:cubicBezTo>
                        <a:pt x="8" y="20"/>
                        <a:pt x="8" y="26"/>
                        <a:pt x="6" y="28"/>
                      </a:cubicBezTo>
                      <a:cubicBezTo>
                        <a:pt x="4" y="29"/>
                        <a:pt x="2" y="28"/>
                        <a:pt x="0" y="29"/>
                      </a:cubicBezTo>
                      <a:cubicBezTo>
                        <a:pt x="7" y="25"/>
                        <a:pt x="3" y="13"/>
                        <a:pt x="7" y="7"/>
                      </a:cubicBezTo>
                    </a:path>
                  </a:pathLst>
                </a:custGeom>
                <a:solidFill>
                  <a:srgbClr val="985A6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81" name="Freeform 50"/>
                <p:cNvSpPr>
                  <a:spLocks noChangeArrowheads="1"/>
                </p:cNvSpPr>
                <p:nvPr/>
              </p:nvSpPr>
              <p:spPr bwMode="auto">
                <a:xfrm>
                  <a:off x="2278" y="2954"/>
                  <a:ext cx="148" cy="131"/>
                </a:xfrm>
                <a:custGeom>
                  <a:avLst/>
                  <a:gdLst>
                    <a:gd name="T0" fmla="*/ 116985 w 64"/>
                    <a:gd name="T1" fmla="*/ 126749 h 53"/>
                    <a:gd name="T2" fmla="*/ 94824 w 64"/>
                    <a:gd name="T3" fmla="*/ 179710 h 53"/>
                    <a:gd name="T4" fmla="*/ 58717 w 64"/>
                    <a:gd name="T5" fmla="*/ 147803 h 53"/>
                    <a:gd name="T6" fmla="*/ 41722 w 64"/>
                    <a:gd name="T7" fmla="*/ 126749 h 53"/>
                    <a:gd name="T8" fmla="*/ 26108 w 64"/>
                    <a:gd name="T9" fmla="*/ 96478 h 53"/>
                    <a:gd name="T10" fmla="*/ 0 w 64"/>
                    <a:gd name="T11" fmla="*/ 30338 h 53"/>
                    <a:gd name="T12" fmla="*/ 30423 w 64"/>
                    <a:gd name="T13" fmla="*/ 72707 h 53"/>
                    <a:gd name="T14" fmla="*/ 58717 w 64"/>
                    <a:gd name="T15" fmla="*/ 41690 h 53"/>
                    <a:gd name="T16" fmla="*/ 44953 w 64"/>
                    <a:gd name="T17" fmla="*/ 96478 h 53"/>
                    <a:gd name="T18" fmla="*/ 62225 w 64"/>
                    <a:gd name="T19" fmla="*/ 16867 h 53"/>
                    <a:gd name="T20" fmla="*/ 70353 w 64"/>
                    <a:gd name="T21" fmla="*/ 61355 h 53"/>
                    <a:gd name="T22" fmla="*/ 66059 w 64"/>
                    <a:gd name="T23" fmla="*/ 144856 h 53"/>
                    <a:gd name="T24" fmla="*/ 89135 w 64"/>
                    <a:gd name="T25" fmla="*/ 138210 h 53"/>
                    <a:gd name="T26" fmla="*/ 100467 w 64"/>
                    <a:gd name="T27" fmla="*/ 79611 h 53"/>
                    <a:gd name="T28" fmla="*/ 102182 w 64"/>
                    <a:gd name="T29" fmla="*/ 151651 h 53"/>
                    <a:gd name="T30" fmla="*/ 120969 w 64"/>
                    <a:gd name="T31" fmla="*/ 130634 h 5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64"/>
                    <a:gd name="T49" fmla="*/ 0 h 53"/>
                    <a:gd name="T50" fmla="*/ 64 w 64"/>
                    <a:gd name="T51" fmla="*/ 53 h 53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64" h="53">
                      <a:moveTo>
                        <a:pt x="62" y="37"/>
                      </a:moveTo>
                      <a:cubicBezTo>
                        <a:pt x="62" y="44"/>
                        <a:pt x="57" y="52"/>
                        <a:pt x="50" y="52"/>
                      </a:cubicBezTo>
                      <a:cubicBezTo>
                        <a:pt x="42" y="53"/>
                        <a:pt x="37" y="47"/>
                        <a:pt x="31" y="43"/>
                      </a:cubicBezTo>
                      <a:cubicBezTo>
                        <a:pt x="29" y="41"/>
                        <a:pt x="25" y="39"/>
                        <a:pt x="22" y="37"/>
                      </a:cubicBezTo>
                      <a:cubicBezTo>
                        <a:pt x="18" y="34"/>
                        <a:pt x="17" y="32"/>
                        <a:pt x="14" y="28"/>
                      </a:cubicBezTo>
                      <a:cubicBezTo>
                        <a:pt x="10" y="22"/>
                        <a:pt x="4" y="16"/>
                        <a:pt x="0" y="9"/>
                      </a:cubicBezTo>
                      <a:cubicBezTo>
                        <a:pt x="4" y="14"/>
                        <a:pt x="10" y="20"/>
                        <a:pt x="16" y="21"/>
                      </a:cubicBezTo>
                      <a:cubicBezTo>
                        <a:pt x="20" y="22"/>
                        <a:pt x="31" y="17"/>
                        <a:pt x="31" y="12"/>
                      </a:cubicBezTo>
                      <a:cubicBezTo>
                        <a:pt x="28" y="17"/>
                        <a:pt x="26" y="23"/>
                        <a:pt x="24" y="28"/>
                      </a:cubicBezTo>
                      <a:cubicBezTo>
                        <a:pt x="34" y="32"/>
                        <a:pt x="31" y="8"/>
                        <a:pt x="33" y="5"/>
                      </a:cubicBezTo>
                      <a:cubicBezTo>
                        <a:pt x="38" y="0"/>
                        <a:pt x="38" y="14"/>
                        <a:pt x="37" y="18"/>
                      </a:cubicBezTo>
                      <a:cubicBezTo>
                        <a:pt x="36" y="24"/>
                        <a:pt x="29" y="36"/>
                        <a:pt x="35" y="42"/>
                      </a:cubicBezTo>
                      <a:cubicBezTo>
                        <a:pt x="38" y="45"/>
                        <a:pt x="45" y="43"/>
                        <a:pt x="47" y="40"/>
                      </a:cubicBezTo>
                      <a:cubicBezTo>
                        <a:pt x="51" y="36"/>
                        <a:pt x="51" y="29"/>
                        <a:pt x="53" y="23"/>
                      </a:cubicBezTo>
                      <a:cubicBezTo>
                        <a:pt x="51" y="28"/>
                        <a:pt x="49" y="42"/>
                        <a:pt x="54" y="44"/>
                      </a:cubicBezTo>
                      <a:cubicBezTo>
                        <a:pt x="58" y="47"/>
                        <a:pt x="61" y="40"/>
                        <a:pt x="64" y="38"/>
                      </a:cubicBezTo>
                    </a:path>
                  </a:pathLst>
                </a:custGeom>
                <a:solidFill>
                  <a:srgbClr val="985A6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82" name="Freeform 51"/>
                <p:cNvSpPr>
                  <a:spLocks noChangeArrowheads="1"/>
                </p:cNvSpPr>
                <p:nvPr/>
              </p:nvSpPr>
              <p:spPr bwMode="auto">
                <a:xfrm>
                  <a:off x="2164" y="2798"/>
                  <a:ext cx="139" cy="181"/>
                </a:xfrm>
                <a:custGeom>
                  <a:avLst/>
                  <a:gdLst>
                    <a:gd name="T0" fmla="*/ 5731 w 60"/>
                    <a:gd name="T1" fmla="*/ 6923 h 73"/>
                    <a:gd name="T2" fmla="*/ 11400 w 60"/>
                    <a:gd name="T3" fmla="*/ 131302 h 73"/>
                    <a:gd name="T4" fmla="*/ 44042 w 60"/>
                    <a:gd name="T5" fmla="*/ 184241 h 73"/>
                    <a:gd name="T6" fmla="*/ 80532 w 60"/>
                    <a:gd name="T7" fmla="*/ 237455 h 73"/>
                    <a:gd name="T8" fmla="*/ 96299 w 60"/>
                    <a:gd name="T9" fmla="*/ 255822 h 73"/>
                    <a:gd name="T10" fmla="*/ 115310 w 60"/>
                    <a:gd name="T11" fmla="*/ 198644 h 73"/>
                    <a:gd name="T12" fmla="*/ 91946 w 60"/>
                    <a:gd name="T13" fmla="*/ 205596 h 73"/>
                    <a:gd name="T14" fmla="*/ 61183 w 60"/>
                    <a:gd name="T15" fmla="*/ 141041 h 73"/>
                    <a:gd name="T16" fmla="*/ 32287 w 60"/>
                    <a:gd name="T17" fmla="*/ 155444 h 73"/>
                    <a:gd name="T18" fmla="*/ 17630 w 60"/>
                    <a:gd name="T19" fmla="*/ 88742 h 73"/>
                    <a:gd name="T20" fmla="*/ 10084 w 60"/>
                    <a:gd name="T21" fmla="*/ 0 h 73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60"/>
                    <a:gd name="T34" fmla="*/ 0 h 73"/>
                    <a:gd name="T35" fmla="*/ 60 w 60"/>
                    <a:gd name="T36" fmla="*/ 73 h 73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60" h="73">
                      <a:moveTo>
                        <a:pt x="3" y="2"/>
                      </a:moveTo>
                      <a:cubicBezTo>
                        <a:pt x="0" y="15"/>
                        <a:pt x="0" y="25"/>
                        <a:pt x="6" y="37"/>
                      </a:cubicBezTo>
                      <a:cubicBezTo>
                        <a:pt x="10" y="44"/>
                        <a:pt x="16" y="47"/>
                        <a:pt x="23" y="52"/>
                      </a:cubicBezTo>
                      <a:cubicBezTo>
                        <a:pt x="29" y="57"/>
                        <a:pt x="36" y="62"/>
                        <a:pt x="42" y="67"/>
                      </a:cubicBezTo>
                      <a:cubicBezTo>
                        <a:pt x="44" y="69"/>
                        <a:pt x="47" y="73"/>
                        <a:pt x="50" y="72"/>
                      </a:cubicBezTo>
                      <a:cubicBezTo>
                        <a:pt x="54" y="70"/>
                        <a:pt x="58" y="60"/>
                        <a:pt x="60" y="56"/>
                      </a:cubicBezTo>
                      <a:cubicBezTo>
                        <a:pt x="57" y="63"/>
                        <a:pt x="49" y="68"/>
                        <a:pt x="48" y="58"/>
                      </a:cubicBezTo>
                      <a:cubicBezTo>
                        <a:pt x="43" y="70"/>
                        <a:pt x="26" y="51"/>
                        <a:pt x="32" y="40"/>
                      </a:cubicBezTo>
                      <a:cubicBezTo>
                        <a:pt x="26" y="42"/>
                        <a:pt x="24" y="47"/>
                        <a:pt x="17" y="44"/>
                      </a:cubicBezTo>
                      <a:cubicBezTo>
                        <a:pt x="12" y="41"/>
                        <a:pt x="6" y="30"/>
                        <a:pt x="9" y="25"/>
                      </a:cubicBezTo>
                      <a:cubicBezTo>
                        <a:pt x="3" y="23"/>
                        <a:pt x="1" y="4"/>
                        <a:pt x="5" y="0"/>
                      </a:cubicBezTo>
                    </a:path>
                  </a:pathLst>
                </a:custGeom>
                <a:solidFill>
                  <a:srgbClr val="985A6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83" name="Freeform 52"/>
                <p:cNvSpPr>
                  <a:spLocks noChangeArrowheads="1"/>
                </p:cNvSpPr>
                <p:nvPr/>
              </p:nvSpPr>
              <p:spPr bwMode="auto">
                <a:xfrm>
                  <a:off x="2227" y="2868"/>
                  <a:ext cx="74" cy="47"/>
                </a:xfrm>
                <a:custGeom>
                  <a:avLst/>
                  <a:gdLst>
                    <a:gd name="T0" fmla="*/ 30423 w 32"/>
                    <a:gd name="T1" fmla="*/ 16969 h 19"/>
                    <a:gd name="T2" fmla="*/ 53053 w 32"/>
                    <a:gd name="T3" fmla="*/ 9625 h 19"/>
                    <a:gd name="T4" fmla="*/ 60375 w 32"/>
                    <a:gd name="T5" fmla="*/ 52239 h 19"/>
                    <a:gd name="T6" fmla="*/ 49069 w 32"/>
                    <a:gd name="T7" fmla="*/ 58896 h 19"/>
                    <a:gd name="T8" fmla="*/ 0 w 32"/>
                    <a:gd name="T9" fmla="*/ 65755 h 1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19"/>
                    <a:gd name="T17" fmla="*/ 32 w 32"/>
                    <a:gd name="T18" fmla="*/ 19 h 1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19">
                      <a:moveTo>
                        <a:pt x="16" y="5"/>
                      </a:moveTo>
                      <a:cubicBezTo>
                        <a:pt x="20" y="5"/>
                        <a:pt x="25" y="5"/>
                        <a:pt x="28" y="3"/>
                      </a:cubicBezTo>
                      <a:cubicBezTo>
                        <a:pt x="28" y="8"/>
                        <a:pt x="32" y="11"/>
                        <a:pt x="32" y="15"/>
                      </a:cubicBezTo>
                      <a:cubicBezTo>
                        <a:pt x="30" y="15"/>
                        <a:pt x="28" y="16"/>
                        <a:pt x="26" y="17"/>
                      </a:cubicBezTo>
                      <a:cubicBezTo>
                        <a:pt x="30" y="0"/>
                        <a:pt x="4" y="13"/>
                        <a:pt x="0" y="19"/>
                      </a:cubicBezTo>
                    </a:path>
                  </a:pathLst>
                </a:custGeom>
                <a:solidFill>
                  <a:srgbClr val="985A6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84" name="Freeform 53"/>
                <p:cNvSpPr>
                  <a:spLocks noChangeArrowheads="1"/>
                </p:cNvSpPr>
                <p:nvPr/>
              </p:nvSpPr>
              <p:spPr bwMode="auto">
                <a:xfrm>
                  <a:off x="2609" y="2615"/>
                  <a:ext cx="30" cy="104"/>
                </a:xfrm>
                <a:custGeom>
                  <a:avLst/>
                  <a:gdLst>
                    <a:gd name="T0" fmla="*/ 7265 w 13"/>
                    <a:gd name="T1" fmla="*/ 38272 h 42"/>
                    <a:gd name="T2" fmla="*/ 5555 w 13"/>
                    <a:gd name="T3" fmla="*/ 83433 h 42"/>
                    <a:gd name="T4" fmla="*/ 7265 w 13"/>
                    <a:gd name="T5" fmla="*/ 147262 h 42"/>
                    <a:gd name="T6" fmla="*/ 22638 w 13"/>
                    <a:gd name="T7" fmla="*/ 111807 h 42"/>
                    <a:gd name="T8" fmla="*/ 9810 w 13"/>
                    <a:gd name="T9" fmla="*/ 70752 h 42"/>
                    <a:gd name="T10" fmla="*/ 7265 w 13"/>
                    <a:gd name="T11" fmla="*/ 52597 h 42"/>
                    <a:gd name="T12" fmla="*/ 7265 w 13"/>
                    <a:gd name="T13" fmla="*/ 42179 h 42"/>
                    <a:gd name="T14" fmla="*/ 4251 w 13"/>
                    <a:gd name="T15" fmla="*/ 0 h 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3"/>
                    <a:gd name="T25" fmla="*/ 0 h 42"/>
                    <a:gd name="T26" fmla="*/ 13 w 13"/>
                    <a:gd name="T27" fmla="*/ 42 h 42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3" h="42">
                      <a:moveTo>
                        <a:pt x="4" y="11"/>
                      </a:moveTo>
                      <a:cubicBezTo>
                        <a:pt x="0" y="16"/>
                        <a:pt x="0" y="18"/>
                        <a:pt x="3" y="24"/>
                      </a:cubicBezTo>
                      <a:cubicBezTo>
                        <a:pt x="6" y="28"/>
                        <a:pt x="13" y="39"/>
                        <a:pt x="4" y="42"/>
                      </a:cubicBezTo>
                      <a:cubicBezTo>
                        <a:pt x="8" y="41"/>
                        <a:pt x="13" y="36"/>
                        <a:pt x="12" y="32"/>
                      </a:cubicBezTo>
                      <a:cubicBezTo>
                        <a:pt x="12" y="28"/>
                        <a:pt x="5" y="25"/>
                        <a:pt x="5" y="20"/>
                      </a:cubicBezTo>
                      <a:cubicBezTo>
                        <a:pt x="5" y="18"/>
                        <a:pt x="4" y="17"/>
                        <a:pt x="4" y="15"/>
                      </a:cubicBezTo>
                      <a:cubicBezTo>
                        <a:pt x="4" y="13"/>
                        <a:pt x="5" y="13"/>
                        <a:pt x="4" y="12"/>
                      </a:cubicBezTo>
                      <a:cubicBezTo>
                        <a:pt x="3" y="9"/>
                        <a:pt x="2" y="4"/>
                        <a:pt x="2" y="0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85" name="Freeform 54"/>
                <p:cNvSpPr>
                  <a:spLocks noChangeArrowheads="1"/>
                </p:cNvSpPr>
                <p:nvPr/>
              </p:nvSpPr>
              <p:spPr bwMode="auto">
                <a:xfrm>
                  <a:off x="2681" y="2709"/>
                  <a:ext cx="77" cy="13"/>
                </a:xfrm>
                <a:custGeom>
                  <a:avLst/>
                  <a:gdLst>
                    <a:gd name="T0" fmla="*/ 0 w 33"/>
                    <a:gd name="T1" fmla="*/ 0 h 5"/>
                    <a:gd name="T2" fmla="*/ 22878 w 33"/>
                    <a:gd name="T3" fmla="*/ 16994 h 5"/>
                    <a:gd name="T4" fmla="*/ 67788 w 33"/>
                    <a:gd name="T5" fmla="*/ 16994 h 5"/>
                    <a:gd name="T6" fmla="*/ 0 60000 65536"/>
                    <a:gd name="T7" fmla="*/ 0 60000 65536"/>
                    <a:gd name="T8" fmla="*/ 0 60000 65536"/>
                    <a:gd name="T9" fmla="*/ 0 w 33"/>
                    <a:gd name="T10" fmla="*/ 0 h 5"/>
                    <a:gd name="T11" fmla="*/ 33 w 33"/>
                    <a:gd name="T12" fmla="*/ 5 h 5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33" h="5">
                      <a:moveTo>
                        <a:pt x="0" y="0"/>
                      </a:moveTo>
                      <a:cubicBezTo>
                        <a:pt x="4" y="1"/>
                        <a:pt x="7" y="2"/>
                        <a:pt x="11" y="3"/>
                      </a:cubicBezTo>
                      <a:cubicBezTo>
                        <a:pt x="19" y="5"/>
                        <a:pt x="25" y="3"/>
                        <a:pt x="33" y="3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86" name="Freeform 55"/>
                <p:cNvSpPr>
                  <a:spLocks noChangeArrowheads="1"/>
                </p:cNvSpPr>
                <p:nvPr/>
              </p:nvSpPr>
              <p:spPr bwMode="auto">
                <a:xfrm>
                  <a:off x="2486" y="2724"/>
                  <a:ext cx="65" cy="30"/>
                </a:xfrm>
                <a:custGeom>
                  <a:avLst/>
                  <a:gdLst>
                    <a:gd name="T0" fmla="*/ 0 w 28"/>
                    <a:gd name="T1" fmla="*/ 45905 h 12"/>
                    <a:gd name="T2" fmla="*/ 54946 w 28"/>
                    <a:gd name="T3" fmla="*/ 0 h 12"/>
                    <a:gd name="T4" fmla="*/ 0 60000 65536"/>
                    <a:gd name="T5" fmla="*/ 0 60000 65536"/>
                    <a:gd name="T6" fmla="*/ 0 w 28"/>
                    <a:gd name="T7" fmla="*/ 0 h 12"/>
                    <a:gd name="T8" fmla="*/ 28 w 28"/>
                    <a:gd name="T9" fmla="*/ 12 h 12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28" h="12">
                      <a:moveTo>
                        <a:pt x="0" y="12"/>
                      </a:moveTo>
                      <a:cubicBezTo>
                        <a:pt x="7" y="6"/>
                        <a:pt x="19" y="2"/>
                        <a:pt x="28" y="0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87" name="Freeform 56"/>
                <p:cNvSpPr>
                  <a:spLocks noChangeArrowheads="1"/>
                </p:cNvSpPr>
                <p:nvPr/>
              </p:nvSpPr>
              <p:spPr bwMode="auto">
                <a:xfrm>
                  <a:off x="2628" y="2744"/>
                  <a:ext cx="37" cy="47"/>
                </a:xfrm>
                <a:custGeom>
                  <a:avLst/>
                  <a:gdLst>
                    <a:gd name="T0" fmla="*/ 15621 w 16"/>
                    <a:gd name="T1" fmla="*/ 0 h 19"/>
                    <a:gd name="T2" fmla="*/ 1855 w 16"/>
                    <a:gd name="T3" fmla="*/ 65755 h 19"/>
                    <a:gd name="T4" fmla="*/ 17279 w 16"/>
                    <a:gd name="T5" fmla="*/ 2773 h 19"/>
                    <a:gd name="T6" fmla="*/ 0 60000 65536"/>
                    <a:gd name="T7" fmla="*/ 0 60000 65536"/>
                    <a:gd name="T8" fmla="*/ 0 60000 65536"/>
                    <a:gd name="T9" fmla="*/ 0 w 16"/>
                    <a:gd name="T10" fmla="*/ 0 h 19"/>
                    <a:gd name="T11" fmla="*/ 16 w 16"/>
                    <a:gd name="T12" fmla="*/ 19 h 19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6" h="19">
                      <a:moveTo>
                        <a:pt x="8" y="0"/>
                      </a:moveTo>
                      <a:cubicBezTo>
                        <a:pt x="11" y="9"/>
                        <a:pt x="0" y="11"/>
                        <a:pt x="1" y="19"/>
                      </a:cubicBezTo>
                      <a:cubicBezTo>
                        <a:pt x="3" y="13"/>
                        <a:pt x="16" y="9"/>
                        <a:pt x="9" y="1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88" name="Freeform 57"/>
                <p:cNvSpPr>
                  <a:spLocks noChangeArrowheads="1"/>
                </p:cNvSpPr>
                <p:nvPr/>
              </p:nvSpPr>
              <p:spPr bwMode="auto">
                <a:xfrm>
                  <a:off x="2672" y="2748"/>
                  <a:ext cx="39" cy="54"/>
                </a:xfrm>
                <a:custGeom>
                  <a:avLst/>
                  <a:gdLst>
                    <a:gd name="T0" fmla="*/ 29752 w 17"/>
                    <a:gd name="T1" fmla="*/ 0 h 22"/>
                    <a:gd name="T2" fmla="*/ 6979 w 17"/>
                    <a:gd name="T3" fmla="*/ 19857 h 22"/>
                    <a:gd name="T4" fmla="*/ 5393 w 17"/>
                    <a:gd name="T5" fmla="*/ 71292 h 22"/>
                    <a:gd name="T6" fmla="*/ 21404 w 17"/>
                    <a:gd name="T7" fmla="*/ 6313 h 2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7"/>
                    <a:gd name="T13" fmla="*/ 0 h 22"/>
                    <a:gd name="T14" fmla="*/ 17 w 17"/>
                    <a:gd name="T15" fmla="*/ 22 h 2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7" h="22">
                      <a:moveTo>
                        <a:pt x="17" y="0"/>
                      </a:moveTo>
                      <a:cubicBezTo>
                        <a:pt x="12" y="0"/>
                        <a:pt x="7" y="2"/>
                        <a:pt x="4" y="6"/>
                      </a:cubicBezTo>
                      <a:cubicBezTo>
                        <a:pt x="0" y="11"/>
                        <a:pt x="3" y="17"/>
                        <a:pt x="3" y="22"/>
                      </a:cubicBezTo>
                      <a:cubicBezTo>
                        <a:pt x="2" y="15"/>
                        <a:pt x="5" y="6"/>
                        <a:pt x="12" y="2"/>
                      </a:cubicBezTo>
                    </a:path>
                  </a:pathLst>
                </a:custGeom>
                <a:solidFill>
                  <a:srgbClr val="FAF4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89" name="Freeform 58"/>
                <p:cNvSpPr>
                  <a:spLocks noChangeArrowheads="1"/>
                </p:cNvSpPr>
                <p:nvPr/>
              </p:nvSpPr>
              <p:spPr bwMode="auto">
                <a:xfrm>
                  <a:off x="2498" y="2744"/>
                  <a:ext cx="132" cy="52"/>
                </a:xfrm>
                <a:custGeom>
                  <a:avLst/>
                  <a:gdLst>
                    <a:gd name="T0" fmla="*/ 0 w 57"/>
                    <a:gd name="T1" fmla="*/ 49511 h 21"/>
                    <a:gd name="T2" fmla="*/ 26379 w 57"/>
                    <a:gd name="T3" fmla="*/ 28573 h 21"/>
                    <a:gd name="T4" fmla="*/ 54009 w 57"/>
                    <a:gd name="T5" fmla="*/ 21241 h 21"/>
                    <a:gd name="T6" fmla="*/ 96115 w 57"/>
                    <a:gd name="T7" fmla="*/ 6879 h 21"/>
                    <a:gd name="T8" fmla="*/ 78512 w 57"/>
                    <a:gd name="T9" fmla="*/ 73528 h 21"/>
                    <a:gd name="T10" fmla="*/ 86052 w 57"/>
                    <a:gd name="T11" fmla="*/ 21241 h 21"/>
                    <a:gd name="T12" fmla="*/ 59673 w 57"/>
                    <a:gd name="T13" fmla="*/ 28573 h 21"/>
                    <a:gd name="T14" fmla="*/ 32092 w 57"/>
                    <a:gd name="T15" fmla="*/ 35452 h 2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57"/>
                    <a:gd name="T25" fmla="*/ 0 h 21"/>
                    <a:gd name="T26" fmla="*/ 57 w 57"/>
                    <a:gd name="T27" fmla="*/ 21 h 21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57" h="21">
                      <a:moveTo>
                        <a:pt x="0" y="14"/>
                      </a:moveTo>
                      <a:cubicBezTo>
                        <a:pt x="7" y="14"/>
                        <a:pt x="9" y="10"/>
                        <a:pt x="14" y="8"/>
                      </a:cubicBezTo>
                      <a:cubicBezTo>
                        <a:pt x="18" y="7"/>
                        <a:pt x="23" y="7"/>
                        <a:pt x="28" y="6"/>
                      </a:cubicBezTo>
                      <a:cubicBezTo>
                        <a:pt x="34" y="4"/>
                        <a:pt x="43" y="5"/>
                        <a:pt x="50" y="2"/>
                      </a:cubicBezTo>
                      <a:cubicBezTo>
                        <a:pt x="57" y="0"/>
                        <a:pt x="42" y="13"/>
                        <a:pt x="41" y="21"/>
                      </a:cubicBezTo>
                      <a:cubicBezTo>
                        <a:pt x="44" y="18"/>
                        <a:pt x="46" y="11"/>
                        <a:pt x="45" y="6"/>
                      </a:cubicBezTo>
                      <a:cubicBezTo>
                        <a:pt x="41" y="6"/>
                        <a:pt x="35" y="8"/>
                        <a:pt x="31" y="8"/>
                      </a:cubicBezTo>
                      <a:cubicBezTo>
                        <a:pt x="27" y="9"/>
                        <a:pt x="21" y="9"/>
                        <a:pt x="17" y="10"/>
                      </a:cubicBezTo>
                    </a:path>
                  </a:pathLst>
                </a:custGeom>
                <a:solidFill>
                  <a:srgbClr val="FAF4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90" name="Freeform 59"/>
                <p:cNvSpPr>
                  <a:spLocks noChangeArrowheads="1"/>
                </p:cNvSpPr>
                <p:nvPr/>
              </p:nvSpPr>
              <p:spPr bwMode="auto">
                <a:xfrm>
                  <a:off x="2479" y="2468"/>
                  <a:ext cx="40" cy="52"/>
                </a:xfrm>
                <a:custGeom>
                  <a:avLst/>
                  <a:gdLst>
                    <a:gd name="T0" fmla="*/ 37515 w 17"/>
                    <a:gd name="T1" fmla="*/ 0 h 21"/>
                    <a:gd name="T2" fmla="*/ 2021 w 17"/>
                    <a:gd name="T3" fmla="*/ 28573 h 21"/>
                    <a:gd name="T4" fmla="*/ 22433 w 17"/>
                    <a:gd name="T5" fmla="*/ 73528 h 21"/>
                    <a:gd name="T6" fmla="*/ 24466 w 17"/>
                    <a:gd name="T7" fmla="*/ 45153 h 21"/>
                    <a:gd name="T8" fmla="*/ 26325 w 17"/>
                    <a:gd name="T9" fmla="*/ 21241 h 21"/>
                    <a:gd name="T10" fmla="*/ 29205 w 17"/>
                    <a:gd name="T11" fmla="*/ 9699 h 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7"/>
                    <a:gd name="T19" fmla="*/ 0 h 21"/>
                    <a:gd name="T20" fmla="*/ 17 w 17"/>
                    <a:gd name="T21" fmla="*/ 21 h 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7" h="21">
                      <a:moveTo>
                        <a:pt x="17" y="0"/>
                      </a:moveTo>
                      <a:cubicBezTo>
                        <a:pt x="14" y="4"/>
                        <a:pt x="3" y="4"/>
                        <a:pt x="1" y="8"/>
                      </a:cubicBezTo>
                      <a:cubicBezTo>
                        <a:pt x="0" y="12"/>
                        <a:pt x="8" y="18"/>
                        <a:pt x="10" y="21"/>
                      </a:cubicBezTo>
                      <a:cubicBezTo>
                        <a:pt x="2" y="17"/>
                        <a:pt x="6" y="8"/>
                        <a:pt x="11" y="13"/>
                      </a:cubicBezTo>
                      <a:cubicBezTo>
                        <a:pt x="7" y="10"/>
                        <a:pt x="7" y="6"/>
                        <a:pt x="12" y="6"/>
                      </a:cubicBezTo>
                      <a:cubicBezTo>
                        <a:pt x="12" y="4"/>
                        <a:pt x="13" y="4"/>
                        <a:pt x="13" y="3"/>
                      </a:cubicBezTo>
                    </a:path>
                  </a:pathLst>
                </a:custGeom>
                <a:solidFill>
                  <a:srgbClr val="FAF4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91" name="Freeform 60"/>
                <p:cNvSpPr>
                  <a:spLocks noChangeArrowheads="1"/>
                </p:cNvSpPr>
                <p:nvPr/>
              </p:nvSpPr>
              <p:spPr bwMode="auto">
                <a:xfrm>
                  <a:off x="2400" y="2519"/>
                  <a:ext cx="33" cy="35"/>
                </a:xfrm>
                <a:custGeom>
                  <a:avLst/>
                  <a:gdLst>
                    <a:gd name="T0" fmla="*/ 31576 w 14"/>
                    <a:gd name="T1" fmla="*/ 0 h 14"/>
                    <a:gd name="T2" fmla="*/ 24658 w 14"/>
                    <a:gd name="T3" fmla="*/ 53720 h 14"/>
                    <a:gd name="T4" fmla="*/ 31576 w 14"/>
                    <a:gd name="T5" fmla="*/ 4875 h 14"/>
                    <a:gd name="T6" fmla="*/ 0 60000 65536"/>
                    <a:gd name="T7" fmla="*/ 0 60000 65536"/>
                    <a:gd name="T8" fmla="*/ 0 60000 65536"/>
                    <a:gd name="T9" fmla="*/ 0 w 14"/>
                    <a:gd name="T10" fmla="*/ 0 h 14"/>
                    <a:gd name="T11" fmla="*/ 14 w 14"/>
                    <a:gd name="T12" fmla="*/ 14 h 14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4" h="14">
                      <a:moveTo>
                        <a:pt x="14" y="0"/>
                      </a:moveTo>
                      <a:cubicBezTo>
                        <a:pt x="8" y="5"/>
                        <a:pt x="0" y="9"/>
                        <a:pt x="11" y="14"/>
                      </a:cubicBezTo>
                      <a:cubicBezTo>
                        <a:pt x="4" y="7"/>
                        <a:pt x="10" y="6"/>
                        <a:pt x="14" y="1"/>
                      </a:cubicBezTo>
                    </a:path>
                  </a:pathLst>
                </a:custGeom>
                <a:solidFill>
                  <a:srgbClr val="FAF4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92" name="Freeform 61"/>
                <p:cNvSpPr>
                  <a:spLocks noChangeArrowheads="1"/>
                </p:cNvSpPr>
                <p:nvPr/>
              </p:nvSpPr>
              <p:spPr bwMode="auto">
                <a:xfrm>
                  <a:off x="2352" y="2573"/>
                  <a:ext cx="35" cy="52"/>
                </a:xfrm>
                <a:custGeom>
                  <a:avLst/>
                  <a:gdLst>
                    <a:gd name="T0" fmla="*/ 29052 w 15"/>
                    <a:gd name="T1" fmla="*/ 0 h 21"/>
                    <a:gd name="T2" fmla="*/ 18408 w 15"/>
                    <a:gd name="T3" fmla="*/ 30898 h 21"/>
                    <a:gd name="T4" fmla="*/ 4508 w 15"/>
                    <a:gd name="T5" fmla="*/ 52597 h 21"/>
                    <a:gd name="T6" fmla="*/ 30858 w 15"/>
                    <a:gd name="T7" fmla="*/ 73528 h 21"/>
                    <a:gd name="T8" fmla="*/ 12451 w 15"/>
                    <a:gd name="T9" fmla="*/ 52597 h 21"/>
                    <a:gd name="T10" fmla="*/ 26297 w 15"/>
                    <a:gd name="T11" fmla="*/ 21241 h 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5"/>
                    <a:gd name="T19" fmla="*/ 0 h 21"/>
                    <a:gd name="T20" fmla="*/ 15 w 15"/>
                    <a:gd name="T21" fmla="*/ 21 h 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5" h="21">
                      <a:moveTo>
                        <a:pt x="14" y="0"/>
                      </a:moveTo>
                      <a:cubicBezTo>
                        <a:pt x="13" y="3"/>
                        <a:pt x="11" y="6"/>
                        <a:pt x="9" y="9"/>
                      </a:cubicBezTo>
                      <a:cubicBezTo>
                        <a:pt x="7" y="11"/>
                        <a:pt x="2" y="12"/>
                        <a:pt x="2" y="15"/>
                      </a:cubicBezTo>
                      <a:cubicBezTo>
                        <a:pt x="0" y="21"/>
                        <a:pt x="12" y="17"/>
                        <a:pt x="15" y="21"/>
                      </a:cubicBezTo>
                      <a:cubicBezTo>
                        <a:pt x="12" y="19"/>
                        <a:pt x="9" y="17"/>
                        <a:pt x="6" y="15"/>
                      </a:cubicBezTo>
                      <a:cubicBezTo>
                        <a:pt x="10" y="13"/>
                        <a:pt x="12" y="11"/>
                        <a:pt x="13" y="6"/>
                      </a:cubicBezTo>
                    </a:path>
                  </a:pathLst>
                </a:custGeom>
                <a:solidFill>
                  <a:srgbClr val="FAF4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93" name="Freeform 62"/>
                <p:cNvSpPr>
                  <a:spLocks noChangeArrowheads="1"/>
                </p:cNvSpPr>
                <p:nvPr/>
              </p:nvSpPr>
              <p:spPr bwMode="auto">
                <a:xfrm>
                  <a:off x="2301" y="2631"/>
                  <a:ext cx="81" cy="70"/>
                </a:xfrm>
                <a:custGeom>
                  <a:avLst/>
                  <a:gdLst>
                    <a:gd name="T0" fmla="*/ 0 w 35"/>
                    <a:gd name="T1" fmla="*/ 106958 h 28"/>
                    <a:gd name="T2" fmla="*/ 66526 w 35"/>
                    <a:gd name="T3" fmla="*/ 38395 h 28"/>
                    <a:gd name="T4" fmla="*/ 46270 w 35"/>
                    <a:gd name="T5" fmla="*/ 53720 h 28"/>
                    <a:gd name="T6" fmla="*/ 30604 w 35"/>
                    <a:gd name="T7" fmla="*/ 45905 h 28"/>
                    <a:gd name="T8" fmla="*/ 20562 w 35"/>
                    <a:gd name="T9" fmla="*/ 45905 h 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5"/>
                    <a:gd name="T16" fmla="*/ 0 h 28"/>
                    <a:gd name="T17" fmla="*/ 35 w 35"/>
                    <a:gd name="T18" fmla="*/ 28 h 2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5" h="28">
                      <a:moveTo>
                        <a:pt x="0" y="28"/>
                      </a:moveTo>
                      <a:cubicBezTo>
                        <a:pt x="8" y="13"/>
                        <a:pt x="16" y="0"/>
                        <a:pt x="35" y="10"/>
                      </a:cubicBezTo>
                      <a:cubicBezTo>
                        <a:pt x="32" y="9"/>
                        <a:pt x="21" y="8"/>
                        <a:pt x="24" y="14"/>
                      </a:cubicBezTo>
                      <a:cubicBezTo>
                        <a:pt x="22" y="11"/>
                        <a:pt x="19" y="9"/>
                        <a:pt x="16" y="12"/>
                      </a:cubicBezTo>
                      <a:cubicBezTo>
                        <a:pt x="14" y="10"/>
                        <a:pt x="13" y="11"/>
                        <a:pt x="11" y="12"/>
                      </a:cubicBezTo>
                    </a:path>
                  </a:pathLst>
                </a:custGeom>
                <a:solidFill>
                  <a:srgbClr val="FAF4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94" name="Freeform 63"/>
                <p:cNvSpPr>
                  <a:spLocks noChangeArrowheads="1"/>
                </p:cNvSpPr>
                <p:nvPr/>
              </p:nvSpPr>
              <p:spPr bwMode="auto">
                <a:xfrm>
                  <a:off x="2588" y="2836"/>
                  <a:ext cx="23" cy="61"/>
                </a:xfrm>
                <a:custGeom>
                  <a:avLst/>
                  <a:gdLst>
                    <a:gd name="T0" fmla="*/ 18080 w 10"/>
                    <a:gd name="T1" fmla="*/ 0 h 25"/>
                    <a:gd name="T2" fmla="*/ 1787 w 10"/>
                    <a:gd name="T3" fmla="*/ 76801 h 25"/>
                    <a:gd name="T4" fmla="*/ 0 60000 65536"/>
                    <a:gd name="T5" fmla="*/ 0 60000 65536"/>
                    <a:gd name="T6" fmla="*/ 0 w 10"/>
                    <a:gd name="T7" fmla="*/ 0 h 25"/>
                    <a:gd name="T8" fmla="*/ 10 w 10"/>
                    <a:gd name="T9" fmla="*/ 25 h 2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0" h="25">
                      <a:moveTo>
                        <a:pt x="10" y="0"/>
                      </a:moveTo>
                      <a:cubicBezTo>
                        <a:pt x="0" y="5"/>
                        <a:pt x="6" y="16"/>
                        <a:pt x="1" y="25"/>
                      </a:cubicBezTo>
                    </a:path>
                  </a:pathLst>
                </a:custGeom>
                <a:solidFill>
                  <a:srgbClr val="FAF4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95" name="Freeform 64"/>
                <p:cNvSpPr>
                  <a:spLocks noChangeArrowheads="1"/>
                </p:cNvSpPr>
                <p:nvPr/>
              </p:nvSpPr>
              <p:spPr bwMode="auto">
                <a:xfrm>
                  <a:off x="2519" y="2571"/>
                  <a:ext cx="9" cy="12"/>
                </a:xfrm>
                <a:custGeom>
                  <a:avLst/>
                  <a:gdLst>
                    <a:gd name="T0" fmla="*/ 0 w 4"/>
                    <a:gd name="T1" fmla="*/ 13368 h 5"/>
                    <a:gd name="T2" fmla="*/ 5821 w 4"/>
                    <a:gd name="T3" fmla="*/ 0 h 5"/>
                    <a:gd name="T4" fmla="*/ 0 60000 65536"/>
                    <a:gd name="T5" fmla="*/ 0 60000 65536"/>
                    <a:gd name="T6" fmla="*/ 0 w 4"/>
                    <a:gd name="T7" fmla="*/ 0 h 5"/>
                    <a:gd name="T8" fmla="*/ 4 w 4"/>
                    <a:gd name="T9" fmla="*/ 5 h 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4" h="5">
                      <a:moveTo>
                        <a:pt x="0" y="5"/>
                      </a:moveTo>
                      <a:cubicBezTo>
                        <a:pt x="1" y="3"/>
                        <a:pt x="2" y="2"/>
                        <a:pt x="4" y="0"/>
                      </a:cubicBezTo>
                    </a:path>
                  </a:pathLst>
                </a:custGeom>
                <a:solidFill>
                  <a:srgbClr val="E2BAB1"/>
                </a:solidFill>
                <a:ln w="14400">
                  <a:solidFill>
                    <a:srgbClr val="E2BAB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96" name="Freeform 65"/>
                <p:cNvSpPr>
                  <a:spLocks noChangeArrowheads="1"/>
                </p:cNvSpPr>
                <p:nvPr/>
              </p:nvSpPr>
              <p:spPr bwMode="auto">
                <a:xfrm>
                  <a:off x="2519" y="2571"/>
                  <a:ext cx="9" cy="12"/>
                </a:xfrm>
                <a:custGeom>
                  <a:avLst/>
                  <a:gdLst>
                    <a:gd name="T0" fmla="*/ 0 w 4"/>
                    <a:gd name="T1" fmla="*/ 13368 h 5"/>
                    <a:gd name="T2" fmla="*/ 5821 w 4"/>
                    <a:gd name="T3" fmla="*/ 0 h 5"/>
                    <a:gd name="T4" fmla="*/ 0 60000 65536"/>
                    <a:gd name="T5" fmla="*/ 0 60000 65536"/>
                    <a:gd name="T6" fmla="*/ 0 w 4"/>
                    <a:gd name="T7" fmla="*/ 0 h 5"/>
                    <a:gd name="T8" fmla="*/ 4 w 4"/>
                    <a:gd name="T9" fmla="*/ 5 h 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4" h="5">
                      <a:moveTo>
                        <a:pt x="0" y="5"/>
                      </a:moveTo>
                      <a:cubicBezTo>
                        <a:pt x="1" y="3"/>
                        <a:pt x="2" y="2"/>
                        <a:pt x="4" y="0"/>
                      </a:cubicBezTo>
                    </a:path>
                  </a:pathLst>
                </a:custGeom>
                <a:noFill/>
                <a:ln w="14400">
                  <a:solidFill>
                    <a:srgbClr val="E2BAB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97" name="Freeform 66"/>
                <p:cNvSpPr>
                  <a:spLocks noChangeArrowheads="1"/>
                </p:cNvSpPr>
                <p:nvPr/>
              </p:nvSpPr>
              <p:spPr bwMode="auto">
                <a:xfrm>
                  <a:off x="2382" y="2743"/>
                  <a:ext cx="16" cy="14"/>
                </a:xfrm>
                <a:custGeom>
                  <a:avLst/>
                  <a:gdLst>
                    <a:gd name="T0" fmla="*/ 0 w 7"/>
                    <a:gd name="T1" fmla="*/ 0 h 6"/>
                    <a:gd name="T2" fmla="*/ 12094 w 7"/>
                    <a:gd name="T3" fmla="*/ 12451 h 6"/>
                    <a:gd name="T4" fmla="*/ 0 60000 65536"/>
                    <a:gd name="T5" fmla="*/ 0 60000 65536"/>
                    <a:gd name="T6" fmla="*/ 0 w 7"/>
                    <a:gd name="T7" fmla="*/ 0 h 6"/>
                    <a:gd name="T8" fmla="*/ 7 w 7"/>
                    <a:gd name="T9" fmla="*/ 6 h 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7" h="6">
                      <a:moveTo>
                        <a:pt x="0" y="0"/>
                      </a:moveTo>
                      <a:cubicBezTo>
                        <a:pt x="2" y="2"/>
                        <a:pt x="4" y="5"/>
                        <a:pt x="7" y="6"/>
                      </a:cubicBezTo>
                    </a:path>
                  </a:pathLst>
                </a:custGeom>
                <a:solidFill>
                  <a:srgbClr val="E2BAB1"/>
                </a:solidFill>
                <a:ln w="14400">
                  <a:solidFill>
                    <a:srgbClr val="E2BAB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98" name="Freeform 67"/>
                <p:cNvSpPr>
                  <a:spLocks noChangeArrowheads="1"/>
                </p:cNvSpPr>
                <p:nvPr/>
              </p:nvSpPr>
              <p:spPr bwMode="auto">
                <a:xfrm>
                  <a:off x="2382" y="2743"/>
                  <a:ext cx="16" cy="14"/>
                </a:xfrm>
                <a:custGeom>
                  <a:avLst/>
                  <a:gdLst>
                    <a:gd name="T0" fmla="*/ 0 w 7"/>
                    <a:gd name="T1" fmla="*/ 0 h 6"/>
                    <a:gd name="T2" fmla="*/ 12094 w 7"/>
                    <a:gd name="T3" fmla="*/ 12451 h 6"/>
                    <a:gd name="T4" fmla="*/ 0 60000 65536"/>
                    <a:gd name="T5" fmla="*/ 0 60000 65536"/>
                    <a:gd name="T6" fmla="*/ 0 w 7"/>
                    <a:gd name="T7" fmla="*/ 0 h 6"/>
                    <a:gd name="T8" fmla="*/ 7 w 7"/>
                    <a:gd name="T9" fmla="*/ 6 h 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7" h="6">
                      <a:moveTo>
                        <a:pt x="0" y="0"/>
                      </a:moveTo>
                      <a:cubicBezTo>
                        <a:pt x="2" y="2"/>
                        <a:pt x="4" y="5"/>
                        <a:pt x="7" y="6"/>
                      </a:cubicBezTo>
                    </a:path>
                  </a:pathLst>
                </a:custGeom>
                <a:noFill/>
                <a:ln w="14400">
                  <a:solidFill>
                    <a:srgbClr val="E2BAB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99" name="Freeform 68"/>
                <p:cNvSpPr>
                  <a:spLocks noChangeArrowheads="1"/>
                </p:cNvSpPr>
                <p:nvPr/>
              </p:nvSpPr>
              <p:spPr bwMode="auto">
                <a:xfrm>
                  <a:off x="2621" y="2865"/>
                  <a:ext cx="18" cy="8"/>
                </a:xfrm>
                <a:custGeom>
                  <a:avLst/>
                  <a:gdLst>
                    <a:gd name="T0" fmla="*/ 0 w 8"/>
                    <a:gd name="T1" fmla="*/ 20083 h 3"/>
                    <a:gd name="T2" fmla="*/ 11628 w 8"/>
                    <a:gd name="T3" fmla="*/ 0 h 3"/>
                    <a:gd name="T4" fmla="*/ 0 60000 65536"/>
                    <a:gd name="T5" fmla="*/ 0 60000 65536"/>
                    <a:gd name="T6" fmla="*/ 0 w 8"/>
                    <a:gd name="T7" fmla="*/ 0 h 3"/>
                    <a:gd name="T8" fmla="*/ 8 w 8"/>
                    <a:gd name="T9" fmla="*/ 3 h 3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8" h="3">
                      <a:moveTo>
                        <a:pt x="0" y="3"/>
                      </a:moveTo>
                      <a:cubicBezTo>
                        <a:pt x="3" y="2"/>
                        <a:pt x="6" y="1"/>
                        <a:pt x="8" y="0"/>
                      </a:cubicBezTo>
                    </a:path>
                  </a:pathLst>
                </a:custGeom>
                <a:solidFill>
                  <a:srgbClr val="E2BAB1"/>
                </a:solidFill>
                <a:ln w="14400">
                  <a:solidFill>
                    <a:srgbClr val="E2BAB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00" name="Freeform 69"/>
                <p:cNvSpPr>
                  <a:spLocks noChangeArrowheads="1"/>
                </p:cNvSpPr>
                <p:nvPr/>
              </p:nvSpPr>
              <p:spPr bwMode="auto">
                <a:xfrm>
                  <a:off x="2621" y="2865"/>
                  <a:ext cx="18" cy="8"/>
                </a:xfrm>
                <a:custGeom>
                  <a:avLst/>
                  <a:gdLst>
                    <a:gd name="T0" fmla="*/ 0 w 8"/>
                    <a:gd name="T1" fmla="*/ 20083 h 3"/>
                    <a:gd name="T2" fmla="*/ 11628 w 8"/>
                    <a:gd name="T3" fmla="*/ 0 h 3"/>
                    <a:gd name="T4" fmla="*/ 0 60000 65536"/>
                    <a:gd name="T5" fmla="*/ 0 60000 65536"/>
                    <a:gd name="T6" fmla="*/ 0 w 8"/>
                    <a:gd name="T7" fmla="*/ 0 h 3"/>
                    <a:gd name="T8" fmla="*/ 8 w 8"/>
                    <a:gd name="T9" fmla="*/ 3 h 3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8" h="3">
                      <a:moveTo>
                        <a:pt x="0" y="3"/>
                      </a:moveTo>
                      <a:cubicBezTo>
                        <a:pt x="3" y="2"/>
                        <a:pt x="6" y="1"/>
                        <a:pt x="8" y="0"/>
                      </a:cubicBezTo>
                    </a:path>
                  </a:pathLst>
                </a:custGeom>
                <a:noFill/>
                <a:ln w="14400">
                  <a:solidFill>
                    <a:srgbClr val="E2BAB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01" name="Freeform 70"/>
                <p:cNvSpPr>
                  <a:spLocks noChangeArrowheads="1"/>
                </p:cNvSpPr>
                <p:nvPr/>
              </p:nvSpPr>
              <p:spPr bwMode="auto">
                <a:xfrm>
                  <a:off x="2709" y="3000"/>
                  <a:ext cx="21" cy="10"/>
                </a:xfrm>
                <a:custGeom>
                  <a:avLst/>
                  <a:gdLst>
                    <a:gd name="T0" fmla="*/ 0 w 9"/>
                    <a:gd name="T1" fmla="*/ 15105 h 4"/>
                    <a:gd name="T2" fmla="*/ 18408 w 9"/>
                    <a:gd name="T3" fmla="*/ 0 h 4"/>
                    <a:gd name="T4" fmla="*/ 0 60000 65536"/>
                    <a:gd name="T5" fmla="*/ 0 60000 65536"/>
                    <a:gd name="T6" fmla="*/ 0 w 9"/>
                    <a:gd name="T7" fmla="*/ 0 h 4"/>
                    <a:gd name="T8" fmla="*/ 9 w 9"/>
                    <a:gd name="T9" fmla="*/ 4 h 4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9" h="4">
                      <a:moveTo>
                        <a:pt x="0" y="4"/>
                      </a:moveTo>
                      <a:cubicBezTo>
                        <a:pt x="3" y="2"/>
                        <a:pt x="6" y="1"/>
                        <a:pt x="9" y="0"/>
                      </a:cubicBezTo>
                    </a:path>
                  </a:pathLst>
                </a:custGeom>
                <a:noFill/>
                <a:ln w="14400">
                  <a:solidFill>
                    <a:srgbClr val="E2BAB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02" name="Freeform 71"/>
                <p:cNvSpPr>
                  <a:spLocks noChangeArrowheads="1"/>
                </p:cNvSpPr>
                <p:nvPr/>
              </p:nvSpPr>
              <p:spPr bwMode="auto">
                <a:xfrm>
                  <a:off x="3117" y="2388"/>
                  <a:ext cx="700" cy="450"/>
                </a:xfrm>
                <a:custGeom>
                  <a:avLst/>
                  <a:gdLst>
                    <a:gd name="T0" fmla="*/ 67629 w 302"/>
                    <a:gd name="T1" fmla="*/ 410838 h 182"/>
                    <a:gd name="T2" fmla="*/ 1880 w 302"/>
                    <a:gd name="T3" fmla="*/ 180284 h 182"/>
                    <a:gd name="T4" fmla="*/ 15789 w 302"/>
                    <a:gd name="T5" fmla="*/ 68274 h 182"/>
                    <a:gd name="T6" fmla="*/ 61892 w 302"/>
                    <a:gd name="T7" fmla="*/ 16897 h 182"/>
                    <a:gd name="T8" fmla="*/ 156756 w 302"/>
                    <a:gd name="T9" fmla="*/ 79749 h 182"/>
                    <a:gd name="T10" fmla="*/ 185799 w 302"/>
                    <a:gd name="T11" fmla="*/ 189895 h 182"/>
                    <a:gd name="T12" fmla="*/ 180034 w 302"/>
                    <a:gd name="T13" fmla="*/ 245806 h 182"/>
                    <a:gd name="T14" fmla="*/ 181587 w 302"/>
                    <a:gd name="T15" fmla="*/ 321490 h 182"/>
                    <a:gd name="T16" fmla="*/ 231552 w 302"/>
                    <a:gd name="T17" fmla="*/ 316852 h 182"/>
                    <a:gd name="T18" fmla="*/ 253370 w 302"/>
                    <a:gd name="T19" fmla="*/ 255405 h 182"/>
                    <a:gd name="T20" fmla="*/ 225810 w 302"/>
                    <a:gd name="T21" fmla="*/ 217998 h 182"/>
                    <a:gd name="T22" fmla="*/ 212411 w 302"/>
                    <a:gd name="T23" fmla="*/ 199872 h 182"/>
                    <a:gd name="T24" fmla="*/ 196619 w 302"/>
                    <a:gd name="T25" fmla="*/ 114668 h 182"/>
                    <a:gd name="T26" fmla="*/ 194751 w 302"/>
                    <a:gd name="T27" fmla="*/ 96646 h 182"/>
                    <a:gd name="T28" fmla="*/ 237580 w 302"/>
                    <a:gd name="T29" fmla="*/ 152669 h 182"/>
                    <a:gd name="T30" fmla="*/ 260527 w 302"/>
                    <a:gd name="T31" fmla="*/ 89365 h 182"/>
                    <a:gd name="T32" fmla="*/ 256631 w 302"/>
                    <a:gd name="T33" fmla="*/ 79749 h 182"/>
                    <a:gd name="T34" fmla="*/ 432331 w 302"/>
                    <a:gd name="T35" fmla="*/ 141194 h 182"/>
                    <a:gd name="T36" fmla="*/ 583408 w 302"/>
                    <a:gd name="T37" fmla="*/ 141194 h 182"/>
                    <a:gd name="T38" fmla="*/ 429278 w 302"/>
                    <a:gd name="T39" fmla="*/ 407787 h 182"/>
                    <a:gd name="T40" fmla="*/ 266742 w 302"/>
                    <a:gd name="T41" fmla="*/ 579667 h 182"/>
                    <a:gd name="T42" fmla="*/ 60012 w 302"/>
                    <a:gd name="T43" fmla="*/ 541696 h 182"/>
                    <a:gd name="T44" fmla="*/ 67629 w 302"/>
                    <a:gd name="T45" fmla="*/ 410838 h 182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302"/>
                    <a:gd name="T70" fmla="*/ 0 h 182"/>
                    <a:gd name="T71" fmla="*/ 302 w 302"/>
                    <a:gd name="T72" fmla="*/ 182 h 182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302" h="182">
                      <a:moveTo>
                        <a:pt x="35" y="119"/>
                      </a:moveTo>
                      <a:cubicBezTo>
                        <a:pt x="36" y="69"/>
                        <a:pt x="0" y="64"/>
                        <a:pt x="1" y="52"/>
                      </a:cubicBezTo>
                      <a:cubicBezTo>
                        <a:pt x="2" y="39"/>
                        <a:pt x="3" y="27"/>
                        <a:pt x="8" y="20"/>
                      </a:cubicBezTo>
                      <a:cubicBezTo>
                        <a:pt x="13" y="11"/>
                        <a:pt x="14" y="0"/>
                        <a:pt x="32" y="5"/>
                      </a:cubicBezTo>
                      <a:cubicBezTo>
                        <a:pt x="50" y="10"/>
                        <a:pt x="73" y="19"/>
                        <a:pt x="81" y="23"/>
                      </a:cubicBezTo>
                      <a:cubicBezTo>
                        <a:pt x="87" y="27"/>
                        <a:pt x="93" y="44"/>
                        <a:pt x="96" y="55"/>
                      </a:cubicBezTo>
                      <a:cubicBezTo>
                        <a:pt x="96" y="59"/>
                        <a:pt x="94" y="68"/>
                        <a:pt x="93" y="71"/>
                      </a:cubicBezTo>
                      <a:cubicBezTo>
                        <a:pt x="90" y="78"/>
                        <a:pt x="88" y="88"/>
                        <a:pt x="94" y="93"/>
                      </a:cubicBezTo>
                      <a:cubicBezTo>
                        <a:pt x="110" y="104"/>
                        <a:pt x="119" y="96"/>
                        <a:pt x="120" y="92"/>
                      </a:cubicBezTo>
                      <a:cubicBezTo>
                        <a:pt x="124" y="92"/>
                        <a:pt x="135" y="84"/>
                        <a:pt x="131" y="74"/>
                      </a:cubicBezTo>
                      <a:cubicBezTo>
                        <a:pt x="129" y="67"/>
                        <a:pt x="123" y="64"/>
                        <a:pt x="117" y="63"/>
                      </a:cubicBezTo>
                      <a:cubicBezTo>
                        <a:pt x="115" y="62"/>
                        <a:pt x="111" y="61"/>
                        <a:pt x="110" y="58"/>
                      </a:cubicBezTo>
                      <a:cubicBezTo>
                        <a:pt x="108" y="51"/>
                        <a:pt x="105" y="41"/>
                        <a:pt x="102" y="33"/>
                      </a:cubicBezTo>
                      <a:cubicBezTo>
                        <a:pt x="102" y="31"/>
                        <a:pt x="101" y="30"/>
                        <a:pt x="101" y="28"/>
                      </a:cubicBezTo>
                      <a:cubicBezTo>
                        <a:pt x="105" y="34"/>
                        <a:pt x="112" y="44"/>
                        <a:pt x="123" y="44"/>
                      </a:cubicBezTo>
                      <a:cubicBezTo>
                        <a:pt x="137" y="45"/>
                        <a:pt x="140" y="31"/>
                        <a:pt x="135" y="26"/>
                      </a:cubicBezTo>
                      <a:cubicBezTo>
                        <a:pt x="134" y="25"/>
                        <a:pt x="133" y="24"/>
                        <a:pt x="133" y="23"/>
                      </a:cubicBezTo>
                      <a:cubicBezTo>
                        <a:pt x="156" y="37"/>
                        <a:pt x="189" y="41"/>
                        <a:pt x="224" y="41"/>
                      </a:cubicBezTo>
                      <a:cubicBezTo>
                        <a:pt x="249" y="41"/>
                        <a:pt x="275" y="41"/>
                        <a:pt x="302" y="41"/>
                      </a:cubicBezTo>
                      <a:cubicBezTo>
                        <a:pt x="295" y="90"/>
                        <a:pt x="249" y="124"/>
                        <a:pt x="222" y="118"/>
                      </a:cubicBezTo>
                      <a:cubicBezTo>
                        <a:pt x="222" y="135"/>
                        <a:pt x="168" y="172"/>
                        <a:pt x="138" y="168"/>
                      </a:cubicBezTo>
                      <a:cubicBezTo>
                        <a:pt x="136" y="182"/>
                        <a:pt x="61" y="167"/>
                        <a:pt x="31" y="157"/>
                      </a:cubicBezTo>
                      <a:cubicBezTo>
                        <a:pt x="34" y="145"/>
                        <a:pt x="35" y="132"/>
                        <a:pt x="35" y="119"/>
                      </a:cubicBezTo>
                      <a:close/>
                    </a:path>
                  </a:pathLst>
                </a:custGeom>
                <a:solidFill>
                  <a:srgbClr val="EDECF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03" name="Freeform 72"/>
                <p:cNvSpPr>
                  <a:spLocks noChangeArrowheads="1"/>
                </p:cNvSpPr>
                <p:nvPr/>
              </p:nvSpPr>
              <p:spPr bwMode="auto">
                <a:xfrm>
                  <a:off x="3117" y="2388"/>
                  <a:ext cx="693" cy="289"/>
                </a:xfrm>
                <a:custGeom>
                  <a:avLst/>
                  <a:gdLst>
                    <a:gd name="T0" fmla="*/ 575572 w 299"/>
                    <a:gd name="T1" fmla="*/ 139678 h 117"/>
                    <a:gd name="T2" fmla="*/ 513705 w 299"/>
                    <a:gd name="T3" fmla="*/ 144290 h 117"/>
                    <a:gd name="T4" fmla="*/ 413144 w 299"/>
                    <a:gd name="T5" fmla="*/ 139678 h 117"/>
                    <a:gd name="T6" fmla="*/ 354677 w 299"/>
                    <a:gd name="T7" fmla="*/ 132863 h 117"/>
                    <a:gd name="T8" fmla="*/ 322305 w 299"/>
                    <a:gd name="T9" fmla="*/ 123294 h 117"/>
                    <a:gd name="T10" fmla="*/ 278095 w 299"/>
                    <a:gd name="T11" fmla="*/ 109519 h 117"/>
                    <a:gd name="T12" fmla="*/ 264784 w 299"/>
                    <a:gd name="T13" fmla="*/ 99952 h 117"/>
                    <a:gd name="T14" fmla="*/ 237495 w 299"/>
                    <a:gd name="T15" fmla="*/ 150801 h 117"/>
                    <a:gd name="T16" fmla="*/ 210475 w 299"/>
                    <a:gd name="T17" fmla="*/ 130104 h 117"/>
                    <a:gd name="T18" fmla="*/ 207997 w 299"/>
                    <a:gd name="T19" fmla="*/ 132863 h 117"/>
                    <a:gd name="T20" fmla="*/ 204797 w 299"/>
                    <a:gd name="T21" fmla="*/ 146926 h 117"/>
                    <a:gd name="T22" fmla="*/ 212355 w 299"/>
                    <a:gd name="T23" fmla="*/ 198074 h 117"/>
                    <a:gd name="T24" fmla="*/ 225714 w 299"/>
                    <a:gd name="T25" fmla="*/ 215982 h 117"/>
                    <a:gd name="T26" fmla="*/ 253276 w 299"/>
                    <a:gd name="T27" fmla="*/ 253505 h 117"/>
                    <a:gd name="T28" fmla="*/ 231404 w 299"/>
                    <a:gd name="T29" fmla="*/ 314859 h 117"/>
                    <a:gd name="T30" fmla="*/ 181392 w 299"/>
                    <a:gd name="T31" fmla="*/ 318685 h 117"/>
                    <a:gd name="T32" fmla="*/ 179983 w 299"/>
                    <a:gd name="T33" fmla="*/ 242382 h 117"/>
                    <a:gd name="T34" fmla="*/ 185726 w 299"/>
                    <a:gd name="T35" fmla="*/ 188519 h 117"/>
                    <a:gd name="T36" fmla="*/ 162466 w 299"/>
                    <a:gd name="T37" fmla="*/ 88555 h 117"/>
                    <a:gd name="T38" fmla="*/ 125723 w 299"/>
                    <a:gd name="T39" fmla="*/ 55614 h 117"/>
                    <a:gd name="T40" fmla="*/ 61867 w 299"/>
                    <a:gd name="T41" fmla="*/ 16821 h 117"/>
                    <a:gd name="T42" fmla="*/ 15788 w 299"/>
                    <a:gd name="T43" fmla="*/ 67937 h 117"/>
                    <a:gd name="T44" fmla="*/ 1880 w 299"/>
                    <a:gd name="T45" fmla="*/ 177384 h 117"/>
                    <a:gd name="T46" fmla="*/ 67606 w 299"/>
                    <a:gd name="T47" fmla="*/ 400626 h 117"/>
                    <a:gd name="T48" fmla="*/ 52381 w 299"/>
                    <a:gd name="T49" fmla="*/ 228970 h 117"/>
                    <a:gd name="T50" fmla="*/ 32372 w 299"/>
                    <a:gd name="T51" fmla="*/ 123294 h 117"/>
                    <a:gd name="T52" fmla="*/ 61867 w 299"/>
                    <a:gd name="T53" fmla="*/ 65181 h 117"/>
                    <a:gd name="T54" fmla="*/ 140904 w 299"/>
                    <a:gd name="T55" fmla="*/ 106463 h 117"/>
                    <a:gd name="T56" fmla="*/ 164137 w 299"/>
                    <a:gd name="T57" fmla="*/ 167810 h 117"/>
                    <a:gd name="T58" fmla="*/ 194703 w 299"/>
                    <a:gd name="T59" fmla="*/ 362920 h 117"/>
                    <a:gd name="T60" fmla="*/ 260427 w 299"/>
                    <a:gd name="T61" fmla="*/ 307489 h 117"/>
                    <a:gd name="T62" fmla="*/ 267996 w 299"/>
                    <a:gd name="T63" fmla="*/ 232815 h 117"/>
                    <a:gd name="T64" fmla="*/ 291391 w 299"/>
                    <a:gd name="T65" fmla="*/ 209164 h 117"/>
                    <a:gd name="T66" fmla="*/ 457004 w 299"/>
                    <a:gd name="T67" fmla="*/ 225998 h 117"/>
                    <a:gd name="T68" fmla="*/ 502226 w 299"/>
                    <a:gd name="T69" fmla="*/ 321368 h 117"/>
                    <a:gd name="T70" fmla="*/ 443613 w 299"/>
                    <a:gd name="T71" fmla="*/ 372491 h 117"/>
                    <a:gd name="T72" fmla="*/ 540403 w 299"/>
                    <a:gd name="T73" fmla="*/ 260320 h 117"/>
                    <a:gd name="T74" fmla="*/ 575572 w 299"/>
                    <a:gd name="T75" fmla="*/ 139678 h 117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w 299"/>
                    <a:gd name="T115" fmla="*/ 0 h 117"/>
                    <a:gd name="T116" fmla="*/ 299 w 299"/>
                    <a:gd name="T117" fmla="*/ 117 h 117"/>
                  </a:gdLst>
                  <a:ahLst/>
                  <a:cxnLst>
                    <a:cxn ang="T76">
                      <a:pos x="T0" y="T1"/>
                    </a:cxn>
                    <a:cxn ang="T77">
                      <a:pos x="T2" y="T3"/>
                    </a:cxn>
                    <a:cxn ang="T78">
                      <a:pos x="T4" y="T5"/>
                    </a:cxn>
                    <a:cxn ang="T79">
                      <a:pos x="T6" y="T7"/>
                    </a:cxn>
                    <a:cxn ang="T80">
                      <a:pos x="T8" y="T9"/>
                    </a:cxn>
                    <a:cxn ang="T81">
                      <a:pos x="T10" y="T11"/>
                    </a:cxn>
                    <a:cxn ang="T82">
                      <a:pos x="T12" y="T13"/>
                    </a:cxn>
                    <a:cxn ang="T83">
                      <a:pos x="T14" y="T15"/>
                    </a:cxn>
                    <a:cxn ang="T84">
                      <a:pos x="T16" y="T17"/>
                    </a:cxn>
                    <a:cxn ang="T85">
                      <a:pos x="T18" y="T19"/>
                    </a:cxn>
                    <a:cxn ang="T86">
                      <a:pos x="T20" y="T21"/>
                    </a:cxn>
                    <a:cxn ang="T87">
                      <a:pos x="T22" y="T23"/>
                    </a:cxn>
                    <a:cxn ang="T88">
                      <a:pos x="T24" y="T25"/>
                    </a:cxn>
                    <a:cxn ang="T89">
                      <a:pos x="T26" y="T27"/>
                    </a:cxn>
                    <a:cxn ang="T90">
                      <a:pos x="T28" y="T29"/>
                    </a:cxn>
                    <a:cxn ang="T91">
                      <a:pos x="T30" y="T31"/>
                    </a:cxn>
                    <a:cxn ang="T92">
                      <a:pos x="T32" y="T33"/>
                    </a:cxn>
                    <a:cxn ang="T93">
                      <a:pos x="T34" y="T35"/>
                    </a:cxn>
                    <a:cxn ang="T94">
                      <a:pos x="T36" y="T37"/>
                    </a:cxn>
                    <a:cxn ang="T95">
                      <a:pos x="T38" y="T39"/>
                    </a:cxn>
                    <a:cxn ang="T96">
                      <a:pos x="T40" y="T41"/>
                    </a:cxn>
                    <a:cxn ang="T97">
                      <a:pos x="T42" y="T43"/>
                    </a:cxn>
                    <a:cxn ang="T98">
                      <a:pos x="T44" y="T45"/>
                    </a:cxn>
                    <a:cxn ang="T99">
                      <a:pos x="T46" y="T47"/>
                    </a:cxn>
                    <a:cxn ang="T100">
                      <a:pos x="T48" y="T49"/>
                    </a:cxn>
                    <a:cxn ang="T101">
                      <a:pos x="T50" y="T51"/>
                    </a:cxn>
                    <a:cxn ang="T102">
                      <a:pos x="T52" y="T53"/>
                    </a:cxn>
                    <a:cxn ang="T103">
                      <a:pos x="T54" y="T55"/>
                    </a:cxn>
                    <a:cxn ang="T104">
                      <a:pos x="T56" y="T57"/>
                    </a:cxn>
                    <a:cxn ang="T105">
                      <a:pos x="T58" y="T59"/>
                    </a:cxn>
                    <a:cxn ang="T106">
                      <a:pos x="T60" y="T61"/>
                    </a:cxn>
                    <a:cxn ang="T107">
                      <a:pos x="T62" y="T63"/>
                    </a:cxn>
                    <a:cxn ang="T108">
                      <a:pos x="T64" y="T65"/>
                    </a:cxn>
                    <a:cxn ang="T109">
                      <a:pos x="T66" y="T67"/>
                    </a:cxn>
                    <a:cxn ang="T110">
                      <a:pos x="T68" y="T69"/>
                    </a:cxn>
                    <a:cxn ang="T111">
                      <a:pos x="T70" y="T71"/>
                    </a:cxn>
                    <a:cxn ang="T112">
                      <a:pos x="T72" y="T73"/>
                    </a:cxn>
                    <a:cxn ang="T113">
                      <a:pos x="T74" y="T75"/>
                    </a:cxn>
                  </a:cxnLst>
                  <a:rect l="T114" t="T115" r="T116" b="T117"/>
                  <a:pathLst>
                    <a:path w="299" h="117">
                      <a:moveTo>
                        <a:pt x="298" y="41"/>
                      </a:moveTo>
                      <a:cubicBezTo>
                        <a:pt x="293" y="41"/>
                        <a:pt x="273" y="42"/>
                        <a:pt x="266" y="42"/>
                      </a:cubicBezTo>
                      <a:cubicBezTo>
                        <a:pt x="250" y="43"/>
                        <a:pt x="231" y="43"/>
                        <a:pt x="214" y="41"/>
                      </a:cubicBezTo>
                      <a:cubicBezTo>
                        <a:pt x="204" y="41"/>
                        <a:pt x="194" y="40"/>
                        <a:pt x="184" y="39"/>
                      </a:cubicBezTo>
                      <a:cubicBezTo>
                        <a:pt x="178" y="38"/>
                        <a:pt x="172" y="38"/>
                        <a:pt x="167" y="36"/>
                      </a:cubicBezTo>
                      <a:cubicBezTo>
                        <a:pt x="159" y="35"/>
                        <a:pt x="151" y="34"/>
                        <a:pt x="144" y="32"/>
                      </a:cubicBezTo>
                      <a:cubicBezTo>
                        <a:pt x="141" y="31"/>
                        <a:pt x="139" y="30"/>
                        <a:pt x="137" y="29"/>
                      </a:cubicBezTo>
                      <a:cubicBezTo>
                        <a:pt x="139" y="35"/>
                        <a:pt x="134" y="44"/>
                        <a:pt x="123" y="44"/>
                      </a:cubicBezTo>
                      <a:cubicBezTo>
                        <a:pt x="118" y="44"/>
                        <a:pt x="113" y="41"/>
                        <a:pt x="109" y="38"/>
                      </a:cubicBezTo>
                      <a:cubicBezTo>
                        <a:pt x="109" y="38"/>
                        <a:pt x="108" y="39"/>
                        <a:pt x="108" y="39"/>
                      </a:cubicBezTo>
                      <a:cubicBezTo>
                        <a:pt x="106" y="40"/>
                        <a:pt x="106" y="42"/>
                        <a:pt x="106" y="43"/>
                      </a:cubicBezTo>
                      <a:cubicBezTo>
                        <a:pt x="108" y="49"/>
                        <a:pt x="109" y="54"/>
                        <a:pt x="110" y="58"/>
                      </a:cubicBezTo>
                      <a:cubicBezTo>
                        <a:pt x="111" y="61"/>
                        <a:pt x="115" y="62"/>
                        <a:pt x="117" y="63"/>
                      </a:cubicBezTo>
                      <a:cubicBezTo>
                        <a:pt x="123" y="64"/>
                        <a:pt x="129" y="67"/>
                        <a:pt x="131" y="74"/>
                      </a:cubicBezTo>
                      <a:cubicBezTo>
                        <a:pt x="135" y="84"/>
                        <a:pt x="124" y="92"/>
                        <a:pt x="120" y="92"/>
                      </a:cubicBezTo>
                      <a:cubicBezTo>
                        <a:pt x="119" y="96"/>
                        <a:pt x="110" y="104"/>
                        <a:pt x="94" y="93"/>
                      </a:cubicBezTo>
                      <a:cubicBezTo>
                        <a:pt x="88" y="88"/>
                        <a:pt x="90" y="78"/>
                        <a:pt x="93" y="71"/>
                      </a:cubicBezTo>
                      <a:cubicBezTo>
                        <a:pt x="94" y="68"/>
                        <a:pt x="96" y="59"/>
                        <a:pt x="96" y="55"/>
                      </a:cubicBezTo>
                      <a:cubicBezTo>
                        <a:pt x="94" y="46"/>
                        <a:pt x="89" y="32"/>
                        <a:pt x="84" y="26"/>
                      </a:cubicBezTo>
                      <a:cubicBezTo>
                        <a:pt x="78" y="29"/>
                        <a:pt x="66" y="19"/>
                        <a:pt x="65" y="16"/>
                      </a:cubicBezTo>
                      <a:cubicBezTo>
                        <a:pt x="55" y="12"/>
                        <a:pt x="43" y="8"/>
                        <a:pt x="32" y="5"/>
                      </a:cubicBezTo>
                      <a:cubicBezTo>
                        <a:pt x="14" y="0"/>
                        <a:pt x="13" y="11"/>
                        <a:pt x="8" y="20"/>
                      </a:cubicBezTo>
                      <a:cubicBezTo>
                        <a:pt x="3" y="27"/>
                        <a:pt x="2" y="39"/>
                        <a:pt x="1" y="52"/>
                      </a:cubicBezTo>
                      <a:cubicBezTo>
                        <a:pt x="0" y="64"/>
                        <a:pt x="35" y="69"/>
                        <a:pt x="35" y="117"/>
                      </a:cubicBezTo>
                      <a:cubicBezTo>
                        <a:pt x="36" y="100"/>
                        <a:pt x="33" y="82"/>
                        <a:pt x="27" y="67"/>
                      </a:cubicBezTo>
                      <a:cubicBezTo>
                        <a:pt x="22" y="58"/>
                        <a:pt x="15" y="47"/>
                        <a:pt x="17" y="36"/>
                      </a:cubicBezTo>
                      <a:cubicBezTo>
                        <a:pt x="19" y="29"/>
                        <a:pt x="25" y="22"/>
                        <a:pt x="32" y="19"/>
                      </a:cubicBezTo>
                      <a:cubicBezTo>
                        <a:pt x="40" y="16"/>
                        <a:pt x="62" y="23"/>
                        <a:pt x="73" y="31"/>
                      </a:cubicBezTo>
                      <a:cubicBezTo>
                        <a:pt x="78" y="35"/>
                        <a:pt x="83" y="41"/>
                        <a:pt x="85" y="49"/>
                      </a:cubicBezTo>
                      <a:cubicBezTo>
                        <a:pt x="90" y="73"/>
                        <a:pt x="69" y="100"/>
                        <a:pt x="101" y="106"/>
                      </a:cubicBezTo>
                      <a:cubicBezTo>
                        <a:pt x="114" y="108"/>
                        <a:pt x="129" y="102"/>
                        <a:pt x="135" y="90"/>
                      </a:cubicBezTo>
                      <a:cubicBezTo>
                        <a:pt x="139" y="82"/>
                        <a:pt x="140" y="76"/>
                        <a:pt x="139" y="68"/>
                      </a:cubicBezTo>
                      <a:cubicBezTo>
                        <a:pt x="136" y="56"/>
                        <a:pt x="142" y="59"/>
                        <a:pt x="151" y="61"/>
                      </a:cubicBezTo>
                      <a:cubicBezTo>
                        <a:pt x="179" y="66"/>
                        <a:pt x="209" y="66"/>
                        <a:pt x="237" y="66"/>
                      </a:cubicBezTo>
                      <a:cubicBezTo>
                        <a:pt x="267" y="65"/>
                        <a:pt x="275" y="79"/>
                        <a:pt x="260" y="94"/>
                      </a:cubicBezTo>
                      <a:cubicBezTo>
                        <a:pt x="240" y="116"/>
                        <a:pt x="230" y="109"/>
                        <a:pt x="230" y="109"/>
                      </a:cubicBezTo>
                      <a:cubicBezTo>
                        <a:pt x="250" y="117"/>
                        <a:pt x="272" y="90"/>
                        <a:pt x="280" y="76"/>
                      </a:cubicBezTo>
                      <a:cubicBezTo>
                        <a:pt x="285" y="67"/>
                        <a:pt x="299" y="53"/>
                        <a:pt x="298" y="41"/>
                      </a:cubicBezTo>
                      <a:close/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04" name="Freeform 73"/>
                <p:cNvSpPr>
                  <a:spLocks noChangeArrowheads="1"/>
                </p:cNvSpPr>
                <p:nvPr/>
              </p:nvSpPr>
              <p:spPr bwMode="auto">
                <a:xfrm>
                  <a:off x="3312" y="2468"/>
                  <a:ext cx="127" cy="178"/>
                </a:xfrm>
                <a:custGeom>
                  <a:avLst/>
                  <a:gdLst>
                    <a:gd name="T0" fmla="*/ 102607 w 55"/>
                    <a:gd name="T1" fmla="*/ 72879 h 72"/>
                    <a:gd name="T2" fmla="*/ 74251 w 55"/>
                    <a:gd name="T3" fmla="*/ 41719 h 72"/>
                    <a:gd name="T4" fmla="*/ 72727 w 55"/>
                    <a:gd name="T5" fmla="*/ 41719 h 72"/>
                    <a:gd name="T6" fmla="*/ 37158 w 55"/>
                    <a:gd name="T7" fmla="*/ 0 h 72"/>
                    <a:gd name="T8" fmla="*/ 33944 w 55"/>
                    <a:gd name="T9" fmla="*/ 0 h 72"/>
                    <a:gd name="T10" fmla="*/ 33944 w 55"/>
                    <a:gd name="T11" fmla="*/ 2761 h 72"/>
                    <a:gd name="T12" fmla="*/ 48643 w 55"/>
                    <a:gd name="T13" fmla="*/ 89314 h 72"/>
                    <a:gd name="T14" fmla="*/ 61237 w 55"/>
                    <a:gd name="T15" fmla="*/ 107324 h 72"/>
                    <a:gd name="T16" fmla="*/ 88217 w 55"/>
                    <a:gd name="T17" fmla="*/ 144981 h 72"/>
                    <a:gd name="T18" fmla="*/ 67151 w 55"/>
                    <a:gd name="T19" fmla="*/ 206569 h 72"/>
                    <a:gd name="T20" fmla="*/ 18507 w 55"/>
                    <a:gd name="T21" fmla="*/ 210450 h 72"/>
                    <a:gd name="T22" fmla="*/ 16806 w 55"/>
                    <a:gd name="T23" fmla="*/ 133802 h 72"/>
                    <a:gd name="T24" fmla="*/ 22715 w 55"/>
                    <a:gd name="T25" fmla="*/ 79717 h 72"/>
                    <a:gd name="T26" fmla="*/ 7278 w 55"/>
                    <a:gd name="T27" fmla="*/ 0 h 72"/>
                    <a:gd name="T28" fmla="*/ 1845 w 55"/>
                    <a:gd name="T29" fmla="*/ 23721 h 72"/>
                    <a:gd name="T30" fmla="*/ 9837 w 55"/>
                    <a:gd name="T31" fmla="*/ 124204 h 72"/>
                    <a:gd name="T32" fmla="*/ 5576 w 55"/>
                    <a:gd name="T33" fmla="*/ 199736 h 72"/>
                    <a:gd name="T34" fmla="*/ 67151 w 55"/>
                    <a:gd name="T35" fmla="*/ 227375 h 72"/>
                    <a:gd name="T36" fmla="*/ 98677 w 55"/>
                    <a:gd name="T37" fmla="*/ 144981 h 72"/>
                    <a:gd name="T38" fmla="*/ 76678 w 55"/>
                    <a:gd name="T39" fmla="*/ 89314 h 72"/>
                    <a:gd name="T40" fmla="*/ 102607 w 55"/>
                    <a:gd name="T41" fmla="*/ 72879 h 72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55"/>
                    <a:gd name="T64" fmla="*/ 0 h 72"/>
                    <a:gd name="T65" fmla="*/ 55 w 55"/>
                    <a:gd name="T66" fmla="*/ 72 h 72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55" h="72">
                      <a:moveTo>
                        <a:pt x="55" y="21"/>
                      </a:moveTo>
                      <a:cubicBezTo>
                        <a:pt x="40" y="12"/>
                        <a:pt x="40" y="12"/>
                        <a:pt x="40" y="12"/>
                      </a:cubicBezTo>
                      <a:cubicBezTo>
                        <a:pt x="40" y="12"/>
                        <a:pt x="40" y="12"/>
                        <a:pt x="39" y="12"/>
                      </a:cubicBezTo>
                      <a:cubicBezTo>
                        <a:pt x="30" y="12"/>
                        <a:pt x="24" y="6"/>
                        <a:pt x="20" y="0"/>
                      </a:cubicBezTo>
                      <a:cubicBezTo>
                        <a:pt x="19" y="0"/>
                        <a:pt x="19" y="0"/>
                        <a:pt x="18" y="0"/>
                      </a:cubicBezTo>
                      <a:cubicBezTo>
                        <a:pt x="18" y="0"/>
                        <a:pt x="18" y="1"/>
                        <a:pt x="18" y="1"/>
                      </a:cubicBezTo>
                      <a:cubicBezTo>
                        <a:pt x="21" y="9"/>
                        <a:pt x="24" y="19"/>
                        <a:pt x="26" y="26"/>
                      </a:cubicBezTo>
                      <a:cubicBezTo>
                        <a:pt x="27" y="29"/>
                        <a:pt x="31" y="30"/>
                        <a:pt x="33" y="31"/>
                      </a:cubicBezTo>
                      <a:cubicBezTo>
                        <a:pt x="39" y="32"/>
                        <a:pt x="45" y="35"/>
                        <a:pt x="47" y="42"/>
                      </a:cubicBezTo>
                      <a:cubicBezTo>
                        <a:pt x="51" y="52"/>
                        <a:pt x="40" y="60"/>
                        <a:pt x="36" y="60"/>
                      </a:cubicBezTo>
                      <a:cubicBezTo>
                        <a:pt x="35" y="64"/>
                        <a:pt x="26" y="72"/>
                        <a:pt x="10" y="61"/>
                      </a:cubicBezTo>
                      <a:cubicBezTo>
                        <a:pt x="4" y="56"/>
                        <a:pt x="6" y="46"/>
                        <a:pt x="9" y="39"/>
                      </a:cubicBezTo>
                      <a:cubicBezTo>
                        <a:pt x="10" y="36"/>
                        <a:pt x="12" y="27"/>
                        <a:pt x="12" y="23"/>
                      </a:cubicBezTo>
                      <a:cubicBezTo>
                        <a:pt x="10" y="16"/>
                        <a:pt x="7" y="7"/>
                        <a:pt x="4" y="0"/>
                      </a:cubicBezTo>
                      <a:cubicBezTo>
                        <a:pt x="0" y="1"/>
                        <a:pt x="0" y="3"/>
                        <a:pt x="1" y="7"/>
                      </a:cubicBezTo>
                      <a:cubicBezTo>
                        <a:pt x="4" y="17"/>
                        <a:pt x="7" y="25"/>
                        <a:pt x="5" y="36"/>
                      </a:cubicBezTo>
                      <a:cubicBezTo>
                        <a:pt x="3" y="43"/>
                        <a:pt x="1" y="51"/>
                        <a:pt x="3" y="58"/>
                      </a:cubicBezTo>
                      <a:cubicBezTo>
                        <a:pt x="8" y="69"/>
                        <a:pt x="27" y="71"/>
                        <a:pt x="36" y="66"/>
                      </a:cubicBezTo>
                      <a:cubicBezTo>
                        <a:pt x="46" y="61"/>
                        <a:pt x="55" y="55"/>
                        <a:pt x="53" y="42"/>
                      </a:cubicBezTo>
                      <a:cubicBezTo>
                        <a:pt x="51" y="34"/>
                        <a:pt x="45" y="31"/>
                        <a:pt x="41" y="26"/>
                      </a:cubicBezTo>
                      <a:cubicBezTo>
                        <a:pt x="34" y="18"/>
                        <a:pt x="50" y="21"/>
                        <a:pt x="55" y="21"/>
                      </a:cubicBezTo>
                      <a:close/>
                    </a:path>
                  </a:pathLst>
                </a:custGeom>
                <a:solidFill>
                  <a:srgbClr val="B8B2C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05" name="Freeform 74"/>
                <p:cNvSpPr>
                  <a:spLocks noChangeArrowheads="1"/>
                </p:cNvSpPr>
                <p:nvPr/>
              </p:nvSpPr>
              <p:spPr bwMode="auto">
                <a:xfrm>
                  <a:off x="3119" y="2388"/>
                  <a:ext cx="221" cy="158"/>
                </a:xfrm>
                <a:custGeom>
                  <a:avLst/>
                  <a:gdLst>
                    <a:gd name="T0" fmla="*/ 147572 w 95"/>
                    <a:gd name="T1" fmla="*/ 88295 h 64"/>
                    <a:gd name="T2" fmla="*/ 169919 w 95"/>
                    <a:gd name="T3" fmla="*/ 139223 h 64"/>
                    <a:gd name="T4" fmla="*/ 187648 w 95"/>
                    <a:gd name="T5" fmla="*/ 203924 h 64"/>
                    <a:gd name="T6" fmla="*/ 189546 w 95"/>
                    <a:gd name="T7" fmla="*/ 187736 h 64"/>
                    <a:gd name="T8" fmla="*/ 159646 w 95"/>
                    <a:gd name="T9" fmla="*/ 78780 h 64"/>
                    <a:gd name="T10" fmla="*/ 61538 w 95"/>
                    <a:gd name="T11" fmla="*/ 16790 h 64"/>
                    <a:gd name="T12" fmla="*/ 13621 w 95"/>
                    <a:gd name="T13" fmla="*/ 67676 h 64"/>
                    <a:gd name="T14" fmla="*/ 0 w 95"/>
                    <a:gd name="T15" fmla="*/ 176632 h 64"/>
                    <a:gd name="T16" fmla="*/ 18043 w 95"/>
                    <a:gd name="T17" fmla="*/ 217978 h 64"/>
                    <a:gd name="T18" fmla="*/ 16138 w 95"/>
                    <a:gd name="T19" fmla="*/ 162589 h 64"/>
                    <a:gd name="T20" fmla="*/ 46482 w 95"/>
                    <a:gd name="T21" fmla="*/ 37330 h 64"/>
                    <a:gd name="T22" fmla="*/ 147572 w 95"/>
                    <a:gd name="T23" fmla="*/ 88295 h 6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95"/>
                    <a:gd name="T37" fmla="*/ 0 h 64"/>
                    <a:gd name="T38" fmla="*/ 95 w 95"/>
                    <a:gd name="T39" fmla="*/ 64 h 64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95" h="64">
                      <a:moveTo>
                        <a:pt x="74" y="26"/>
                      </a:moveTo>
                      <a:cubicBezTo>
                        <a:pt x="80" y="29"/>
                        <a:pt x="84" y="38"/>
                        <a:pt x="85" y="41"/>
                      </a:cubicBezTo>
                      <a:cubicBezTo>
                        <a:pt x="85" y="47"/>
                        <a:pt x="94" y="48"/>
                        <a:pt x="94" y="60"/>
                      </a:cubicBezTo>
                      <a:cubicBezTo>
                        <a:pt x="95" y="58"/>
                        <a:pt x="95" y="56"/>
                        <a:pt x="95" y="55"/>
                      </a:cubicBezTo>
                      <a:cubicBezTo>
                        <a:pt x="92" y="44"/>
                        <a:pt x="86" y="27"/>
                        <a:pt x="80" y="23"/>
                      </a:cubicBezTo>
                      <a:cubicBezTo>
                        <a:pt x="72" y="19"/>
                        <a:pt x="49" y="10"/>
                        <a:pt x="31" y="5"/>
                      </a:cubicBezTo>
                      <a:cubicBezTo>
                        <a:pt x="13" y="0"/>
                        <a:pt x="12" y="11"/>
                        <a:pt x="7" y="20"/>
                      </a:cubicBezTo>
                      <a:cubicBezTo>
                        <a:pt x="2" y="27"/>
                        <a:pt x="1" y="39"/>
                        <a:pt x="0" y="52"/>
                      </a:cubicBezTo>
                      <a:cubicBezTo>
                        <a:pt x="0" y="56"/>
                        <a:pt x="4" y="60"/>
                        <a:pt x="9" y="64"/>
                      </a:cubicBezTo>
                      <a:cubicBezTo>
                        <a:pt x="8" y="61"/>
                        <a:pt x="8" y="56"/>
                        <a:pt x="8" y="48"/>
                      </a:cubicBezTo>
                      <a:cubicBezTo>
                        <a:pt x="11" y="25"/>
                        <a:pt x="12" y="15"/>
                        <a:pt x="23" y="11"/>
                      </a:cubicBezTo>
                      <a:cubicBezTo>
                        <a:pt x="34" y="7"/>
                        <a:pt x="64" y="20"/>
                        <a:pt x="74" y="26"/>
                      </a:cubicBezTo>
                      <a:close/>
                    </a:path>
                  </a:pathLst>
                </a:custGeom>
                <a:solidFill>
                  <a:srgbClr val="B8B2C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06" name="Freeform 75"/>
                <p:cNvSpPr>
                  <a:spLocks noChangeArrowheads="1"/>
                </p:cNvSpPr>
                <p:nvPr/>
              </p:nvSpPr>
              <p:spPr bwMode="auto">
                <a:xfrm>
                  <a:off x="3212" y="1132"/>
                  <a:ext cx="172" cy="299"/>
                </a:xfrm>
                <a:custGeom>
                  <a:avLst/>
                  <a:gdLst>
                    <a:gd name="T0" fmla="*/ 146667 w 74"/>
                    <a:gd name="T1" fmla="*/ 14093 h 121"/>
                    <a:gd name="T2" fmla="*/ 67510 w 74"/>
                    <a:gd name="T3" fmla="*/ 9580 h 121"/>
                    <a:gd name="T4" fmla="*/ 37384 w 74"/>
                    <a:gd name="T5" fmla="*/ 93328 h 121"/>
                    <a:gd name="T6" fmla="*/ 35964 w 74"/>
                    <a:gd name="T7" fmla="*/ 415699 h 121"/>
                    <a:gd name="T8" fmla="*/ 28229 w 74"/>
                    <a:gd name="T9" fmla="*/ 333528 h 121"/>
                    <a:gd name="T10" fmla="*/ 41789 w 74"/>
                    <a:gd name="T11" fmla="*/ 264356 h 121"/>
                    <a:gd name="T12" fmla="*/ 73344 w 74"/>
                    <a:gd name="T13" fmla="*/ 151385 h 121"/>
                    <a:gd name="T14" fmla="*/ 55365 w 74"/>
                    <a:gd name="T15" fmla="*/ 96263 h 121"/>
                    <a:gd name="T16" fmla="*/ 63101 w 74"/>
                    <a:gd name="T17" fmla="*/ 44405 h 121"/>
                    <a:gd name="T18" fmla="*/ 126792 w 74"/>
                    <a:gd name="T19" fmla="*/ 14093 h 121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74"/>
                    <a:gd name="T31" fmla="*/ 0 h 121"/>
                    <a:gd name="T32" fmla="*/ 74 w 74"/>
                    <a:gd name="T33" fmla="*/ 121 h 121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74" h="121">
                      <a:moveTo>
                        <a:pt x="74" y="4"/>
                      </a:moveTo>
                      <a:cubicBezTo>
                        <a:pt x="61" y="5"/>
                        <a:pt x="47" y="0"/>
                        <a:pt x="34" y="3"/>
                      </a:cubicBezTo>
                      <a:cubicBezTo>
                        <a:pt x="22" y="6"/>
                        <a:pt x="21" y="17"/>
                        <a:pt x="19" y="27"/>
                      </a:cubicBezTo>
                      <a:cubicBezTo>
                        <a:pt x="12" y="56"/>
                        <a:pt x="0" y="96"/>
                        <a:pt x="18" y="121"/>
                      </a:cubicBezTo>
                      <a:cubicBezTo>
                        <a:pt x="16" y="113"/>
                        <a:pt x="13" y="106"/>
                        <a:pt x="14" y="97"/>
                      </a:cubicBezTo>
                      <a:cubicBezTo>
                        <a:pt x="15" y="90"/>
                        <a:pt x="20" y="84"/>
                        <a:pt x="21" y="77"/>
                      </a:cubicBezTo>
                      <a:cubicBezTo>
                        <a:pt x="22" y="64"/>
                        <a:pt x="15" y="37"/>
                        <a:pt x="37" y="44"/>
                      </a:cubicBezTo>
                      <a:cubicBezTo>
                        <a:pt x="30" y="38"/>
                        <a:pt x="26" y="37"/>
                        <a:pt x="28" y="28"/>
                      </a:cubicBezTo>
                      <a:cubicBezTo>
                        <a:pt x="28" y="26"/>
                        <a:pt x="30" y="15"/>
                        <a:pt x="32" y="13"/>
                      </a:cubicBezTo>
                      <a:cubicBezTo>
                        <a:pt x="37" y="7"/>
                        <a:pt x="56" y="6"/>
                        <a:pt x="64" y="4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07" name="Freeform 76"/>
                <p:cNvSpPr>
                  <a:spLocks noChangeArrowheads="1"/>
                </p:cNvSpPr>
                <p:nvPr/>
              </p:nvSpPr>
              <p:spPr bwMode="auto">
                <a:xfrm>
                  <a:off x="2206" y="1421"/>
                  <a:ext cx="109" cy="193"/>
                </a:xfrm>
                <a:custGeom>
                  <a:avLst/>
                  <a:gdLst>
                    <a:gd name="T0" fmla="*/ 54472 w 47"/>
                    <a:gd name="T1" fmla="*/ 0 h 78"/>
                    <a:gd name="T2" fmla="*/ 7632 w 47"/>
                    <a:gd name="T3" fmla="*/ 59009 h 78"/>
                    <a:gd name="T4" fmla="*/ 15914 w 47"/>
                    <a:gd name="T5" fmla="*/ 124831 h 78"/>
                    <a:gd name="T6" fmla="*/ 52735 w 47"/>
                    <a:gd name="T7" fmla="*/ 202195 h 78"/>
                    <a:gd name="T8" fmla="*/ 91293 w 47"/>
                    <a:gd name="T9" fmla="*/ 271457 h 78"/>
                    <a:gd name="T10" fmla="*/ 65961 w 47"/>
                    <a:gd name="T11" fmla="*/ 198288 h 78"/>
                    <a:gd name="T12" fmla="*/ 62056 w 47"/>
                    <a:gd name="T13" fmla="*/ 135130 h 78"/>
                    <a:gd name="T14" fmla="*/ 23488 w 47"/>
                    <a:gd name="T15" fmla="*/ 82837 h 78"/>
                    <a:gd name="T16" fmla="*/ 42607 w 47"/>
                    <a:gd name="T17" fmla="*/ 16984 h 7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47"/>
                    <a:gd name="T28" fmla="*/ 0 h 78"/>
                    <a:gd name="T29" fmla="*/ 47 w 47"/>
                    <a:gd name="T30" fmla="*/ 78 h 78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47" h="78">
                      <a:moveTo>
                        <a:pt x="28" y="0"/>
                      </a:moveTo>
                      <a:cubicBezTo>
                        <a:pt x="21" y="3"/>
                        <a:pt x="8" y="11"/>
                        <a:pt x="4" y="17"/>
                      </a:cubicBezTo>
                      <a:cubicBezTo>
                        <a:pt x="0" y="24"/>
                        <a:pt x="4" y="30"/>
                        <a:pt x="8" y="36"/>
                      </a:cubicBezTo>
                      <a:cubicBezTo>
                        <a:pt x="13" y="43"/>
                        <a:pt x="20" y="53"/>
                        <a:pt x="27" y="58"/>
                      </a:cubicBezTo>
                      <a:cubicBezTo>
                        <a:pt x="36" y="66"/>
                        <a:pt x="43" y="66"/>
                        <a:pt x="47" y="78"/>
                      </a:cubicBezTo>
                      <a:cubicBezTo>
                        <a:pt x="46" y="67"/>
                        <a:pt x="42" y="64"/>
                        <a:pt x="34" y="57"/>
                      </a:cubicBezTo>
                      <a:cubicBezTo>
                        <a:pt x="26" y="51"/>
                        <a:pt x="23" y="47"/>
                        <a:pt x="32" y="39"/>
                      </a:cubicBezTo>
                      <a:cubicBezTo>
                        <a:pt x="22" y="39"/>
                        <a:pt x="16" y="34"/>
                        <a:pt x="12" y="24"/>
                      </a:cubicBezTo>
                      <a:cubicBezTo>
                        <a:pt x="8" y="13"/>
                        <a:pt x="15" y="13"/>
                        <a:pt x="22" y="5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08" name="Freeform 77"/>
                <p:cNvSpPr>
                  <a:spLocks noChangeArrowheads="1"/>
                </p:cNvSpPr>
                <p:nvPr/>
              </p:nvSpPr>
              <p:spPr bwMode="auto">
                <a:xfrm>
                  <a:off x="2366" y="1453"/>
                  <a:ext cx="167" cy="30"/>
                </a:xfrm>
                <a:custGeom>
                  <a:avLst/>
                  <a:gdLst>
                    <a:gd name="T0" fmla="*/ 0 w 72"/>
                    <a:gd name="T1" fmla="*/ 45905 h 12"/>
                    <a:gd name="T2" fmla="*/ 139816 w 72"/>
                    <a:gd name="T3" fmla="*/ 4875 h 12"/>
                    <a:gd name="T4" fmla="*/ 0 60000 65536"/>
                    <a:gd name="T5" fmla="*/ 0 60000 65536"/>
                    <a:gd name="T6" fmla="*/ 0 w 72"/>
                    <a:gd name="T7" fmla="*/ 0 h 12"/>
                    <a:gd name="T8" fmla="*/ 72 w 72"/>
                    <a:gd name="T9" fmla="*/ 12 h 12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72" h="12">
                      <a:moveTo>
                        <a:pt x="0" y="12"/>
                      </a:moveTo>
                      <a:cubicBezTo>
                        <a:pt x="23" y="0"/>
                        <a:pt x="49" y="2"/>
                        <a:pt x="72" y="1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09" name="Freeform 78"/>
                <p:cNvSpPr>
                  <a:spLocks noChangeArrowheads="1"/>
                </p:cNvSpPr>
                <p:nvPr/>
              </p:nvSpPr>
              <p:spPr bwMode="auto">
                <a:xfrm>
                  <a:off x="2424" y="1560"/>
                  <a:ext cx="294" cy="128"/>
                </a:xfrm>
                <a:custGeom>
                  <a:avLst/>
                  <a:gdLst>
                    <a:gd name="T0" fmla="*/ 0 w 127"/>
                    <a:gd name="T1" fmla="*/ 34065 h 52"/>
                    <a:gd name="T2" fmla="*/ 87299 w 127"/>
                    <a:gd name="T3" fmla="*/ 40492 h 52"/>
                    <a:gd name="T4" fmla="*/ 169934 w 127"/>
                    <a:gd name="T5" fmla="*/ 20226 h 52"/>
                    <a:gd name="T6" fmla="*/ 223322 w 127"/>
                    <a:gd name="T7" fmla="*/ 20226 h 52"/>
                    <a:gd name="T8" fmla="*/ 223322 w 127"/>
                    <a:gd name="T9" fmla="*/ 172443 h 52"/>
                    <a:gd name="T10" fmla="*/ 171735 w 127"/>
                    <a:gd name="T11" fmla="*/ 40492 h 52"/>
                    <a:gd name="T12" fmla="*/ 74185 w 127"/>
                    <a:gd name="T13" fmla="*/ 86567 h 52"/>
                    <a:gd name="T14" fmla="*/ 42021 w 127"/>
                    <a:gd name="T15" fmla="*/ 52502 h 5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27"/>
                    <a:gd name="T25" fmla="*/ 0 h 52"/>
                    <a:gd name="T26" fmla="*/ 127 w 127"/>
                    <a:gd name="T27" fmla="*/ 52 h 52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27" h="52">
                      <a:moveTo>
                        <a:pt x="0" y="10"/>
                      </a:moveTo>
                      <a:cubicBezTo>
                        <a:pt x="14" y="14"/>
                        <a:pt x="31" y="12"/>
                        <a:pt x="46" y="12"/>
                      </a:cubicBezTo>
                      <a:cubicBezTo>
                        <a:pt x="59" y="12"/>
                        <a:pt x="76" y="8"/>
                        <a:pt x="89" y="6"/>
                      </a:cubicBezTo>
                      <a:cubicBezTo>
                        <a:pt x="97" y="5"/>
                        <a:pt x="110" y="0"/>
                        <a:pt x="117" y="6"/>
                      </a:cubicBezTo>
                      <a:cubicBezTo>
                        <a:pt x="127" y="14"/>
                        <a:pt x="118" y="41"/>
                        <a:pt x="117" y="52"/>
                      </a:cubicBezTo>
                      <a:cubicBezTo>
                        <a:pt x="127" y="10"/>
                        <a:pt x="115" y="7"/>
                        <a:pt x="90" y="12"/>
                      </a:cubicBezTo>
                      <a:cubicBezTo>
                        <a:pt x="61" y="15"/>
                        <a:pt x="42" y="23"/>
                        <a:pt x="39" y="26"/>
                      </a:cubicBezTo>
                      <a:cubicBezTo>
                        <a:pt x="38" y="17"/>
                        <a:pt x="28" y="17"/>
                        <a:pt x="22" y="16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10" name="Freeform 79"/>
                <p:cNvSpPr>
                  <a:spLocks noChangeArrowheads="1"/>
                </p:cNvSpPr>
                <p:nvPr/>
              </p:nvSpPr>
              <p:spPr bwMode="auto">
                <a:xfrm>
                  <a:off x="2271" y="1735"/>
                  <a:ext cx="236" cy="37"/>
                </a:xfrm>
                <a:custGeom>
                  <a:avLst/>
                  <a:gdLst>
                    <a:gd name="T0" fmla="*/ 0 w 102"/>
                    <a:gd name="T1" fmla="*/ 47757 h 15"/>
                    <a:gd name="T2" fmla="*/ 106755 w 102"/>
                    <a:gd name="T3" fmla="*/ 23473 h 15"/>
                    <a:gd name="T4" fmla="*/ 193758 w 102"/>
                    <a:gd name="T5" fmla="*/ 2743 h 15"/>
                    <a:gd name="T6" fmla="*/ 151917 w 102"/>
                    <a:gd name="T7" fmla="*/ 43899 h 15"/>
                    <a:gd name="T8" fmla="*/ 102655 w 102"/>
                    <a:gd name="T9" fmla="*/ 47757 h 15"/>
                    <a:gd name="T10" fmla="*/ 13179 w 102"/>
                    <a:gd name="T11" fmla="*/ 34432 h 1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02"/>
                    <a:gd name="T19" fmla="*/ 0 h 15"/>
                    <a:gd name="T20" fmla="*/ 102 w 102"/>
                    <a:gd name="T21" fmla="*/ 15 h 1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02" h="15">
                      <a:moveTo>
                        <a:pt x="0" y="14"/>
                      </a:moveTo>
                      <a:cubicBezTo>
                        <a:pt x="16" y="0"/>
                        <a:pt x="37" y="5"/>
                        <a:pt x="56" y="7"/>
                      </a:cubicBezTo>
                      <a:cubicBezTo>
                        <a:pt x="72" y="8"/>
                        <a:pt x="86" y="6"/>
                        <a:pt x="102" y="1"/>
                      </a:cubicBezTo>
                      <a:cubicBezTo>
                        <a:pt x="94" y="4"/>
                        <a:pt x="88" y="11"/>
                        <a:pt x="80" y="13"/>
                      </a:cubicBezTo>
                      <a:cubicBezTo>
                        <a:pt x="73" y="15"/>
                        <a:pt x="61" y="14"/>
                        <a:pt x="54" y="14"/>
                      </a:cubicBezTo>
                      <a:cubicBezTo>
                        <a:pt x="39" y="12"/>
                        <a:pt x="22" y="6"/>
                        <a:pt x="7" y="10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11" name="Freeform 80"/>
                <p:cNvSpPr>
                  <a:spLocks noChangeArrowheads="1"/>
                </p:cNvSpPr>
                <p:nvPr/>
              </p:nvSpPr>
              <p:spPr bwMode="auto">
                <a:xfrm>
                  <a:off x="2537" y="1762"/>
                  <a:ext cx="188" cy="188"/>
                </a:xfrm>
                <a:custGeom>
                  <a:avLst/>
                  <a:gdLst>
                    <a:gd name="T0" fmla="*/ 0 w 81"/>
                    <a:gd name="T1" fmla="*/ 263531 h 76"/>
                    <a:gd name="T2" fmla="*/ 62365 w 81"/>
                    <a:gd name="T3" fmla="*/ 96860 h 76"/>
                    <a:gd name="T4" fmla="*/ 113494 w 81"/>
                    <a:gd name="T5" fmla="*/ 52239 h 76"/>
                    <a:gd name="T6" fmla="*/ 158215 w 81"/>
                    <a:gd name="T7" fmla="*/ 0 h 76"/>
                    <a:gd name="T8" fmla="*/ 119770 w 81"/>
                    <a:gd name="T9" fmla="*/ 96860 h 76"/>
                    <a:gd name="T10" fmla="*/ 76581 w 81"/>
                    <a:gd name="T11" fmla="*/ 153032 h 76"/>
                    <a:gd name="T12" fmla="*/ 44512 w 81"/>
                    <a:gd name="T13" fmla="*/ 183476 h 76"/>
                    <a:gd name="T14" fmla="*/ 11577 w 81"/>
                    <a:gd name="T15" fmla="*/ 214248 h 7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81"/>
                    <a:gd name="T25" fmla="*/ 0 h 76"/>
                    <a:gd name="T26" fmla="*/ 81 w 81"/>
                    <a:gd name="T27" fmla="*/ 76 h 7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81" h="76">
                      <a:moveTo>
                        <a:pt x="0" y="76"/>
                      </a:moveTo>
                      <a:cubicBezTo>
                        <a:pt x="0" y="61"/>
                        <a:pt x="19" y="37"/>
                        <a:pt x="32" y="28"/>
                      </a:cubicBezTo>
                      <a:cubicBezTo>
                        <a:pt x="40" y="23"/>
                        <a:pt x="50" y="19"/>
                        <a:pt x="58" y="15"/>
                      </a:cubicBezTo>
                      <a:cubicBezTo>
                        <a:pt x="65" y="10"/>
                        <a:pt x="77" y="6"/>
                        <a:pt x="81" y="0"/>
                      </a:cubicBezTo>
                      <a:cubicBezTo>
                        <a:pt x="78" y="10"/>
                        <a:pt x="55" y="16"/>
                        <a:pt x="61" y="28"/>
                      </a:cubicBezTo>
                      <a:cubicBezTo>
                        <a:pt x="45" y="22"/>
                        <a:pt x="44" y="33"/>
                        <a:pt x="39" y="44"/>
                      </a:cubicBezTo>
                      <a:cubicBezTo>
                        <a:pt x="33" y="37"/>
                        <a:pt x="24" y="47"/>
                        <a:pt x="23" y="53"/>
                      </a:cubicBezTo>
                      <a:cubicBezTo>
                        <a:pt x="15" y="51"/>
                        <a:pt x="9" y="56"/>
                        <a:pt x="6" y="62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12" name="Freeform 81"/>
                <p:cNvSpPr>
                  <a:spLocks noChangeArrowheads="1"/>
                </p:cNvSpPr>
                <p:nvPr/>
              </p:nvSpPr>
              <p:spPr bwMode="auto">
                <a:xfrm>
                  <a:off x="1965" y="1711"/>
                  <a:ext cx="92" cy="223"/>
                </a:xfrm>
                <a:custGeom>
                  <a:avLst/>
                  <a:gdLst>
                    <a:gd name="T0" fmla="*/ 72225 w 40"/>
                    <a:gd name="T1" fmla="*/ 0 h 90"/>
                    <a:gd name="T2" fmla="*/ 12533 w 40"/>
                    <a:gd name="T3" fmla="*/ 186319 h 90"/>
                    <a:gd name="T4" fmla="*/ 4110 w 40"/>
                    <a:gd name="T5" fmla="*/ 259622 h 90"/>
                    <a:gd name="T6" fmla="*/ 50007 w 40"/>
                    <a:gd name="T7" fmla="*/ 317061 h 90"/>
                    <a:gd name="T8" fmla="*/ 13908 w 40"/>
                    <a:gd name="T9" fmla="*/ 259622 h 90"/>
                    <a:gd name="T10" fmla="*/ 28826 w 40"/>
                    <a:gd name="T11" fmla="*/ 214504 h 90"/>
                    <a:gd name="T12" fmla="*/ 25160 w 40"/>
                    <a:gd name="T13" fmla="*/ 176138 h 90"/>
                    <a:gd name="T14" fmla="*/ 37474 w 40"/>
                    <a:gd name="T15" fmla="*/ 157549 h 90"/>
                    <a:gd name="T16" fmla="*/ 36098 w 40"/>
                    <a:gd name="T17" fmla="*/ 133545 h 90"/>
                    <a:gd name="T18" fmla="*/ 66300 w 40"/>
                    <a:gd name="T19" fmla="*/ 28690 h 90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40"/>
                    <a:gd name="T31" fmla="*/ 0 h 90"/>
                    <a:gd name="T32" fmla="*/ 40 w 40"/>
                    <a:gd name="T33" fmla="*/ 90 h 90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40" h="90">
                      <a:moveTo>
                        <a:pt x="40" y="0"/>
                      </a:moveTo>
                      <a:cubicBezTo>
                        <a:pt x="28" y="17"/>
                        <a:pt x="15" y="35"/>
                        <a:pt x="7" y="53"/>
                      </a:cubicBezTo>
                      <a:cubicBezTo>
                        <a:pt x="4" y="58"/>
                        <a:pt x="0" y="69"/>
                        <a:pt x="2" y="74"/>
                      </a:cubicBezTo>
                      <a:cubicBezTo>
                        <a:pt x="5" y="82"/>
                        <a:pt x="21" y="89"/>
                        <a:pt x="28" y="90"/>
                      </a:cubicBezTo>
                      <a:cubicBezTo>
                        <a:pt x="21" y="87"/>
                        <a:pt x="10" y="82"/>
                        <a:pt x="8" y="74"/>
                      </a:cubicBezTo>
                      <a:cubicBezTo>
                        <a:pt x="8" y="69"/>
                        <a:pt x="10" y="61"/>
                        <a:pt x="16" y="61"/>
                      </a:cubicBezTo>
                      <a:cubicBezTo>
                        <a:pt x="15" y="57"/>
                        <a:pt x="12" y="54"/>
                        <a:pt x="14" y="50"/>
                      </a:cubicBezTo>
                      <a:cubicBezTo>
                        <a:pt x="15" y="47"/>
                        <a:pt x="20" y="47"/>
                        <a:pt x="21" y="45"/>
                      </a:cubicBezTo>
                      <a:cubicBezTo>
                        <a:pt x="22" y="43"/>
                        <a:pt x="20" y="41"/>
                        <a:pt x="20" y="38"/>
                      </a:cubicBezTo>
                      <a:cubicBezTo>
                        <a:pt x="22" y="29"/>
                        <a:pt x="32" y="16"/>
                        <a:pt x="37" y="8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13" name="Freeform 82"/>
                <p:cNvSpPr>
                  <a:spLocks noChangeArrowheads="1"/>
                </p:cNvSpPr>
                <p:nvPr/>
              </p:nvSpPr>
              <p:spPr bwMode="auto">
                <a:xfrm>
                  <a:off x="1911" y="1950"/>
                  <a:ext cx="60" cy="342"/>
                </a:xfrm>
                <a:custGeom>
                  <a:avLst/>
                  <a:gdLst>
                    <a:gd name="T0" fmla="*/ 35478 w 26"/>
                    <a:gd name="T1" fmla="*/ 9730 h 138"/>
                    <a:gd name="T2" fmla="*/ 20215 w 26"/>
                    <a:gd name="T3" fmla="*/ 98268 h 138"/>
                    <a:gd name="T4" fmla="*/ 18457 w 26"/>
                    <a:gd name="T5" fmla="*/ 211725 h 138"/>
                    <a:gd name="T6" fmla="*/ 4251 w 26"/>
                    <a:gd name="T7" fmla="*/ 309988 h 138"/>
                    <a:gd name="T8" fmla="*/ 16765 w 26"/>
                    <a:gd name="T9" fmla="*/ 486951 h 138"/>
                    <a:gd name="T10" fmla="*/ 46650 w 26"/>
                    <a:gd name="T11" fmla="*/ 253263 h 138"/>
                    <a:gd name="T12" fmla="*/ 33833 w 26"/>
                    <a:gd name="T13" fmla="*/ 193441 h 138"/>
                    <a:gd name="T14" fmla="*/ 42593 w 26"/>
                    <a:gd name="T15" fmla="*/ 162395 h 138"/>
                    <a:gd name="T16" fmla="*/ 36981 w 26"/>
                    <a:gd name="T17" fmla="*/ 112560 h 138"/>
                    <a:gd name="T18" fmla="*/ 42593 w 26"/>
                    <a:gd name="T19" fmla="*/ 9730 h 138"/>
                    <a:gd name="T20" fmla="*/ 38688 w 26"/>
                    <a:gd name="T21" fmla="*/ 2788 h 138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6"/>
                    <a:gd name="T34" fmla="*/ 0 h 138"/>
                    <a:gd name="T35" fmla="*/ 26 w 26"/>
                    <a:gd name="T36" fmla="*/ 138 h 138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6" h="138">
                      <a:moveTo>
                        <a:pt x="19" y="3"/>
                      </a:moveTo>
                      <a:cubicBezTo>
                        <a:pt x="13" y="13"/>
                        <a:pt x="10" y="16"/>
                        <a:pt x="11" y="28"/>
                      </a:cubicBezTo>
                      <a:cubicBezTo>
                        <a:pt x="12" y="39"/>
                        <a:pt x="12" y="49"/>
                        <a:pt x="10" y="60"/>
                      </a:cubicBezTo>
                      <a:cubicBezTo>
                        <a:pt x="9" y="70"/>
                        <a:pt x="3" y="78"/>
                        <a:pt x="2" y="88"/>
                      </a:cubicBezTo>
                      <a:cubicBezTo>
                        <a:pt x="0" y="102"/>
                        <a:pt x="4" y="124"/>
                        <a:pt x="9" y="138"/>
                      </a:cubicBezTo>
                      <a:cubicBezTo>
                        <a:pt x="8" y="128"/>
                        <a:pt x="0" y="58"/>
                        <a:pt x="25" y="72"/>
                      </a:cubicBezTo>
                      <a:cubicBezTo>
                        <a:pt x="19" y="70"/>
                        <a:pt x="16" y="60"/>
                        <a:pt x="18" y="55"/>
                      </a:cubicBezTo>
                      <a:cubicBezTo>
                        <a:pt x="18" y="52"/>
                        <a:pt x="22" y="50"/>
                        <a:pt x="23" y="46"/>
                      </a:cubicBezTo>
                      <a:cubicBezTo>
                        <a:pt x="24" y="42"/>
                        <a:pt x="20" y="36"/>
                        <a:pt x="20" y="32"/>
                      </a:cubicBezTo>
                      <a:cubicBezTo>
                        <a:pt x="20" y="20"/>
                        <a:pt x="9" y="2"/>
                        <a:pt x="23" y="3"/>
                      </a:cubicBezTo>
                      <a:cubicBezTo>
                        <a:pt x="20" y="1"/>
                        <a:pt x="26" y="0"/>
                        <a:pt x="21" y="1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14" name="Freeform 83"/>
                <p:cNvSpPr>
                  <a:spLocks noChangeArrowheads="1"/>
                </p:cNvSpPr>
                <p:nvPr/>
              </p:nvSpPr>
              <p:spPr bwMode="auto">
                <a:xfrm>
                  <a:off x="1974" y="1963"/>
                  <a:ext cx="176" cy="148"/>
                </a:xfrm>
                <a:custGeom>
                  <a:avLst/>
                  <a:gdLst>
                    <a:gd name="T0" fmla="*/ 0 w 76"/>
                    <a:gd name="T1" fmla="*/ 0 h 60"/>
                    <a:gd name="T2" fmla="*/ 88526 w 76"/>
                    <a:gd name="T3" fmla="*/ 60631 h 60"/>
                    <a:gd name="T4" fmla="*/ 128156 w 76"/>
                    <a:gd name="T5" fmla="*/ 131759 h 60"/>
                    <a:gd name="T6" fmla="*/ 128156 w 76"/>
                    <a:gd name="T7" fmla="*/ 202716 h 60"/>
                    <a:gd name="T8" fmla="*/ 96115 w 76"/>
                    <a:gd name="T9" fmla="*/ 131759 h 60"/>
                    <a:gd name="T10" fmla="*/ 54009 w 76"/>
                    <a:gd name="T11" fmla="*/ 60631 h 60"/>
                    <a:gd name="T12" fmla="*/ 23322 w 76"/>
                    <a:gd name="T13" fmla="*/ 20473 h 60"/>
                    <a:gd name="T14" fmla="*/ 20652 w 76"/>
                    <a:gd name="T15" fmla="*/ 13959 h 6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76"/>
                    <a:gd name="T25" fmla="*/ 0 h 60"/>
                    <a:gd name="T26" fmla="*/ 76 w 76"/>
                    <a:gd name="T27" fmla="*/ 60 h 6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76" h="60">
                      <a:moveTo>
                        <a:pt x="0" y="0"/>
                      </a:moveTo>
                      <a:cubicBezTo>
                        <a:pt x="16" y="0"/>
                        <a:pt x="34" y="9"/>
                        <a:pt x="46" y="18"/>
                      </a:cubicBezTo>
                      <a:cubicBezTo>
                        <a:pt x="54" y="24"/>
                        <a:pt x="61" y="31"/>
                        <a:pt x="67" y="39"/>
                      </a:cubicBezTo>
                      <a:cubicBezTo>
                        <a:pt x="76" y="52"/>
                        <a:pt x="70" y="49"/>
                        <a:pt x="67" y="60"/>
                      </a:cubicBezTo>
                      <a:cubicBezTo>
                        <a:pt x="67" y="48"/>
                        <a:pt x="64" y="34"/>
                        <a:pt x="50" y="39"/>
                      </a:cubicBezTo>
                      <a:cubicBezTo>
                        <a:pt x="46" y="24"/>
                        <a:pt x="38" y="26"/>
                        <a:pt x="28" y="18"/>
                      </a:cubicBezTo>
                      <a:cubicBezTo>
                        <a:pt x="22" y="13"/>
                        <a:pt x="20" y="7"/>
                        <a:pt x="12" y="6"/>
                      </a:cubicBezTo>
                      <a:cubicBezTo>
                        <a:pt x="12" y="5"/>
                        <a:pt x="11" y="5"/>
                        <a:pt x="11" y="4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15" name="Freeform 84"/>
                <p:cNvSpPr>
                  <a:spLocks noChangeArrowheads="1"/>
                </p:cNvSpPr>
                <p:nvPr/>
              </p:nvSpPr>
              <p:spPr bwMode="auto">
                <a:xfrm>
                  <a:off x="2166" y="2472"/>
                  <a:ext cx="81" cy="126"/>
                </a:xfrm>
                <a:custGeom>
                  <a:avLst/>
                  <a:gdLst>
                    <a:gd name="T0" fmla="*/ 1858 w 35"/>
                    <a:gd name="T1" fmla="*/ 174624 h 51"/>
                    <a:gd name="T2" fmla="*/ 17380 w 35"/>
                    <a:gd name="T3" fmla="*/ 61209 h 51"/>
                    <a:gd name="T4" fmla="*/ 66526 w 35"/>
                    <a:gd name="T5" fmla="*/ 0 h 51"/>
                    <a:gd name="T6" fmla="*/ 43807 w 35"/>
                    <a:gd name="T7" fmla="*/ 41622 h 51"/>
                    <a:gd name="T8" fmla="*/ 36253 w 35"/>
                    <a:gd name="T9" fmla="*/ 100071 h 51"/>
                    <a:gd name="T10" fmla="*/ 13224 w 35"/>
                    <a:gd name="T11" fmla="*/ 133264 h 5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5"/>
                    <a:gd name="T19" fmla="*/ 0 h 51"/>
                    <a:gd name="T20" fmla="*/ 35 w 35"/>
                    <a:gd name="T21" fmla="*/ 51 h 5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5" h="51">
                      <a:moveTo>
                        <a:pt x="1" y="51"/>
                      </a:moveTo>
                      <a:cubicBezTo>
                        <a:pt x="0" y="43"/>
                        <a:pt x="5" y="25"/>
                        <a:pt x="9" y="18"/>
                      </a:cubicBezTo>
                      <a:cubicBezTo>
                        <a:pt x="14" y="11"/>
                        <a:pt x="28" y="3"/>
                        <a:pt x="35" y="0"/>
                      </a:cubicBezTo>
                      <a:cubicBezTo>
                        <a:pt x="32" y="4"/>
                        <a:pt x="27" y="8"/>
                        <a:pt x="23" y="12"/>
                      </a:cubicBezTo>
                      <a:cubicBezTo>
                        <a:pt x="16" y="20"/>
                        <a:pt x="17" y="20"/>
                        <a:pt x="19" y="29"/>
                      </a:cubicBezTo>
                      <a:cubicBezTo>
                        <a:pt x="13" y="24"/>
                        <a:pt x="10" y="34"/>
                        <a:pt x="7" y="39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16" name="Freeform 85"/>
                <p:cNvSpPr>
                  <a:spLocks noChangeArrowheads="1"/>
                </p:cNvSpPr>
                <p:nvPr/>
              </p:nvSpPr>
              <p:spPr bwMode="auto">
                <a:xfrm>
                  <a:off x="2971" y="1587"/>
                  <a:ext cx="751" cy="99"/>
                </a:xfrm>
                <a:custGeom>
                  <a:avLst/>
                  <a:gdLst>
                    <a:gd name="T0" fmla="*/ 0 w 324"/>
                    <a:gd name="T1" fmla="*/ 49421 h 40"/>
                    <a:gd name="T2" fmla="*/ 77673 w 324"/>
                    <a:gd name="T3" fmla="*/ 52381 h 40"/>
                    <a:gd name="T4" fmla="*/ 143462 w 324"/>
                    <a:gd name="T5" fmla="*/ 42058 h 40"/>
                    <a:gd name="T6" fmla="*/ 307358 w 324"/>
                    <a:gd name="T7" fmla="*/ 9643 h 40"/>
                    <a:gd name="T8" fmla="*/ 388181 w 324"/>
                    <a:gd name="T9" fmla="*/ 16993 h 40"/>
                    <a:gd name="T10" fmla="*/ 451432 w 324"/>
                    <a:gd name="T11" fmla="*/ 52381 h 40"/>
                    <a:gd name="T12" fmla="*/ 560026 w 324"/>
                    <a:gd name="T13" fmla="*/ 52381 h 40"/>
                    <a:gd name="T14" fmla="*/ 625782 w 324"/>
                    <a:gd name="T15" fmla="*/ 139286 h 40"/>
                    <a:gd name="T16" fmla="*/ 552606 w 324"/>
                    <a:gd name="T17" fmla="*/ 76319 h 40"/>
                    <a:gd name="T18" fmla="*/ 521546 w 324"/>
                    <a:gd name="T19" fmla="*/ 101307 h 40"/>
                    <a:gd name="T20" fmla="*/ 498244 w 324"/>
                    <a:gd name="T21" fmla="*/ 104094 h 40"/>
                    <a:gd name="T22" fmla="*/ 448219 w 324"/>
                    <a:gd name="T23" fmla="*/ 82930 h 40"/>
                    <a:gd name="T24" fmla="*/ 419192 w 324"/>
                    <a:gd name="T25" fmla="*/ 76319 h 40"/>
                    <a:gd name="T26" fmla="*/ 401521 w 324"/>
                    <a:gd name="T27" fmla="*/ 56277 h 40"/>
                    <a:gd name="T28" fmla="*/ 301621 w 324"/>
                    <a:gd name="T29" fmla="*/ 49421 h 40"/>
                    <a:gd name="T30" fmla="*/ 200997 w 324"/>
                    <a:gd name="T31" fmla="*/ 63221 h 40"/>
                    <a:gd name="T32" fmla="*/ 151085 w 324"/>
                    <a:gd name="T33" fmla="*/ 70572 h 40"/>
                    <a:gd name="T34" fmla="*/ 98492 w 324"/>
                    <a:gd name="T35" fmla="*/ 73366 h 4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324"/>
                    <a:gd name="T55" fmla="*/ 0 h 40"/>
                    <a:gd name="T56" fmla="*/ 324 w 324"/>
                    <a:gd name="T57" fmla="*/ 40 h 40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324" h="40">
                      <a:moveTo>
                        <a:pt x="0" y="14"/>
                      </a:moveTo>
                      <a:cubicBezTo>
                        <a:pt x="12" y="18"/>
                        <a:pt x="27" y="11"/>
                        <a:pt x="40" y="15"/>
                      </a:cubicBezTo>
                      <a:cubicBezTo>
                        <a:pt x="53" y="18"/>
                        <a:pt x="61" y="17"/>
                        <a:pt x="74" y="12"/>
                      </a:cubicBezTo>
                      <a:cubicBezTo>
                        <a:pt x="104" y="1"/>
                        <a:pt x="127" y="2"/>
                        <a:pt x="159" y="3"/>
                      </a:cubicBezTo>
                      <a:cubicBezTo>
                        <a:pt x="173" y="4"/>
                        <a:pt x="187" y="4"/>
                        <a:pt x="201" y="5"/>
                      </a:cubicBezTo>
                      <a:cubicBezTo>
                        <a:pt x="214" y="5"/>
                        <a:pt x="221" y="11"/>
                        <a:pt x="234" y="15"/>
                      </a:cubicBezTo>
                      <a:cubicBezTo>
                        <a:pt x="252" y="22"/>
                        <a:pt x="271" y="14"/>
                        <a:pt x="290" y="15"/>
                      </a:cubicBezTo>
                      <a:cubicBezTo>
                        <a:pt x="310" y="17"/>
                        <a:pt x="311" y="29"/>
                        <a:pt x="324" y="40"/>
                      </a:cubicBezTo>
                      <a:cubicBezTo>
                        <a:pt x="318" y="33"/>
                        <a:pt x="296" y="22"/>
                        <a:pt x="286" y="22"/>
                      </a:cubicBezTo>
                      <a:cubicBezTo>
                        <a:pt x="278" y="22"/>
                        <a:pt x="276" y="26"/>
                        <a:pt x="270" y="29"/>
                      </a:cubicBezTo>
                      <a:cubicBezTo>
                        <a:pt x="259" y="36"/>
                        <a:pt x="267" y="32"/>
                        <a:pt x="258" y="30"/>
                      </a:cubicBezTo>
                      <a:cubicBezTo>
                        <a:pt x="250" y="28"/>
                        <a:pt x="240" y="26"/>
                        <a:pt x="232" y="24"/>
                      </a:cubicBezTo>
                      <a:cubicBezTo>
                        <a:pt x="227" y="23"/>
                        <a:pt x="222" y="23"/>
                        <a:pt x="217" y="22"/>
                      </a:cubicBezTo>
                      <a:cubicBezTo>
                        <a:pt x="213" y="21"/>
                        <a:pt x="212" y="19"/>
                        <a:pt x="208" y="16"/>
                      </a:cubicBezTo>
                      <a:cubicBezTo>
                        <a:pt x="192" y="8"/>
                        <a:pt x="172" y="18"/>
                        <a:pt x="156" y="14"/>
                      </a:cubicBezTo>
                      <a:cubicBezTo>
                        <a:pt x="133" y="9"/>
                        <a:pt x="124" y="8"/>
                        <a:pt x="104" y="18"/>
                      </a:cubicBezTo>
                      <a:cubicBezTo>
                        <a:pt x="103" y="0"/>
                        <a:pt x="84" y="16"/>
                        <a:pt x="78" y="20"/>
                      </a:cubicBezTo>
                      <a:cubicBezTo>
                        <a:pt x="70" y="24"/>
                        <a:pt x="60" y="23"/>
                        <a:pt x="51" y="21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17" name="Freeform 86"/>
                <p:cNvSpPr>
                  <a:spLocks noChangeArrowheads="1"/>
                </p:cNvSpPr>
                <p:nvPr/>
              </p:nvSpPr>
              <p:spPr bwMode="auto">
                <a:xfrm>
                  <a:off x="4091" y="1772"/>
                  <a:ext cx="162" cy="97"/>
                </a:xfrm>
                <a:custGeom>
                  <a:avLst/>
                  <a:gdLst>
                    <a:gd name="T0" fmla="*/ 0 w 70"/>
                    <a:gd name="T1" fmla="*/ 102517 h 39"/>
                    <a:gd name="T2" fmla="*/ 85712 w 70"/>
                    <a:gd name="T3" fmla="*/ 36467 h 39"/>
                    <a:gd name="T4" fmla="*/ 120172 w 70"/>
                    <a:gd name="T5" fmla="*/ 29309 h 39"/>
                    <a:gd name="T6" fmla="*/ 131525 w 70"/>
                    <a:gd name="T7" fmla="*/ 141809 h 39"/>
                    <a:gd name="T8" fmla="*/ 95272 w 70"/>
                    <a:gd name="T9" fmla="*/ 51129 h 39"/>
                    <a:gd name="T10" fmla="*/ 50859 w 70"/>
                    <a:gd name="T11" fmla="*/ 72897 h 39"/>
                    <a:gd name="T12" fmla="*/ 15665 w 70"/>
                    <a:gd name="T13" fmla="*/ 95363 h 3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0"/>
                    <a:gd name="T22" fmla="*/ 0 h 39"/>
                    <a:gd name="T23" fmla="*/ 70 w 70"/>
                    <a:gd name="T24" fmla="*/ 39 h 39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0" h="39">
                      <a:moveTo>
                        <a:pt x="0" y="28"/>
                      </a:moveTo>
                      <a:cubicBezTo>
                        <a:pt x="4" y="11"/>
                        <a:pt x="31" y="17"/>
                        <a:pt x="45" y="10"/>
                      </a:cubicBezTo>
                      <a:cubicBezTo>
                        <a:pt x="54" y="5"/>
                        <a:pt x="56" y="0"/>
                        <a:pt x="63" y="8"/>
                      </a:cubicBezTo>
                      <a:cubicBezTo>
                        <a:pt x="70" y="17"/>
                        <a:pt x="66" y="30"/>
                        <a:pt x="69" y="39"/>
                      </a:cubicBezTo>
                      <a:cubicBezTo>
                        <a:pt x="69" y="26"/>
                        <a:pt x="66" y="9"/>
                        <a:pt x="50" y="14"/>
                      </a:cubicBezTo>
                      <a:cubicBezTo>
                        <a:pt x="41" y="17"/>
                        <a:pt x="37" y="23"/>
                        <a:pt x="27" y="20"/>
                      </a:cubicBezTo>
                      <a:cubicBezTo>
                        <a:pt x="24" y="30"/>
                        <a:pt x="15" y="23"/>
                        <a:pt x="8" y="26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18" name="Freeform 87"/>
                <p:cNvSpPr>
                  <a:spLocks noChangeArrowheads="1"/>
                </p:cNvSpPr>
                <p:nvPr/>
              </p:nvSpPr>
              <p:spPr bwMode="auto">
                <a:xfrm>
                  <a:off x="3908" y="1528"/>
                  <a:ext cx="211" cy="154"/>
                </a:xfrm>
                <a:custGeom>
                  <a:avLst/>
                  <a:gdLst>
                    <a:gd name="T0" fmla="*/ 0 w 91"/>
                    <a:gd name="T1" fmla="*/ 223322 h 62"/>
                    <a:gd name="T2" fmla="*/ 32522 w 91"/>
                    <a:gd name="T3" fmla="*/ 143543 h 62"/>
                    <a:gd name="T4" fmla="*/ 91224 w 91"/>
                    <a:gd name="T5" fmla="*/ 68366 h 62"/>
                    <a:gd name="T6" fmla="*/ 127875 w 91"/>
                    <a:gd name="T7" fmla="*/ 0 h 62"/>
                    <a:gd name="T8" fmla="*/ 176208 w 91"/>
                    <a:gd name="T9" fmla="*/ 82907 h 62"/>
                    <a:gd name="T10" fmla="*/ 122118 w 91"/>
                    <a:gd name="T11" fmla="*/ 108530 h 62"/>
                    <a:gd name="T12" fmla="*/ 92606 w 91"/>
                    <a:gd name="T13" fmla="*/ 126106 h 62"/>
                    <a:gd name="T14" fmla="*/ 64489 w 91"/>
                    <a:gd name="T15" fmla="*/ 140679 h 6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91"/>
                    <a:gd name="T25" fmla="*/ 0 h 62"/>
                    <a:gd name="T26" fmla="*/ 91 w 91"/>
                    <a:gd name="T27" fmla="*/ 62 h 62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91" h="62">
                      <a:moveTo>
                        <a:pt x="0" y="62"/>
                      </a:moveTo>
                      <a:cubicBezTo>
                        <a:pt x="9" y="56"/>
                        <a:pt x="11" y="46"/>
                        <a:pt x="17" y="40"/>
                      </a:cubicBezTo>
                      <a:cubicBezTo>
                        <a:pt x="26" y="32"/>
                        <a:pt x="39" y="29"/>
                        <a:pt x="47" y="19"/>
                      </a:cubicBezTo>
                      <a:cubicBezTo>
                        <a:pt x="52" y="13"/>
                        <a:pt x="56" y="1"/>
                        <a:pt x="66" y="0"/>
                      </a:cubicBezTo>
                      <a:cubicBezTo>
                        <a:pt x="74" y="0"/>
                        <a:pt x="86" y="16"/>
                        <a:pt x="91" y="23"/>
                      </a:cubicBezTo>
                      <a:cubicBezTo>
                        <a:pt x="81" y="7"/>
                        <a:pt x="49" y="7"/>
                        <a:pt x="63" y="30"/>
                      </a:cubicBezTo>
                      <a:cubicBezTo>
                        <a:pt x="58" y="21"/>
                        <a:pt x="48" y="25"/>
                        <a:pt x="48" y="35"/>
                      </a:cubicBezTo>
                      <a:cubicBezTo>
                        <a:pt x="43" y="30"/>
                        <a:pt x="37" y="35"/>
                        <a:pt x="33" y="39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19" name="Freeform 88"/>
                <p:cNvSpPr>
                  <a:spLocks noChangeArrowheads="1"/>
                </p:cNvSpPr>
                <p:nvPr/>
              </p:nvSpPr>
              <p:spPr bwMode="auto">
                <a:xfrm>
                  <a:off x="3757" y="1320"/>
                  <a:ext cx="139" cy="175"/>
                </a:xfrm>
                <a:custGeom>
                  <a:avLst/>
                  <a:gdLst>
                    <a:gd name="T0" fmla="*/ 115310 w 60"/>
                    <a:gd name="T1" fmla="*/ 47575 h 71"/>
                    <a:gd name="T2" fmla="*/ 26410 w 60"/>
                    <a:gd name="T3" fmla="*/ 59690 h 71"/>
                    <a:gd name="T4" fmla="*/ 23361 w 60"/>
                    <a:gd name="T5" fmla="*/ 134706 h 71"/>
                    <a:gd name="T6" fmla="*/ 0 w 60"/>
                    <a:gd name="T7" fmla="*/ 238160 h 71"/>
                    <a:gd name="T8" fmla="*/ 44042 w 60"/>
                    <a:gd name="T9" fmla="*/ 178488 h 71"/>
                    <a:gd name="T10" fmla="*/ 47906 w 60"/>
                    <a:gd name="T11" fmla="*/ 110538 h 71"/>
                    <a:gd name="T12" fmla="*/ 73135 w 60"/>
                    <a:gd name="T13" fmla="*/ 57398 h 71"/>
                    <a:gd name="T14" fmla="*/ 88888 w 60"/>
                    <a:gd name="T15" fmla="*/ 34288 h 7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60"/>
                    <a:gd name="T25" fmla="*/ 0 h 71"/>
                    <a:gd name="T26" fmla="*/ 60 w 60"/>
                    <a:gd name="T27" fmla="*/ 71 h 71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60" h="71">
                      <a:moveTo>
                        <a:pt x="60" y="14"/>
                      </a:moveTo>
                      <a:cubicBezTo>
                        <a:pt x="48" y="4"/>
                        <a:pt x="20" y="0"/>
                        <a:pt x="14" y="18"/>
                      </a:cubicBezTo>
                      <a:cubicBezTo>
                        <a:pt x="11" y="25"/>
                        <a:pt x="13" y="33"/>
                        <a:pt x="12" y="40"/>
                      </a:cubicBezTo>
                      <a:cubicBezTo>
                        <a:pt x="11" y="53"/>
                        <a:pt x="7" y="60"/>
                        <a:pt x="0" y="71"/>
                      </a:cubicBezTo>
                      <a:cubicBezTo>
                        <a:pt x="5" y="65"/>
                        <a:pt x="13" y="49"/>
                        <a:pt x="23" y="53"/>
                      </a:cubicBezTo>
                      <a:cubicBezTo>
                        <a:pt x="18" y="48"/>
                        <a:pt x="14" y="33"/>
                        <a:pt x="25" y="33"/>
                      </a:cubicBezTo>
                      <a:cubicBezTo>
                        <a:pt x="10" y="22"/>
                        <a:pt x="29" y="8"/>
                        <a:pt x="38" y="17"/>
                      </a:cubicBezTo>
                      <a:cubicBezTo>
                        <a:pt x="37" y="11"/>
                        <a:pt x="42" y="9"/>
                        <a:pt x="46" y="10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20" name="Freeform 89"/>
                <p:cNvSpPr>
                  <a:spLocks noChangeArrowheads="1"/>
                </p:cNvSpPr>
                <p:nvPr/>
              </p:nvSpPr>
              <p:spPr bwMode="auto">
                <a:xfrm>
                  <a:off x="3604" y="1990"/>
                  <a:ext cx="218" cy="227"/>
                </a:xfrm>
                <a:custGeom>
                  <a:avLst/>
                  <a:gdLst>
                    <a:gd name="T0" fmla="*/ 143917 w 94"/>
                    <a:gd name="T1" fmla="*/ 0 h 92"/>
                    <a:gd name="T2" fmla="*/ 0 w 94"/>
                    <a:gd name="T3" fmla="*/ 308930 h 92"/>
                    <a:gd name="T4" fmla="*/ 143917 w 94"/>
                    <a:gd name="T5" fmla="*/ 0 h 92"/>
                    <a:gd name="T6" fmla="*/ 0 60000 65536"/>
                    <a:gd name="T7" fmla="*/ 0 60000 65536"/>
                    <a:gd name="T8" fmla="*/ 0 60000 65536"/>
                    <a:gd name="T9" fmla="*/ 0 w 94"/>
                    <a:gd name="T10" fmla="*/ 0 h 92"/>
                    <a:gd name="T11" fmla="*/ 94 w 94"/>
                    <a:gd name="T12" fmla="*/ 92 h 9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4" h="92">
                      <a:moveTo>
                        <a:pt x="74" y="0"/>
                      </a:moveTo>
                      <a:cubicBezTo>
                        <a:pt x="80" y="23"/>
                        <a:pt x="66" y="85"/>
                        <a:pt x="0" y="91"/>
                      </a:cubicBezTo>
                      <a:cubicBezTo>
                        <a:pt x="34" y="92"/>
                        <a:pt x="94" y="72"/>
                        <a:pt x="74" y="0"/>
                      </a:cubicBezTo>
                      <a:close/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21" name="Freeform 90"/>
                <p:cNvSpPr>
                  <a:spLocks noChangeArrowheads="1"/>
                </p:cNvSpPr>
                <p:nvPr/>
              </p:nvSpPr>
              <p:spPr bwMode="auto">
                <a:xfrm>
                  <a:off x="3690" y="1970"/>
                  <a:ext cx="294" cy="356"/>
                </a:xfrm>
                <a:custGeom>
                  <a:avLst/>
                  <a:gdLst>
                    <a:gd name="T0" fmla="*/ 0 w 127"/>
                    <a:gd name="T1" fmla="*/ 489910 h 144"/>
                    <a:gd name="T2" fmla="*/ 131913 w 127"/>
                    <a:gd name="T3" fmla="*/ 402908 h 144"/>
                    <a:gd name="T4" fmla="*/ 211944 w 127"/>
                    <a:gd name="T5" fmla="*/ 251094 h 144"/>
                    <a:gd name="T6" fmla="*/ 207749 w 127"/>
                    <a:gd name="T7" fmla="*/ 0 h 144"/>
                    <a:gd name="T8" fmla="*/ 221919 w 127"/>
                    <a:gd name="T9" fmla="*/ 300222 h 144"/>
                    <a:gd name="T10" fmla="*/ 110488 w 127"/>
                    <a:gd name="T11" fmla="*/ 452071 h 144"/>
                    <a:gd name="T12" fmla="*/ 0 w 127"/>
                    <a:gd name="T13" fmla="*/ 489910 h 14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27"/>
                    <a:gd name="T22" fmla="*/ 0 h 144"/>
                    <a:gd name="T23" fmla="*/ 127 w 127"/>
                    <a:gd name="T24" fmla="*/ 144 h 14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27" h="144">
                      <a:moveTo>
                        <a:pt x="0" y="142"/>
                      </a:moveTo>
                      <a:cubicBezTo>
                        <a:pt x="18" y="139"/>
                        <a:pt x="56" y="127"/>
                        <a:pt x="69" y="117"/>
                      </a:cubicBezTo>
                      <a:cubicBezTo>
                        <a:pt x="82" y="108"/>
                        <a:pt x="106" y="103"/>
                        <a:pt x="111" y="73"/>
                      </a:cubicBezTo>
                      <a:cubicBezTo>
                        <a:pt x="117" y="43"/>
                        <a:pt x="109" y="10"/>
                        <a:pt x="109" y="0"/>
                      </a:cubicBezTo>
                      <a:cubicBezTo>
                        <a:pt x="118" y="18"/>
                        <a:pt x="127" y="54"/>
                        <a:pt x="116" y="87"/>
                      </a:cubicBezTo>
                      <a:cubicBezTo>
                        <a:pt x="104" y="121"/>
                        <a:pt x="72" y="123"/>
                        <a:pt x="58" y="131"/>
                      </a:cubicBezTo>
                      <a:cubicBezTo>
                        <a:pt x="44" y="140"/>
                        <a:pt x="10" y="144"/>
                        <a:pt x="0" y="142"/>
                      </a:cubicBezTo>
                      <a:close/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22" name="Freeform 91"/>
                <p:cNvSpPr>
                  <a:spLocks noChangeArrowheads="1"/>
                </p:cNvSpPr>
                <p:nvPr/>
              </p:nvSpPr>
              <p:spPr bwMode="auto">
                <a:xfrm>
                  <a:off x="3827" y="2190"/>
                  <a:ext cx="310" cy="215"/>
                </a:xfrm>
                <a:custGeom>
                  <a:avLst/>
                  <a:gdLst>
                    <a:gd name="T0" fmla="*/ 0 w 134"/>
                    <a:gd name="T1" fmla="*/ 296141 h 87"/>
                    <a:gd name="T2" fmla="*/ 164932 w 134"/>
                    <a:gd name="T3" fmla="*/ 192002 h 87"/>
                    <a:gd name="T4" fmla="*/ 241155 w 134"/>
                    <a:gd name="T5" fmla="*/ 37778 h 87"/>
                    <a:gd name="T6" fmla="*/ 242984 w 134"/>
                    <a:gd name="T7" fmla="*/ 34835 h 87"/>
                    <a:gd name="T8" fmla="*/ 177996 w 134"/>
                    <a:gd name="T9" fmla="*/ 210055 h 87"/>
                    <a:gd name="T10" fmla="*/ 0 w 134"/>
                    <a:gd name="T11" fmla="*/ 296141 h 8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34"/>
                    <a:gd name="T19" fmla="*/ 0 h 87"/>
                    <a:gd name="T20" fmla="*/ 134 w 134"/>
                    <a:gd name="T21" fmla="*/ 87 h 8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34" h="87">
                      <a:moveTo>
                        <a:pt x="0" y="86"/>
                      </a:moveTo>
                      <a:cubicBezTo>
                        <a:pt x="19" y="80"/>
                        <a:pt x="64" y="73"/>
                        <a:pt x="87" y="56"/>
                      </a:cubicBezTo>
                      <a:cubicBezTo>
                        <a:pt x="109" y="40"/>
                        <a:pt x="119" y="14"/>
                        <a:pt x="127" y="11"/>
                      </a:cubicBezTo>
                      <a:cubicBezTo>
                        <a:pt x="134" y="8"/>
                        <a:pt x="133" y="0"/>
                        <a:pt x="128" y="10"/>
                      </a:cubicBezTo>
                      <a:cubicBezTo>
                        <a:pt x="122" y="20"/>
                        <a:pt x="106" y="50"/>
                        <a:pt x="94" y="61"/>
                      </a:cubicBezTo>
                      <a:cubicBezTo>
                        <a:pt x="82" y="72"/>
                        <a:pt x="12" y="87"/>
                        <a:pt x="0" y="8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23" name="Freeform 92"/>
                <p:cNvSpPr>
                  <a:spLocks noChangeArrowheads="1"/>
                </p:cNvSpPr>
                <p:nvPr/>
              </p:nvSpPr>
              <p:spPr bwMode="auto">
                <a:xfrm>
                  <a:off x="4149" y="2067"/>
                  <a:ext cx="125" cy="32"/>
                </a:xfrm>
                <a:custGeom>
                  <a:avLst/>
                  <a:gdLst>
                    <a:gd name="T0" fmla="*/ 0 w 54"/>
                    <a:gd name="T1" fmla="*/ 43207 h 13"/>
                    <a:gd name="T2" fmla="*/ 102961 w 54"/>
                    <a:gd name="T3" fmla="*/ 0 h 13"/>
                    <a:gd name="T4" fmla="*/ 0 60000 65536"/>
                    <a:gd name="T5" fmla="*/ 0 60000 65536"/>
                    <a:gd name="T6" fmla="*/ 0 w 54"/>
                    <a:gd name="T7" fmla="*/ 0 h 13"/>
                    <a:gd name="T8" fmla="*/ 54 w 54"/>
                    <a:gd name="T9" fmla="*/ 13 h 13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54" h="13">
                      <a:moveTo>
                        <a:pt x="0" y="13"/>
                      </a:moveTo>
                      <a:cubicBezTo>
                        <a:pt x="14" y="4"/>
                        <a:pt x="41" y="0"/>
                        <a:pt x="54" y="0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24" name="Freeform 93"/>
                <p:cNvSpPr>
                  <a:spLocks noChangeArrowheads="1"/>
                </p:cNvSpPr>
                <p:nvPr/>
              </p:nvSpPr>
              <p:spPr bwMode="auto">
                <a:xfrm>
                  <a:off x="3367" y="2190"/>
                  <a:ext cx="77" cy="223"/>
                </a:xfrm>
                <a:custGeom>
                  <a:avLst/>
                  <a:gdLst>
                    <a:gd name="T0" fmla="*/ 53382 w 33"/>
                    <a:gd name="T1" fmla="*/ 317061 h 90"/>
                    <a:gd name="T2" fmla="*/ 67788 w 33"/>
                    <a:gd name="T3" fmla="*/ 0 h 90"/>
                    <a:gd name="T4" fmla="*/ 53382 w 33"/>
                    <a:gd name="T5" fmla="*/ 317061 h 90"/>
                    <a:gd name="T6" fmla="*/ 0 60000 65536"/>
                    <a:gd name="T7" fmla="*/ 0 60000 65536"/>
                    <a:gd name="T8" fmla="*/ 0 60000 65536"/>
                    <a:gd name="T9" fmla="*/ 0 w 33"/>
                    <a:gd name="T10" fmla="*/ 0 h 90"/>
                    <a:gd name="T11" fmla="*/ 33 w 33"/>
                    <a:gd name="T12" fmla="*/ 90 h 9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33" h="90">
                      <a:moveTo>
                        <a:pt x="26" y="90"/>
                      </a:moveTo>
                      <a:cubicBezTo>
                        <a:pt x="0" y="49"/>
                        <a:pt x="13" y="12"/>
                        <a:pt x="33" y="0"/>
                      </a:cubicBezTo>
                      <a:cubicBezTo>
                        <a:pt x="23" y="10"/>
                        <a:pt x="8" y="55"/>
                        <a:pt x="26" y="90"/>
                      </a:cubicBezTo>
                      <a:close/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25" name="Freeform 94"/>
                <p:cNvSpPr>
                  <a:spLocks noChangeArrowheads="1"/>
                </p:cNvSpPr>
                <p:nvPr/>
              </p:nvSpPr>
              <p:spPr bwMode="auto">
                <a:xfrm>
                  <a:off x="2493" y="2292"/>
                  <a:ext cx="81" cy="27"/>
                </a:xfrm>
                <a:custGeom>
                  <a:avLst/>
                  <a:gdLst>
                    <a:gd name="T0" fmla="*/ 0 w 35"/>
                    <a:gd name="T1" fmla="*/ 35461 h 11"/>
                    <a:gd name="T2" fmla="*/ 66526 w 35"/>
                    <a:gd name="T3" fmla="*/ 15496 h 11"/>
                    <a:gd name="T4" fmla="*/ 0 60000 65536"/>
                    <a:gd name="T5" fmla="*/ 0 60000 65536"/>
                    <a:gd name="T6" fmla="*/ 0 w 35"/>
                    <a:gd name="T7" fmla="*/ 0 h 11"/>
                    <a:gd name="T8" fmla="*/ 35 w 35"/>
                    <a:gd name="T9" fmla="*/ 11 h 11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35" h="11">
                      <a:moveTo>
                        <a:pt x="0" y="11"/>
                      </a:moveTo>
                      <a:cubicBezTo>
                        <a:pt x="8" y="0"/>
                        <a:pt x="20" y="0"/>
                        <a:pt x="35" y="5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26" name="Freeform 95"/>
                <p:cNvSpPr>
                  <a:spLocks noChangeArrowheads="1"/>
                </p:cNvSpPr>
                <p:nvPr/>
              </p:nvSpPr>
              <p:spPr bwMode="auto">
                <a:xfrm>
                  <a:off x="2774" y="1726"/>
                  <a:ext cx="183" cy="55"/>
                </a:xfrm>
                <a:custGeom>
                  <a:avLst/>
                  <a:gdLst>
                    <a:gd name="T0" fmla="*/ 94590 w 79"/>
                    <a:gd name="T1" fmla="*/ 48825 h 22"/>
                    <a:gd name="T2" fmla="*/ 151744 w 79"/>
                    <a:gd name="T3" fmla="*/ 4220 h 22"/>
                    <a:gd name="T4" fmla="*/ 80511 w 79"/>
                    <a:gd name="T5" fmla="*/ 42780 h 22"/>
                    <a:gd name="T6" fmla="*/ 0 w 79"/>
                    <a:gd name="T7" fmla="*/ 65937 h 22"/>
                    <a:gd name="T8" fmla="*/ 94590 w 79"/>
                    <a:gd name="T9" fmla="*/ 48825 h 2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79"/>
                    <a:gd name="T16" fmla="*/ 0 h 22"/>
                    <a:gd name="T17" fmla="*/ 79 w 79"/>
                    <a:gd name="T18" fmla="*/ 22 h 2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79" h="22">
                      <a:moveTo>
                        <a:pt x="49" y="13"/>
                      </a:moveTo>
                      <a:cubicBezTo>
                        <a:pt x="61" y="6"/>
                        <a:pt x="69" y="1"/>
                        <a:pt x="79" y="1"/>
                      </a:cubicBezTo>
                      <a:cubicBezTo>
                        <a:pt x="69" y="0"/>
                        <a:pt x="55" y="1"/>
                        <a:pt x="42" y="11"/>
                      </a:cubicBezTo>
                      <a:cubicBezTo>
                        <a:pt x="29" y="21"/>
                        <a:pt x="18" y="18"/>
                        <a:pt x="0" y="17"/>
                      </a:cubicBezTo>
                      <a:cubicBezTo>
                        <a:pt x="12" y="18"/>
                        <a:pt x="36" y="22"/>
                        <a:pt x="49" y="1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27" name="Freeform 96"/>
                <p:cNvSpPr>
                  <a:spLocks noChangeArrowheads="1"/>
                </p:cNvSpPr>
                <p:nvPr/>
              </p:nvSpPr>
              <p:spPr bwMode="auto">
                <a:xfrm>
                  <a:off x="3064" y="1894"/>
                  <a:ext cx="102" cy="37"/>
                </a:xfrm>
                <a:custGeom>
                  <a:avLst/>
                  <a:gdLst>
                    <a:gd name="T0" fmla="*/ 84876 w 44"/>
                    <a:gd name="T1" fmla="*/ 0 h 15"/>
                    <a:gd name="T2" fmla="*/ 81014 w 44"/>
                    <a:gd name="T3" fmla="*/ 0 h 15"/>
                    <a:gd name="T4" fmla="*/ 0 w 44"/>
                    <a:gd name="T5" fmla="*/ 50500 h 15"/>
                    <a:gd name="T6" fmla="*/ 84876 w 44"/>
                    <a:gd name="T7" fmla="*/ 0 h 1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4"/>
                    <a:gd name="T13" fmla="*/ 0 h 15"/>
                    <a:gd name="T14" fmla="*/ 44 w 44"/>
                    <a:gd name="T15" fmla="*/ 15 h 1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4" h="15">
                      <a:moveTo>
                        <a:pt x="44" y="0"/>
                      </a:move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28" y="4"/>
                        <a:pt x="14" y="9"/>
                        <a:pt x="0" y="15"/>
                      </a:cubicBezTo>
                      <a:lnTo>
                        <a:pt x="44" y="0"/>
                      </a:lnTo>
                      <a:close/>
                    </a:path>
                  </a:pathLst>
                </a:custGeom>
                <a:solidFill>
                  <a:srgbClr val="DCA95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28" name="Freeform 97"/>
                <p:cNvSpPr>
                  <a:spLocks noChangeArrowheads="1"/>
                </p:cNvSpPr>
                <p:nvPr/>
              </p:nvSpPr>
              <p:spPr bwMode="auto">
                <a:xfrm>
                  <a:off x="2799" y="1899"/>
                  <a:ext cx="538" cy="250"/>
                </a:xfrm>
                <a:custGeom>
                  <a:avLst/>
                  <a:gdLst>
                    <a:gd name="T0" fmla="*/ 220703 w 232"/>
                    <a:gd name="T1" fmla="*/ 45040 h 101"/>
                    <a:gd name="T2" fmla="*/ 29233 w 232"/>
                    <a:gd name="T3" fmla="*/ 281730 h 101"/>
                    <a:gd name="T4" fmla="*/ 0 w 232"/>
                    <a:gd name="T5" fmla="*/ 352337 h 101"/>
                    <a:gd name="T6" fmla="*/ 122237 w 232"/>
                    <a:gd name="T7" fmla="*/ 170871 h 101"/>
                    <a:gd name="T8" fmla="*/ 333572 w 232"/>
                    <a:gd name="T9" fmla="*/ 122371 h 101"/>
                    <a:gd name="T10" fmla="*/ 450058 w 232"/>
                    <a:gd name="T11" fmla="*/ 285886 h 101"/>
                    <a:gd name="T12" fmla="*/ 220703 w 232"/>
                    <a:gd name="T13" fmla="*/ 45040 h 10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32"/>
                    <a:gd name="T22" fmla="*/ 0 h 101"/>
                    <a:gd name="T23" fmla="*/ 232 w 232"/>
                    <a:gd name="T24" fmla="*/ 101 h 101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32" h="101">
                      <a:moveTo>
                        <a:pt x="114" y="13"/>
                      </a:moveTo>
                      <a:cubicBezTo>
                        <a:pt x="69" y="33"/>
                        <a:pt x="31" y="60"/>
                        <a:pt x="15" y="81"/>
                      </a:cubicBezTo>
                      <a:cubicBezTo>
                        <a:pt x="10" y="88"/>
                        <a:pt x="5" y="95"/>
                        <a:pt x="0" y="101"/>
                      </a:cubicBezTo>
                      <a:cubicBezTo>
                        <a:pt x="13" y="93"/>
                        <a:pt x="41" y="61"/>
                        <a:pt x="63" y="49"/>
                      </a:cubicBezTo>
                      <a:cubicBezTo>
                        <a:pt x="93" y="34"/>
                        <a:pt x="134" y="24"/>
                        <a:pt x="172" y="35"/>
                      </a:cubicBezTo>
                      <a:cubicBezTo>
                        <a:pt x="194" y="42"/>
                        <a:pt x="217" y="56"/>
                        <a:pt x="232" y="82"/>
                      </a:cubicBezTo>
                      <a:cubicBezTo>
                        <a:pt x="217" y="45"/>
                        <a:pt x="177" y="0"/>
                        <a:pt x="114" y="13"/>
                      </a:cubicBezTo>
                      <a:close/>
                    </a:path>
                  </a:pathLst>
                </a:custGeom>
                <a:solidFill>
                  <a:srgbClr val="70481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29" name="Freeform 98"/>
                <p:cNvSpPr>
                  <a:spLocks noChangeArrowheads="1"/>
                </p:cNvSpPr>
                <p:nvPr/>
              </p:nvSpPr>
              <p:spPr bwMode="auto">
                <a:xfrm>
                  <a:off x="2593" y="1718"/>
                  <a:ext cx="1009" cy="408"/>
                </a:xfrm>
                <a:custGeom>
                  <a:avLst/>
                  <a:gdLst>
                    <a:gd name="T0" fmla="*/ 0 w 435"/>
                    <a:gd name="T1" fmla="*/ 570283 h 165"/>
                    <a:gd name="T2" fmla="*/ 394809 w 435"/>
                    <a:gd name="T3" fmla="*/ 89387 h 165"/>
                    <a:gd name="T4" fmla="*/ 845354 w 435"/>
                    <a:gd name="T5" fmla="*/ 145132 h 165"/>
                    <a:gd name="T6" fmla="*/ 311006 w 435"/>
                    <a:gd name="T7" fmla="*/ 162337 h 165"/>
                    <a:gd name="T8" fmla="*/ 0 w 435"/>
                    <a:gd name="T9" fmla="*/ 570283 h 16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35"/>
                    <a:gd name="T16" fmla="*/ 0 h 165"/>
                    <a:gd name="T17" fmla="*/ 435 w 435"/>
                    <a:gd name="T18" fmla="*/ 165 h 16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35" h="165">
                      <a:moveTo>
                        <a:pt x="0" y="165"/>
                      </a:moveTo>
                      <a:cubicBezTo>
                        <a:pt x="5" y="141"/>
                        <a:pt x="49" y="58"/>
                        <a:pt x="203" y="26"/>
                      </a:cubicBezTo>
                      <a:cubicBezTo>
                        <a:pt x="280" y="10"/>
                        <a:pt x="369" y="0"/>
                        <a:pt x="435" y="42"/>
                      </a:cubicBezTo>
                      <a:cubicBezTo>
                        <a:pt x="389" y="14"/>
                        <a:pt x="269" y="8"/>
                        <a:pt x="160" y="47"/>
                      </a:cubicBezTo>
                      <a:cubicBezTo>
                        <a:pt x="58" y="83"/>
                        <a:pt x="22" y="122"/>
                        <a:pt x="0" y="165"/>
                      </a:cubicBezTo>
                      <a:close/>
                    </a:path>
                  </a:pathLst>
                </a:custGeom>
                <a:solidFill>
                  <a:srgbClr val="FBDAD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30" name="Freeform 99"/>
                <p:cNvSpPr>
                  <a:spLocks noChangeArrowheads="1"/>
                </p:cNvSpPr>
                <p:nvPr/>
              </p:nvSpPr>
              <p:spPr bwMode="auto">
                <a:xfrm>
                  <a:off x="3509" y="1987"/>
                  <a:ext cx="162" cy="164"/>
                </a:xfrm>
                <a:custGeom>
                  <a:avLst/>
                  <a:gdLst>
                    <a:gd name="T0" fmla="*/ 85712 w 70"/>
                    <a:gd name="T1" fmla="*/ 0 h 66"/>
                    <a:gd name="T2" fmla="*/ 0 w 70"/>
                    <a:gd name="T3" fmla="*/ 238729 h 66"/>
                    <a:gd name="T4" fmla="*/ 85712 w 70"/>
                    <a:gd name="T5" fmla="*/ 0 h 66"/>
                    <a:gd name="T6" fmla="*/ 0 60000 65536"/>
                    <a:gd name="T7" fmla="*/ 0 60000 65536"/>
                    <a:gd name="T8" fmla="*/ 0 60000 65536"/>
                    <a:gd name="T9" fmla="*/ 0 w 70"/>
                    <a:gd name="T10" fmla="*/ 0 h 66"/>
                    <a:gd name="T11" fmla="*/ 70 w 70"/>
                    <a:gd name="T12" fmla="*/ 66 h 6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70" h="66">
                      <a:moveTo>
                        <a:pt x="45" y="0"/>
                      </a:moveTo>
                      <a:cubicBezTo>
                        <a:pt x="54" y="11"/>
                        <a:pt x="51" y="57"/>
                        <a:pt x="0" y="66"/>
                      </a:cubicBezTo>
                      <a:cubicBezTo>
                        <a:pt x="31" y="65"/>
                        <a:pt x="70" y="41"/>
                        <a:pt x="45" y="0"/>
                      </a:cubicBezTo>
                      <a:close/>
                    </a:path>
                  </a:pathLst>
                </a:custGeom>
                <a:solidFill>
                  <a:srgbClr val="FBDAD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31" name="Freeform 100"/>
                <p:cNvSpPr>
                  <a:spLocks noChangeArrowheads="1"/>
                </p:cNvSpPr>
                <p:nvPr/>
              </p:nvSpPr>
              <p:spPr bwMode="auto">
                <a:xfrm>
                  <a:off x="2876" y="2326"/>
                  <a:ext cx="229" cy="596"/>
                </a:xfrm>
                <a:custGeom>
                  <a:avLst/>
                  <a:gdLst>
                    <a:gd name="T0" fmla="*/ 187801 w 99"/>
                    <a:gd name="T1" fmla="*/ 6850 h 241"/>
                    <a:gd name="T2" fmla="*/ 34297 w 99"/>
                    <a:gd name="T3" fmla="*/ 210912 h 241"/>
                    <a:gd name="T4" fmla="*/ 13169 w 99"/>
                    <a:gd name="T5" fmla="*/ 833814 h 241"/>
                    <a:gd name="T6" fmla="*/ 46089 w 99"/>
                    <a:gd name="T7" fmla="*/ 210912 h 241"/>
                    <a:gd name="T8" fmla="*/ 187801 w 99"/>
                    <a:gd name="T9" fmla="*/ 6850 h 24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9"/>
                    <a:gd name="T16" fmla="*/ 0 h 241"/>
                    <a:gd name="T17" fmla="*/ 99 w 99"/>
                    <a:gd name="T18" fmla="*/ 241 h 24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9" h="241">
                      <a:moveTo>
                        <a:pt x="99" y="2"/>
                      </a:moveTo>
                      <a:cubicBezTo>
                        <a:pt x="79" y="1"/>
                        <a:pt x="33" y="4"/>
                        <a:pt x="18" y="61"/>
                      </a:cubicBezTo>
                      <a:cubicBezTo>
                        <a:pt x="3" y="118"/>
                        <a:pt x="0" y="177"/>
                        <a:pt x="7" y="241"/>
                      </a:cubicBezTo>
                      <a:cubicBezTo>
                        <a:pt x="9" y="203"/>
                        <a:pt x="9" y="110"/>
                        <a:pt x="24" y="61"/>
                      </a:cubicBezTo>
                      <a:cubicBezTo>
                        <a:pt x="38" y="10"/>
                        <a:pt x="70" y="0"/>
                        <a:pt x="99" y="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32" name="Freeform 101"/>
                <p:cNvSpPr>
                  <a:spLocks noChangeArrowheads="1"/>
                </p:cNvSpPr>
                <p:nvPr/>
              </p:nvSpPr>
              <p:spPr bwMode="auto">
                <a:xfrm>
                  <a:off x="2855" y="3169"/>
                  <a:ext cx="7" cy="213"/>
                </a:xfrm>
                <a:custGeom>
                  <a:avLst/>
                  <a:gdLst>
                    <a:gd name="T0" fmla="*/ 0 w 3"/>
                    <a:gd name="T1" fmla="*/ 0 h 86"/>
                    <a:gd name="T2" fmla="*/ 0 w 3"/>
                    <a:gd name="T3" fmla="*/ 301977 h 86"/>
                    <a:gd name="T4" fmla="*/ 0 60000 65536"/>
                    <a:gd name="T5" fmla="*/ 0 60000 65536"/>
                    <a:gd name="T6" fmla="*/ 0 w 3"/>
                    <a:gd name="T7" fmla="*/ 0 h 86"/>
                    <a:gd name="T8" fmla="*/ 3 w 3"/>
                    <a:gd name="T9" fmla="*/ 86 h 8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3" h="86">
                      <a:moveTo>
                        <a:pt x="0" y="0"/>
                      </a:moveTo>
                      <a:cubicBezTo>
                        <a:pt x="3" y="20"/>
                        <a:pt x="3" y="63"/>
                        <a:pt x="0" y="86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33" name="Freeform 102"/>
                <p:cNvSpPr>
                  <a:spLocks noChangeArrowheads="1"/>
                </p:cNvSpPr>
                <p:nvPr/>
              </p:nvSpPr>
              <p:spPr bwMode="auto">
                <a:xfrm>
                  <a:off x="3321" y="2551"/>
                  <a:ext cx="28" cy="64"/>
                </a:xfrm>
                <a:custGeom>
                  <a:avLst/>
                  <a:gdLst>
                    <a:gd name="T0" fmla="*/ 24544 w 12"/>
                    <a:gd name="T1" fmla="*/ 86567 h 26"/>
                    <a:gd name="T2" fmla="*/ 22878 w 12"/>
                    <a:gd name="T3" fmla="*/ 0 h 26"/>
                    <a:gd name="T4" fmla="*/ 24544 w 12"/>
                    <a:gd name="T5" fmla="*/ 86567 h 26"/>
                    <a:gd name="T6" fmla="*/ 0 60000 65536"/>
                    <a:gd name="T7" fmla="*/ 0 60000 65536"/>
                    <a:gd name="T8" fmla="*/ 0 60000 65536"/>
                    <a:gd name="T9" fmla="*/ 0 w 12"/>
                    <a:gd name="T10" fmla="*/ 0 h 26"/>
                    <a:gd name="T11" fmla="*/ 12 w 12"/>
                    <a:gd name="T12" fmla="*/ 26 h 2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2" h="26">
                      <a:moveTo>
                        <a:pt x="12" y="26"/>
                      </a:moveTo>
                      <a:cubicBezTo>
                        <a:pt x="0" y="19"/>
                        <a:pt x="8" y="10"/>
                        <a:pt x="11" y="0"/>
                      </a:cubicBezTo>
                      <a:cubicBezTo>
                        <a:pt x="10" y="6"/>
                        <a:pt x="8" y="17"/>
                        <a:pt x="12" y="26"/>
                      </a:cubicBezTo>
                      <a:close/>
                    </a:path>
                  </a:pathLst>
                </a:custGeom>
                <a:solidFill>
                  <a:srgbClr val="C5D9B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34" name="Freeform 103"/>
                <p:cNvSpPr>
                  <a:spLocks noChangeArrowheads="1"/>
                </p:cNvSpPr>
                <p:nvPr/>
              </p:nvSpPr>
              <p:spPr bwMode="auto">
                <a:xfrm>
                  <a:off x="3085" y="2189"/>
                  <a:ext cx="271" cy="118"/>
                </a:xfrm>
                <a:custGeom>
                  <a:avLst/>
                  <a:gdLst>
                    <a:gd name="T0" fmla="*/ 224684 w 117"/>
                    <a:gd name="T1" fmla="*/ 0 h 48"/>
                    <a:gd name="T2" fmla="*/ 207067 w 117"/>
                    <a:gd name="T3" fmla="*/ 58435 h 48"/>
                    <a:gd name="T4" fmla="*/ 0 w 117"/>
                    <a:gd name="T5" fmla="*/ 112304 h 48"/>
                    <a:gd name="T6" fmla="*/ 224684 w 117"/>
                    <a:gd name="T7" fmla="*/ 0 h 4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7"/>
                    <a:gd name="T13" fmla="*/ 0 h 48"/>
                    <a:gd name="T14" fmla="*/ 117 w 117"/>
                    <a:gd name="T15" fmla="*/ 48 h 4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7" h="48">
                      <a:moveTo>
                        <a:pt x="117" y="0"/>
                      </a:moveTo>
                      <a:cubicBezTo>
                        <a:pt x="115" y="7"/>
                        <a:pt x="112" y="14"/>
                        <a:pt x="108" y="18"/>
                      </a:cubicBezTo>
                      <a:cubicBezTo>
                        <a:pt x="80" y="48"/>
                        <a:pt x="17" y="37"/>
                        <a:pt x="0" y="34"/>
                      </a:cubicBezTo>
                      <a:cubicBezTo>
                        <a:pt x="21" y="33"/>
                        <a:pt x="81" y="39"/>
                        <a:pt x="117" y="0"/>
                      </a:cubicBezTo>
                      <a:close/>
                    </a:path>
                  </a:pathLst>
                </a:custGeom>
                <a:solidFill>
                  <a:srgbClr val="CF204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35" name="Freeform 104"/>
                <p:cNvSpPr>
                  <a:spLocks noChangeArrowheads="1"/>
                </p:cNvSpPr>
                <p:nvPr/>
              </p:nvSpPr>
              <p:spPr bwMode="auto">
                <a:xfrm>
                  <a:off x="3205" y="1884"/>
                  <a:ext cx="181" cy="217"/>
                </a:xfrm>
                <a:custGeom>
                  <a:avLst/>
                  <a:gdLst>
                    <a:gd name="T0" fmla="*/ 17828 w 78"/>
                    <a:gd name="T1" fmla="*/ 0 h 88"/>
                    <a:gd name="T2" fmla="*/ 0 w 78"/>
                    <a:gd name="T3" fmla="*/ 9462 h 88"/>
                    <a:gd name="T4" fmla="*/ 144598 w 78"/>
                    <a:gd name="T5" fmla="*/ 296624 h 88"/>
                    <a:gd name="T6" fmla="*/ 17828 w 78"/>
                    <a:gd name="T7" fmla="*/ 0 h 8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8"/>
                    <a:gd name="T13" fmla="*/ 0 h 88"/>
                    <a:gd name="T14" fmla="*/ 78 w 78"/>
                    <a:gd name="T15" fmla="*/ 88 h 8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8" h="88">
                      <a:moveTo>
                        <a:pt x="9" y="0"/>
                      </a:move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27" y="11"/>
                        <a:pt x="72" y="42"/>
                        <a:pt x="74" y="88"/>
                      </a:cubicBezTo>
                      <a:cubicBezTo>
                        <a:pt x="78" y="35"/>
                        <a:pt x="22" y="3"/>
                        <a:pt x="9" y="0"/>
                      </a:cubicBezTo>
                      <a:close/>
                    </a:path>
                  </a:pathLst>
                </a:custGeom>
                <a:solidFill>
                  <a:srgbClr val="F5AB7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36" name="Freeform 105"/>
                <p:cNvSpPr>
                  <a:spLocks noChangeArrowheads="1"/>
                </p:cNvSpPr>
                <p:nvPr/>
              </p:nvSpPr>
              <p:spPr bwMode="auto">
                <a:xfrm>
                  <a:off x="3379" y="2577"/>
                  <a:ext cx="12" cy="49"/>
                </a:xfrm>
                <a:custGeom>
                  <a:avLst/>
                  <a:gdLst>
                    <a:gd name="T0" fmla="*/ 7800 w 5"/>
                    <a:gd name="T1" fmla="*/ 0 h 20"/>
                    <a:gd name="T2" fmla="*/ 0 w 5"/>
                    <a:gd name="T3" fmla="*/ 63560 h 20"/>
                    <a:gd name="T4" fmla="*/ 0 60000 65536"/>
                    <a:gd name="T5" fmla="*/ 0 60000 65536"/>
                    <a:gd name="T6" fmla="*/ 0 w 5"/>
                    <a:gd name="T7" fmla="*/ 0 h 20"/>
                    <a:gd name="T8" fmla="*/ 5 w 5"/>
                    <a:gd name="T9" fmla="*/ 20 h 20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5" h="20">
                      <a:moveTo>
                        <a:pt x="3" y="0"/>
                      </a:moveTo>
                      <a:cubicBezTo>
                        <a:pt x="5" y="7"/>
                        <a:pt x="5" y="15"/>
                        <a:pt x="0" y="20"/>
                      </a:cubicBezTo>
                    </a:path>
                  </a:pathLst>
                </a:custGeom>
                <a:solidFill>
                  <a:srgbClr val="38994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37" name="Freeform 106"/>
                <p:cNvSpPr>
                  <a:spLocks noChangeArrowheads="1"/>
                </p:cNvSpPr>
                <p:nvPr/>
              </p:nvSpPr>
              <p:spPr bwMode="auto">
                <a:xfrm>
                  <a:off x="3381" y="2546"/>
                  <a:ext cx="40" cy="52"/>
                </a:xfrm>
                <a:custGeom>
                  <a:avLst/>
                  <a:gdLst>
                    <a:gd name="T0" fmla="*/ 19555 w 17"/>
                    <a:gd name="T1" fmla="*/ 17034 h 21"/>
                    <a:gd name="T2" fmla="*/ 19555 w 17"/>
                    <a:gd name="T3" fmla="*/ 73528 h 21"/>
                    <a:gd name="T4" fmla="*/ 17965 w 17"/>
                    <a:gd name="T5" fmla="*/ 24017 h 21"/>
                    <a:gd name="T6" fmla="*/ 0 w 17"/>
                    <a:gd name="T7" fmla="*/ 0 h 2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7"/>
                    <a:gd name="T13" fmla="*/ 0 h 21"/>
                    <a:gd name="T14" fmla="*/ 17 w 17"/>
                    <a:gd name="T15" fmla="*/ 21 h 2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7" h="21">
                      <a:moveTo>
                        <a:pt x="9" y="5"/>
                      </a:moveTo>
                      <a:cubicBezTo>
                        <a:pt x="15" y="8"/>
                        <a:pt x="17" y="18"/>
                        <a:pt x="9" y="21"/>
                      </a:cubicBezTo>
                      <a:cubicBezTo>
                        <a:pt x="11" y="15"/>
                        <a:pt x="12" y="11"/>
                        <a:pt x="8" y="7"/>
                      </a:cubicBezTo>
                      <a:cubicBezTo>
                        <a:pt x="5" y="5"/>
                        <a:pt x="2" y="3"/>
                        <a:pt x="0" y="0"/>
                      </a:cubicBezTo>
                    </a:path>
                  </a:pathLst>
                </a:custGeom>
                <a:solidFill>
                  <a:srgbClr val="38994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38" name="Freeform 107"/>
                <p:cNvSpPr>
                  <a:spLocks noChangeArrowheads="1"/>
                </p:cNvSpPr>
                <p:nvPr/>
              </p:nvSpPr>
              <p:spPr bwMode="auto">
                <a:xfrm>
                  <a:off x="3360" y="2433"/>
                  <a:ext cx="79" cy="62"/>
                </a:xfrm>
                <a:custGeom>
                  <a:avLst/>
                  <a:gdLst>
                    <a:gd name="T0" fmla="*/ 0 w 34"/>
                    <a:gd name="T1" fmla="*/ 35831 h 25"/>
                    <a:gd name="T2" fmla="*/ 45032 w 34"/>
                    <a:gd name="T3" fmla="*/ 71689 h 25"/>
                    <a:gd name="T4" fmla="*/ 33979 w 34"/>
                    <a:gd name="T5" fmla="*/ 0 h 25"/>
                    <a:gd name="T6" fmla="*/ 33979 w 34"/>
                    <a:gd name="T7" fmla="*/ 45575 h 25"/>
                    <a:gd name="T8" fmla="*/ 4405 w 34"/>
                    <a:gd name="T9" fmla="*/ 31620 h 2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4"/>
                    <a:gd name="T16" fmla="*/ 0 h 25"/>
                    <a:gd name="T17" fmla="*/ 34 w 34"/>
                    <a:gd name="T18" fmla="*/ 25 h 2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4" h="25">
                      <a:moveTo>
                        <a:pt x="0" y="10"/>
                      </a:moveTo>
                      <a:cubicBezTo>
                        <a:pt x="5" y="16"/>
                        <a:pt x="14" y="25"/>
                        <a:pt x="23" y="20"/>
                      </a:cubicBezTo>
                      <a:cubicBezTo>
                        <a:pt x="34" y="14"/>
                        <a:pt x="21" y="5"/>
                        <a:pt x="17" y="0"/>
                      </a:cubicBezTo>
                      <a:cubicBezTo>
                        <a:pt x="18" y="4"/>
                        <a:pt x="24" y="10"/>
                        <a:pt x="17" y="13"/>
                      </a:cubicBezTo>
                      <a:cubicBezTo>
                        <a:pt x="13" y="15"/>
                        <a:pt x="4" y="12"/>
                        <a:pt x="2" y="9"/>
                      </a:cubicBezTo>
                    </a:path>
                  </a:pathLst>
                </a:custGeom>
                <a:solidFill>
                  <a:srgbClr val="FBCD8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39" name="Freeform 108"/>
                <p:cNvSpPr>
                  <a:spLocks noChangeArrowheads="1"/>
                </p:cNvSpPr>
                <p:nvPr/>
              </p:nvSpPr>
              <p:spPr bwMode="auto">
                <a:xfrm>
                  <a:off x="3578" y="1953"/>
                  <a:ext cx="174" cy="245"/>
                </a:xfrm>
                <a:custGeom>
                  <a:avLst/>
                  <a:gdLst>
                    <a:gd name="T0" fmla="*/ 0 w 75"/>
                    <a:gd name="T1" fmla="*/ 344544 h 99"/>
                    <a:gd name="T2" fmla="*/ 138597 w 75"/>
                    <a:gd name="T3" fmla="*/ 124930 h 99"/>
                    <a:gd name="T4" fmla="*/ 126633 w 75"/>
                    <a:gd name="T5" fmla="*/ 0 h 99"/>
                    <a:gd name="T6" fmla="*/ 0 w 75"/>
                    <a:gd name="T7" fmla="*/ 344544 h 9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5"/>
                    <a:gd name="T13" fmla="*/ 0 h 99"/>
                    <a:gd name="T14" fmla="*/ 75 w 75"/>
                    <a:gd name="T15" fmla="*/ 99 h 9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5" h="99">
                      <a:moveTo>
                        <a:pt x="0" y="99"/>
                      </a:moveTo>
                      <a:cubicBezTo>
                        <a:pt x="51" y="87"/>
                        <a:pt x="68" y="61"/>
                        <a:pt x="71" y="36"/>
                      </a:cubicBezTo>
                      <a:cubicBezTo>
                        <a:pt x="73" y="22"/>
                        <a:pt x="68" y="4"/>
                        <a:pt x="65" y="0"/>
                      </a:cubicBezTo>
                      <a:cubicBezTo>
                        <a:pt x="69" y="15"/>
                        <a:pt x="75" y="71"/>
                        <a:pt x="0" y="99"/>
                      </a:cubicBezTo>
                      <a:close/>
                    </a:path>
                  </a:pathLst>
                </a:custGeom>
                <a:solidFill>
                  <a:srgbClr val="E3836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40" name="Freeform 109"/>
                <p:cNvSpPr>
                  <a:spLocks noChangeArrowheads="1"/>
                </p:cNvSpPr>
                <p:nvPr/>
              </p:nvSpPr>
              <p:spPr bwMode="auto">
                <a:xfrm>
                  <a:off x="2635" y="1906"/>
                  <a:ext cx="461" cy="341"/>
                </a:xfrm>
                <a:custGeom>
                  <a:avLst/>
                  <a:gdLst>
                    <a:gd name="T0" fmla="*/ 0 w 199"/>
                    <a:gd name="T1" fmla="*/ 457296 h 138"/>
                    <a:gd name="T2" fmla="*/ 134292 w 199"/>
                    <a:gd name="T3" fmla="*/ 301424 h 138"/>
                    <a:gd name="T4" fmla="*/ 382352 w 199"/>
                    <a:gd name="T5" fmla="*/ 0 h 138"/>
                    <a:gd name="T6" fmla="*/ 150043 w 199"/>
                    <a:gd name="T7" fmla="*/ 233350 h 138"/>
                    <a:gd name="T8" fmla="*/ 0 w 199"/>
                    <a:gd name="T9" fmla="*/ 457296 h 13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9"/>
                    <a:gd name="T16" fmla="*/ 0 h 138"/>
                    <a:gd name="T17" fmla="*/ 199 w 199"/>
                    <a:gd name="T18" fmla="*/ 138 h 13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9" h="138">
                      <a:moveTo>
                        <a:pt x="0" y="133"/>
                      </a:moveTo>
                      <a:cubicBezTo>
                        <a:pt x="11" y="138"/>
                        <a:pt x="37" y="130"/>
                        <a:pt x="70" y="88"/>
                      </a:cubicBezTo>
                      <a:cubicBezTo>
                        <a:pt x="103" y="45"/>
                        <a:pt x="153" y="18"/>
                        <a:pt x="199" y="0"/>
                      </a:cubicBezTo>
                      <a:cubicBezTo>
                        <a:pt x="182" y="6"/>
                        <a:pt x="127" y="20"/>
                        <a:pt x="78" y="68"/>
                      </a:cubicBezTo>
                      <a:cubicBezTo>
                        <a:pt x="29" y="116"/>
                        <a:pt x="17" y="137"/>
                        <a:pt x="0" y="133"/>
                      </a:cubicBezTo>
                      <a:close/>
                    </a:path>
                  </a:pathLst>
                </a:custGeom>
                <a:solidFill>
                  <a:srgbClr val="E3836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41" name="Freeform 110"/>
                <p:cNvSpPr>
                  <a:spLocks noChangeArrowheads="1"/>
                </p:cNvSpPr>
                <p:nvPr/>
              </p:nvSpPr>
              <p:spPr bwMode="auto">
                <a:xfrm>
                  <a:off x="3068" y="2570"/>
                  <a:ext cx="142" cy="363"/>
                </a:xfrm>
                <a:custGeom>
                  <a:avLst/>
                  <a:gdLst>
                    <a:gd name="T0" fmla="*/ 66365 w 61"/>
                    <a:gd name="T1" fmla="*/ 0 h 147"/>
                    <a:gd name="T2" fmla="*/ 86271 w 61"/>
                    <a:gd name="T3" fmla="*/ 341499 h 147"/>
                    <a:gd name="T4" fmla="*/ 0 w 61"/>
                    <a:gd name="T5" fmla="*/ 501794 h 147"/>
                    <a:gd name="T6" fmla="*/ 75877 w 61"/>
                    <a:gd name="T7" fmla="*/ 300149 h 147"/>
                    <a:gd name="T8" fmla="*/ 66365 w 61"/>
                    <a:gd name="T9" fmla="*/ 0 h 14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61"/>
                    <a:gd name="T16" fmla="*/ 0 h 147"/>
                    <a:gd name="T17" fmla="*/ 61 w 61"/>
                    <a:gd name="T18" fmla="*/ 147 h 14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61" h="147">
                      <a:moveTo>
                        <a:pt x="33" y="0"/>
                      </a:moveTo>
                      <a:cubicBezTo>
                        <a:pt x="47" y="11"/>
                        <a:pt x="61" y="38"/>
                        <a:pt x="43" y="100"/>
                      </a:cubicBezTo>
                      <a:cubicBezTo>
                        <a:pt x="35" y="125"/>
                        <a:pt x="17" y="147"/>
                        <a:pt x="0" y="147"/>
                      </a:cubicBezTo>
                      <a:cubicBezTo>
                        <a:pt x="13" y="141"/>
                        <a:pt x="29" y="117"/>
                        <a:pt x="38" y="88"/>
                      </a:cubicBezTo>
                      <a:cubicBezTo>
                        <a:pt x="47" y="59"/>
                        <a:pt x="46" y="9"/>
                        <a:pt x="33" y="0"/>
                      </a:cubicBezTo>
                      <a:close/>
                    </a:path>
                  </a:pathLst>
                </a:custGeom>
                <a:solidFill>
                  <a:srgbClr val="DAB0B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42" name="Freeform 111"/>
                <p:cNvSpPr>
                  <a:spLocks noChangeArrowheads="1"/>
                </p:cNvSpPr>
                <p:nvPr/>
              </p:nvSpPr>
              <p:spPr bwMode="auto">
                <a:xfrm>
                  <a:off x="2999" y="2970"/>
                  <a:ext cx="83" cy="438"/>
                </a:xfrm>
                <a:custGeom>
                  <a:avLst/>
                  <a:gdLst>
                    <a:gd name="T0" fmla="*/ 33627 w 36"/>
                    <a:gd name="T1" fmla="*/ 240435 h 177"/>
                    <a:gd name="T2" fmla="*/ 0 w 36"/>
                    <a:gd name="T3" fmla="*/ 615855 h 177"/>
                    <a:gd name="T4" fmla="*/ 47746 w 36"/>
                    <a:gd name="T5" fmla="*/ 205066 h 177"/>
                    <a:gd name="T6" fmla="*/ 56744 w 36"/>
                    <a:gd name="T7" fmla="*/ 0 h 177"/>
                    <a:gd name="T8" fmla="*/ 33627 w 36"/>
                    <a:gd name="T9" fmla="*/ 240435 h 17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6"/>
                    <a:gd name="T16" fmla="*/ 0 h 177"/>
                    <a:gd name="T17" fmla="*/ 36 w 36"/>
                    <a:gd name="T18" fmla="*/ 177 h 17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6" h="177">
                      <a:moveTo>
                        <a:pt x="18" y="69"/>
                      </a:moveTo>
                      <a:cubicBezTo>
                        <a:pt x="7" y="103"/>
                        <a:pt x="0" y="177"/>
                        <a:pt x="0" y="177"/>
                      </a:cubicBezTo>
                      <a:cubicBezTo>
                        <a:pt x="2" y="137"/>
                        <a:pt x="15" y="94"/>
                        <a:pt x="26" y="59"/>
                      </a:cubicBezTo>
                      <a:cubicBezTo>
                        <a:pt x="36" y="24"/>
                        <a:pt x="34" y="13"/>
                        <a:pt x="31" y="0"/>
                      </a:cubicBezTo>
                      <a:cubicBezTo>
                        <a:pt x="31" y="8"/>
                        <a:pt x="27" y="40"/>
                        <a:pt x="18" y="69"/>
                      </a:cubicBezTo>
                      <a:close/>
                    </a:path>
                  </a:pathLst>
                </a:custGeom>
                <a:solidFill>
                  <a:srgbClr val="DAB0B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43" name="Freeform 112"/>
                <p:cNvSpPr>
                  <a:spLocks noChangeArrowheads="1"/>
                </p:cNvSpPr>
                <p:nvPr/>
              </p:nvSpPr>
              <p:spPr bwMode="auto">
                <a:xfrm>
                  <a:off x="3388" y="1142"/>
                  <a:ext cx="93" cy="230"/>
                </a:xfrm>
                <a:custGeom>
                  <a:avLst/>
                  <a:gdLst>
                    <a:gd name="T0" fmla="*/ 23845 w 40"/>
                    <a:gd name="T1" fmla="*/ 14141 h 93"/>
                    <a:gd name="T2" fmla="*/ 51013 w 40"/>
                    <a:gd name="T3" fmla="*/ 166357 h 93"/>
                    <a:gd name="T4" fmla="*/ 45170 w 40"/>
                    <a:gd name="T5" fmla="*/ 265907 h 93"/>
                    <a:gd name="T6" fmla="*/ 0 w 40"/>
                    <a:gd name="T7" fmla="*/ 321951 h 93"/>
                    <a:gd name="T8" fmla="*/ 16098 w 40"/>
                    <a:gd name="T9" fmla="*/ 192879 h 93"/>
                    <a:gd name="T10" fmla="*/ 35996 w 40"/>
                    <a:gd name="T11" fmla="*/ 27652 h 93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0"/>
                    <a:gd name="T19" fmla="*/ 0 h 93"/>
                    <a:gd name="T20" fmla="*/ 40 w 40"/>
                    <a:gd name="T21" fmla="*/ 93 h 93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0" h="93">
                      <a:moveTo>
                        <a:pt x="12" y="4"/>
                      </a:moveTo>
                      <a:cubicBezTo>
                        <a:pt x="40" y="0"/>
                        <a:pt x="28" y="32"/>
                        <a:pt x="26" y="48"/>
                      </a:cubicBezTo>
                      <a:cubicBezTo>
                        <a:pt x="25" y="57"/>
                        <a:pt x="25" y="67"/>
                        <a:pt x="23" y="77"/>
                      </a:cubicBezTo>
                      <a:cubicBezTo>
                        <a:pt x="19" y="91"/>
                        <a:pt x="12" y="86"/>
                        <a:pt x="0" y="93"/>
                      </a:cubicBezTo>
                      <a:cubicBezTo>
                        <a:pt x="5" y="87"/>
                        <a:pt x="32" y="57"/>
                        <a:pt x="8" y="56"/>
                      </a:cubicBezTo>
                      <a:cubicBezTo>
                        <a:pt x="21" y="45"/>
                        <a:pt x="30" y="23"/>
                        <a:pt x="18" y="8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44" name="Freeform 113"/>
                <p:cNvSpPr>
                  <a:spLocks noChangeArrowheads="1"/>
                </p:cNvSpPr>
                <p:nvPr/>
              </p:nvSpPr>
              <p:spPr bwMode="auto">
                <a:xfrm>
                  <a:off x="3732" y="1592"/>
                  <a:ext cx="190" cy="205"/>
                </a:xfrm>
                <a:custGeom>
                  <a:avLst/>
                  <a:gdLst>
                    <a:gd name="T0" fmla="*/ 0 w 82"/>
                    <a:gd name="T1" fmla="*/ 55597 h 83"/>
                    <a:gd name="T2" fmla="*/ 49833 w 82"/>
                    <a:gd name="T3" fmla="*/ 164788 h 83"/>
                    <a:gd name="T4" fmla="*/ 109734 w 82"/>
                    <a:gd name="T5" fmla="*/ 283755 h 83"/>
                    <a:gd name="T6" fmla="*/ 119758 w 82"/>
                    <a:gd name="T7" fmla="*/ 144132 h 83"/>
                    <a:gd name="T8" fmla="*/ 156282 w 82"/>
                    <a:gd name="T9" fmla="*/ 48155 h 83"/>
                    <a:gd name="T10" fmla="*/ 150262 w 82"/>
                    <a:gd name="T11" fmla="*/ 44282 h 83"/>
                    <a:gd name="T12" fmla="*/ 102120 w 82"/>
                    <a:gd name="T13" fmla="*/ 0 h 83"/>
                    <a:gd name="T14" fmla="*/ 105380 w 82"/>
                    <a:gd name="T15" fmla="*/ 85851 h 83"/>
                    <a:gd name="T16" fmla="*/ 67448 w 82"/>
                    <a:gd name="T17" fmla="*/ 109371 h 83"/>
                    <a:gd name="T18" fmla="*/ 44073 w 82"/>
                    <a:gd name="T19" fmla="*/ 67848 h 83"/>
                    <a:gd name="T20" fmla="*/ 5735 w 82"/>
                    <a:gd name="T21" fmla="*/ 55597 h 83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82"/>
                    <a:gd name="T34" fmla="*/ 0 h 83"/>
                    <a:gd name="T35" fmla="*/ 82 w 82"/>
                    <a:gd name="T36" fmla="*/ 83 h 83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82" h="83">
                      <a:moveTo>
                        <a:pt x="0" y="16"/>
                      </a:moveTo>
                      <a:cubicBezTo>
                        <a:pt x="14" y="27"/>
                        <a:pt x="20" y="31"/>
                        <a:pt x="26" y="48"/>
                      </a:cubicBezTo>
                      <a:cubicBezTo>
                        <a:pt x="32" y="62"/>
                        <a:pt x="40" y="83"/>
                        <a:pt x="57" y="83"/>
                      </a:cubicBezTo>
                      <a:cubicBezTo>
                        <a:pt x="57" y="69"/>
                        <a:pt x="55" y="56"/>
                        <a:pt x="62" y="42"/>
                      </a:cubicBezTo>
                      <a:cubicBezTo>
                        <a:pt x="67" y="32"/>
                        <a:pt x="82" y="27"/>
                        <a:pt x="81" y="14"/>
                      </a:cubicBezTo>
                      <a:cubicBezTo>
                        <a:pt x="80" y="13"/>
                        <a:pt x="79" y="13"/>
                        <a:pt x="78" y="13"/>
                      </a:cubicBezTo>
                      <a:cubicBezTo>
                        <a:pt x="75" y="3"/>
                        <a:pt x="60" y="8"/>
                        <a:pt x="53" y="0"/>
                      </a:cubicBezTo>
                      <a:cubicBezTo>
                        <a:pt x="63" y="7"/>
                        <a:pt x="60" y="16"/>
                        <a:pt x="55" y="25"/>
                      </a:cubicBezTo>
                      <a:cubicBezTo>
                        <a:pt x="50" y="38"/>
                        <a:pt x="46" y="43"/>
                        <a:pt x="35" y="32"/>
                      </a:cubicBezTo>
                      <a:cubicBezTo>
                        <a:pt x="31" y="29"/>
                        <a:pt x="28" y="22"/>
                        <a:pt x="23" y="20"/>
                      </a:cubicBezTo>
                      <a:cubicBezTo>
                        <a:pt x="17" y="16"/>
                        <a:pt x="8" y="17"/>
                        <a:pt x="3" y="16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45" name="Freeform 114"/>
                <p:cNvSpPr>
                  <a:spLocks noChangeArrowheads="1"/>
                </p:cNvSpPr>
                <p:nvPr/>
              </p:nvSpPr>
              <p:spPr bwMode="auto">
                <a:xfrm>
                  <a:off x="3031" y="1242"/>
                  <a:ext cx="214" cy="346"/>
                </a:xfrm>
                <a:custGeom>
                  <a:avLst/>
                  <a:gdLst>
                    <a:gd name="T0" fmla="*/ 165350 w 92"/>
                    <a:gd name="T1" fmla="*/ 0 h 140"/>
                    <a:gd name="T2" fmla="*/ 151731 w 92"/>
                    <a:gd name="T3" fmla="*/ 238174 h 140"/>
                    <a:gd name="T4" fmla="*/ 177259 w 92"/>
                    <a:gd name="T5" fmla="*/ 388558 h 140"/>
                    <a:gd name="T6" fmla="*/ 109782 w 92"/>
                    <a:gd name="T7" fmla="*/ 443700 h 140"/>
                    <a:gd name="T8" fmla="*/ 71902 w 92"/>
                    <a:gd name="T9" fmla="*/ 474663 h 140"/>
                    <a:gd name="T10" fmla="*/ 0 w 92"/>
                    <a:gd name="T11" fmla="*/ 481484 h 140"/>
                    <a:gd name="T12" fmla="*/ 121615 w 92"/>
                    <a:gd name="T13" fmla="*/ 360492 h 140"/>
                    <a:gd name="T14" fmla="*/ 155071 w 92"/>
                    <a:gd name="T15" fmla="*/ 350908 h 140"/>
                    <a:gd name="T16" fmla="*/ 129256 w 92"/>
                    <a:gd name="T17" fmla="*/ 243322 h 140"/>
                    <a:gd name="T18" fmla="*/ 127821 w 92"/>
                    <a:gd name="T19" fmla="*/ 140795 h 140"/>
                    <a:gd name="T20" fmla="*/ 157797 w 92"/>
                    <a:gd name="T21" fmla="*/ 51265 h 140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92"/>
                    <a:gd name="T34" fmla="*/ 0 h 140"/>
                    <a:gd name="T35" fmla="*/ 92 w 92"/>
                    <a:gd name="T36" fmla="*/ 140 h 140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92" h="140">
                      <a:moveTo>
                        <a:pt x="83" y="0"/>
                      </a:moveTo>
                      <a:cubicBezTo>
                        <a:pt x="79" y="22"/>
                        <a:pt x="73" y="47"/>
                        <a:pt x="76" y="69"/>
                      </a:cubicBezTo>
                      <a:cubicBezTo>
                        <a:pt x="77" y="82"/>
                        <a:pt x="92" y="101"/>
                        <a:pt x="89" y="113"/>
                      </a:cubicBezTo>
                      <a:cubicBezTo>
                        <a:pt x="85" y="124"/>
                        <a:pt x="65" y="125"/>
                        <a:pt x="55" y="129"/>
                      </a:cubicBezTo>
                      <a:cubicBezTo>
                        <a:pt x="48" y="132"/>
                        <a:pt x="43" y="137"/>
                        <a:pt x="36" y="138"/>
                      </a:cubicBezTo>
                      <a:cubicBezTo>
                        <a:pt x="23" y="140"/>
                        <a:pt x="11" y="132"/>
                        <a:pt x="0" y="140"/>
                      </a:cubicBezTo>
                      <a:cubicBezTo>
                        <a:pt x="13" y="131"/>
                        <a:pt x="86" y="130"/>
                        <a:pt x="61" y="105"/>
                      </a:cubicBezTo>
                      <a:cubicBezTo>
                        <a:pt x="65" y="113"/>
                        <a:pt x="77" y="110"/>
                        <a:pt x="78" y="102"/>
                      </a:cubicBezTo>
                      <a:cubicBezTo>
                        <a:pt x="79" y="96"/>
                        <a:pt x="67" y="77"/>
                        <a:pt x="65" y="71"/>
                      </a:cubicBezTo>
                      <a:cubicBezTo>
                        <a:pt x="81" y="65"/>
                        <a:pt x="75" y="50"/>
                        <a:pt x="64" y="41"/>
                      </a:cubicBezTo>
                      <a:cubicBezTo>
                        <a:pt x="80" y="36"/>
                        <a:pt x="72" y="27"/>
                        <a:pt x="79" y="15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46" name="Freeform 115"/>
                <p:cNvSpPr>
                  <a:spLocks noChangeArrowheads="1"/>
                </p:cNvSpPr>
                <p:nvPr/>
              </p:nvSpPr>
              <p:spPr bwMode="auto">
                <a:xfrm>
                  <a:off x="4065" y="1657"/>
                  <a:ext cx="158" cy="143"/>
                </a:xfrm>
                <a:custGeom>
                  <a:avLst/>
                  <a:gdLst>
                    <a:gd name="T0" fmla="*/ 100239 w 68"/>
                    <a:gd name="T1" fmla="*/ 0 h 58"/>
                    <a:gd name="T2" fmla="*/ 129820 w 68"/>
                    <a:gd name="T3" fmla="*/ 91377 h 58"/>
                    <a:gd name="T4" fmla="*/ 106060 w 68"/>
                    <a:gd name="T5" fmla="*/ 135199 h 58"/>
                    <a:gd name="T6" fmla="*/ 71328 w 68"/>
                    <a:gd name="T7" fmla="*/ 165098 h 58"/>
                    <a:gd name="T8" fmla="*/ 0 w 68"/>
                    <a:gd name="T9" fmla="*/ 195432 h 58"/>
                    <a:gd name="T10" fmla="*/ 98662 w 68"/>
                    <a:gd name="T11" fmla="*/ 121279 h 58"/>
                    <a:gd name="T12" fmla="*/ 116274 w 68"/>
                    <a:gd name="T13" fmla="*/ 73724 h 58"/>
                    <a:gd name="T14" fmla="*/ 104633 w 68"/>
                    <a:gd name="T15" fmla="*/ 20400 h 5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68"/>
                    <a:gd name="T25" fmla="*/ 0 h 58"/>
                    <a:gd name="T26" fmla="*/ 68 w 68"/>
                    <a:gd name="T27" fmla="*/ 58 h 58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68" h="58">
                      <a:moveTo>
                        <a:pt x="51" y="0"/>
                      </a:moveTo>
                      <a:cubicBezTo>
                        <a:pt x="58" y="9"/>
                        <a:pt x="68" y="14"/>
                        <a:pt x="66" y="27"/>
                      </a:cubicBezTo>
                      <a:cubicBezTo>
                        <a:pt x="66" y="35"/>
                        <a:pt x="60" y="35"/>
                        <a:pt x="54" y="40"/>
                      </a:cubicBezTo>
                      <a:cubicBezTo>
                        <a:pt x="48" y="46"/>
                        <a:pt x="45" y="48"/>
                        <a:pt x="36" y="49"/>
                      </a:cubicBezTo>
                      <a:cubicBezTo>
                        <a:pt x="23" y="51"/>
                        <a:pt x="10" y="51"/>
                        <a:pt x="0" y="58"/>
                      </a:cubicBezTo>
                      <a:cubicBezTo>
                        <a:pt x="12" y="43"/>
                        <a:pt x="34" y="46"/>
                        <a:pt x="50" y="36"/>
                      </a:cubicBezTo>
                      <a:cubicBezTo>
                        <a:pt x="55" y="33"/>
                        <a:pt x="60" y="28"/>
                        <a:pt x="59" y="22"/>
                      </a:cubicBezTo>
                      <a:cubicBezTo>
                        <a:pt x="59" y="20"/>
                        <a:pt x="55" y="7"/>
                        <a:pt x="53" y="6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47" name="Freeform 116"/>
                <p:cNvSpPr>
                  <a:spLocks noChangeArrowheads="1"/>
                </p:cNvSpPr>
                <p:nvPr/>
              </p:nvSpPr>
              <p:spPr bwMode="auto">
                <a:xfrm>
                  <a:off x="4112" y="1950"/>
                  <a:ext cx="164" cy="99"/>
                </a:xfrm>
                <a:custGeom>
                  <a:avLst/>
                  <a:gdLst>
                    <a:gd name="T0" fmla="*/ 0 w 71"/>
                    <a:gd name="T1" fmla="*/ 104094 h 40"/>
                    <a:gd name="T2" fmla="*/ 24143 w 71"/>
                    <a:gd name="T3" fmla="*/ 129643 h 40"/>
                    <a:gd name="T4" fmla="*/ 58183 w 71"/>
                    <a:gd name="T5" fmla="*/ 132613 h 40"/>
                    <a:gd name="T6" fmla="*/ 101454 w 71"/>
                    <a:gd name="T7" fmla="*/ 132613 h 40"/>
                    <a:gd name="T8" fmla="*/ 128814 w 71"/>
                    <a:gd name="T9" fmla="*/ 0 h 40"/>
                    <a:gd name="T10" fmla="*/ 123143 w 71"/>
                    <a:gd name="T11" fmla="*/ 80235 h 40"/>
                    <a:gd name="T12" fmla="*/ 85938 w 71"/>
                    <a:gd name="T13" fmla="*/ 108749 h 40"/>
                    <a:gd name="T14" fmla="*/ 55767 w 71"/>
                    <a:gd name="T15" fmla="*/ 115345 h 40"/>
                    <a:gd name="T16" fmla="*/ 12891 w 71"/>
                    <a:gd name="T17" fmla="*/ 108749 h 4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71"/>
                    <a:gd name="T28" fmla="*/ 0 h 40"/>
                    <a:gd name="T29" fmla="*/ 71 w 71"/>
                    <a:gd name="T30" fmla="*/ 40 h 40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71" h="40">
                      <a:moveTo>
                        <a:pt x="0" y="30"/>
                      </a:moveTo>
                      <a:cubicBezTo>
                        <a:pt x="4" y="32"/>
                        <a:pt x="8" y="36"/>
                        <a:pt x="13" y="37"/>
                      </a:cubicBezTo>
                      <a:cubicBezTo>
                        <a:pt x="18" y="38"/>
                        <a:pt x="25" y="37"/>
                        <a:pt x="31" y="38"/>
                      </a:cubicBezTo>
                      <a:cubicBezTo>
                        <a:pt x="38" y="39"/>
                        <a:pt x="46" y="40"/>
                        <a:pt x="54" y="38"/>
                      </a:cubicBezTo>
                      <a:cubicBezTo>
                        <a:pt x="71" y="34"/>
                        <a:pt x="71" y="16"/>
                        <a:pt x="69" y="0"/>
                      </a:cubicBezTo>
                      <a:cubicBezTo>
                        <a:pt x="69" y="6"/>
                        <a:pt x="70" y="18"/>
                        <a:pt x="66" y="23"/>
                      </a:cubicBezTo>
                      <a:cubicBezTo>
                        <a:pt x="61" y="30"/>
                        <a:pt x="54" y="30"/>
                        <a:pt x="46" y="31"/>
                      </a:cubicBezTo>
                      <a:cubicBezTo>
                        <a:pt x="41" y="32"/>
                        <a:pt x="35" y="32"/>
                        <a:pt x="30" y="33"/>
                      </a:cubicBezTo>
                      <a:cubicBezTo>
                        <a:pt x="22" y="35"/>
                        <a:pt x="15" y="33"/>
                        <a:pt x="7" y="31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48" name="Freeform 117"/>
                <p:cNvSpPr>
                  <a:spLocks noChangeArrowheads="1"/>
                </p:cNvSpPr>
                <p:nvPr/>
              </p:nvSpPr>
              <p:spPr bwMode="auto">
                <a:xfrm>
                  <a:off x="3933" y="1879"/>
                  <a:ext cx="112" cy="79"/>
                </a:xfrm>
                <a:custGeom>
                  <a:avLst/>
                  <a:gdLst>
                    <a:gd name="T0" fmla="*/ 0 w 48"/>
                    <a:gd name="T1" fmla="*/ 0 h 32"/>
                    <a:gd name="T2" fmla="*/ 7889 w 48"/>
                    <a:gd name="T3" fmla="*/ 27413 h 32"/>
                    <a:gd name="T4" fmla="*/ 10519 w 48"/>
                    <a:gd name="T5" fmla="*/ 50886 h 32"/>
                    <a:gd name="T6" fmla="*/ 35014 w 48"/>
                    <a:gd name="T7" fmla="*/ 85552 h 32"/>
                    <a:gd name="T8" fmla="*/ 98289 w 48"/>
                    <a:gd name="T9" fmla="*/ 85552 h 32"/>
                    <a:gd name="T10" fmla="*/ 49380 w 48"/>
                    <a:gd name="T11" fmla="*/ 78780 h 32"/>
                    <a:gd name="T12" fmla="*/ 29052 w 48"/>
                    <a:gd name="T13" fmla="*/ 37330 h 32"/>
                    <a:gd name="T14" fmla="*/ 0 w 48"/>
                    <a:gd name="T15" fmla="*/ 0 h 3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48"/>
                    <a:gd name="T25" fmla="*/ 0 h 32"/>
                    <a:gd name="T26" fmla="*/ 48 w 48"/>
                    <a:gd name="T27" fmla="*/ 32 h 32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48" h="32">
                      <a:moveTo>
                        <a:pt x="0" y="0"/>
                      </a:moveTo>
                      <a:cubicBezTo>
                        <a:pt x="0" y="3"/>
                        <a:pt x="3" y="6"/>
                        <a:pt x="4" y="8"/>
                      </a:cubicBezTo>
                      <a:cubicBezTo>
                        <a:pt x="4" y="10"/>
                        <a:pt x="4" y="14"/>
                        <a:pt x="5" y="15"/>
                      </a:cubicBezTo>
                      <a:cubicBezTo>
                        <a:pt x="8" y="20"/>
                        <a:pt x="13" y="23"/>
                        <a:pt x="17" y="25"/>
                      </a:cubicBezTo>
                      <a:cubicBezTo>
                        <a:pt x="30" y="32"/>
                        <a:pt x="35" y="32"/>
                        <a:pt x="48" y="25"/>
                      </a:cubicBezTo>
                      <a:cubicBezTo>
                        <a:pt x="40" y="27"/>
                        <a:pt x="32" y="26"/>
                        <a:pt x="24" y="23"/>
                      </a:cubicBezTo>
                      <a:cubicBezTo>
                        <a:pt x="20" y="22"/>
                        <a:pt x="8" y="17"/>
                        <a:pt x="14" y="11"/>
                      </a:cubicBezTo>
                      <a:cubicBezTo>
                        <a:pt x="8" y="14"/>
                        <a:pt x="2" y="5"/>
                        <a:pt x="0" y="0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49" name="Freeform 118"/>
                <p:cNvSpPr>
                  <a:spLocks noChangeArrowheads="1"/>
                </p:cNvSpPr>
                <p:nvPr/>
              </p:nvSpPr>
              <p:spPr bwMode="auto">
                <a:xfrm>
                  <a:off x="3282" y="1704"/>
                  <a:ext cx="78" cy="27"/>
                </a:xfrm>
                <a:custGeom>
                  <a:avLst/>
                  <a:gdLst>
                    <a:gd name="T0" fmla="*/ 0 w 34"/>
                    <a:gd name="T1" fmla="*/ 35461 h 11"/>
                    <a:gd name="T2" fmla="*/ 36731 w 34"/>
                    <a:gd name="T3" fmla="*/ 6313 h 11"/>
                    <a:gd name="T4" fmla="*/ 59909 w 34"/>
                    <a:gd name="T5" fmla="*/ 29045 h 11"/>
                    <a:gd name="T6" fmla="*/ 5393 w 34"/>
                    <a:gd name="T7" fmla="*/ 29045 h 1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4"/>
                    <a:gd name="T13" fmla="*/ 0 h 11"/>
                    <a:gd name="T14" fmla="*/ 34 w 34"/>
                    <a:gd name="T15" fmla="*/ 11 h 1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4" h="11">
                      <a:moveTo>
                        <a:pt x="0" y="11"/>
                      </a:moveTo>
                      <a:cubicBezTo>
                        <a:pt x="5" y="6"/>
                        <a:pt x="14" y="0"/>
                        <a:pt x="21" y="2"/>
                      </a:cubicBezTo>
                      <a:cubicBezTo>
                        <a:pt x="25" y="3"/>
                        <a:pt x="32" y="5"/>
                        <a:pt x="34" y="9"/>
                      </a:cubicBezTo>
                      <a:cubicBezTo>
                        <a:pt x="24" y="10"/>
                        <a:pt x="12" y="5"/>
                        <a:pt x="3" y="9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50" name="Freeform 119"/>
                <p:cNvSpPr>
                  <a:spLocks noChangeArrowheads="1"/>
                </p:cNvSpPr>
                <p:nvPr/>
              </p:nvSpPr>
              <p:spPr bwMode="auto">
                <a:xfrm>
                  <a:off x="3562" y="1772"/>
                  <a:ext cx="67" cy="40"/>
                </a:xfrm>
                <a:custGeom>
                  <a:avLst/>
                  <a:gdLst>
                    <a:gd name="T0" fmla="*/ 0 w 29"/>
                    <a:gd name="T1" fmla="*/ 7292 h 16"/>
                    <a:gd name="T2" fmla="*/ 54446 w 29"/>
                    <a:gd name="T3" fmla="*/ 61012 h 16"/>
                    <a:gd name="T4" fmla="*/ 41533 w 29"/>
                    <a:gd name="T5" fmla="*/ 0 h 16"/>
                    <a:gd name="T6" fmla="*/ 0 60000 65536"/>
                    <a:gd name="T7" fmla="*/ 0 60000 65536"/>
                    <a:gd name="T8" fmla="*/ 0 60000 65536"/>
                    <a:gd name="T9" fmla="*/ 0 w 29"/>
                    <a:gd name="T10" fmla="*/ 0 h 16"/>
                    <a:gd name="T11" fmla="*/ 29 w 29"/>
                    <a:gd name="T12" fmla="*/ 16 h 1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9" h="16">
                      <a:moveTo>
                        <a:pt x="0" y="2"/>
                      </a:moveTo>
                      <a:cubicBezTo>
                        <a:pt x="9" y="7"/>
                        <a:pt x="19" y="13"/>
                        <a:pt x="29" y="16"/>
                      </a:cubicBezTo>
                      <a:cubicBezTo>
                        <a:pt x="29" y="11"/>
                        <a:pt x="23" y="5"/>
                        <a:pt x="22" y="0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51" name="Freeform 120"/>
                <p:cNvSpPr>
                  <a:spLocks noChangeArrowheads="1"/>
                </p:cNvSpPr>
                <p:nvPr/>
              </p:nvSpPr>
              <p:spPr bwMode="auto">
                <a:xfrm>
                  <a:off x="3694" y="1867"/>
                  <a:ext cx="68" cy="79"/>
                </a:xfrm>
                <a:custGeom>
                  <a:avLst/>
                  <a:gdLst>
                    <a:gd name="T0" fmla="*/ 0 w 29"/>
                    <a:gd name="T1" fmla="*/ 0 h 32"/>
                    <a:gd name="T2" fmla="*/ 44866 w 29"/>
                    <a:gd name="T3" fmla="*/ 108827 h 32"/>
                    <a:gd name="T4" fmla="*/ 42892 w 29"/>
                    <a:gd name="T5" fmla="*/ 58137 h 32"/>
                    <a:gd name="T6" fmla="*/ 62037 w 29"/>
                    <a:gd name="T7" fmla="*/ 37330 h 3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9"/>
                    <a:gd name="T13" fmla="*/ 0 h 32"/>
                    <a:gd name="T14" fmla="*/ 29 w 29"/>
                    <a:gd name="T15" fmla="*/ 32 h 3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9" h="32">
                      <a:moveTo>
                        <a:pt x="0" y="0"/>
                      </a:moveTo>
                      <a:cubicBezTo>
                        <a:pt x="0" y="7"/>
                        <a:pt x="16" y="29"/>
                        <a:pt x="21" y="32"/>
                      </a:cubicBezTo>
                      <a:cubicBezTo>
                        <a:pt x="21" y="26"/>
                        <a:pt x="16" y="23"/>
                        <a:pt x="20" y="17"/>
                      </a:cubicBezTo>
                      <a:cubicBezTo>
                        <a:pt x="23" y="14"/>
                        <a:pt x="27" y="15"/>
                        <a:pt x="29" y="11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52" name="Freeform 121"/>
                <p:cNvSpPr>
                  <a:spLocks noChangeArrowheads="1"/>
                </p:cNvSpPr>
                <p:nvPr/>
              </p:nvSpPr>
              <p:spPr bwMode="auto">
                <a:xfrm>
                  <a:off x="2962" y="1367"/>
                  <a:ext cx="78" cy="71"/>
                </a:xfrm>
                <a:custGeom>
                  <a:avLst/>
                  <a:gdLst>
                    <a:gd name="T0" fmla="*/ 10615 w 34"/>
                    <a:gd name="T1" fmla="*/ 12677 h 29"/>
                    <a:gd name="T2" fmla="*/ 22989 w 34"/>
                    <a:gd name="T3" fmla="*/ 0 h 29"/>
                    <a:gd name="T4" fmla="*/ 35398 w 34"/>
                    <a:gd name="T5" fmla="*/ 37481 h 29"/>
                    <a:gd name="T6" fmla="*/ 59909 w 34"/>
                    <a:gd name="T7" fmla="*/ 91764 h 29"/>
                    <a:gd name="T8" fmla="*/ 31526 w 34"/>
                    <a:gd name="T9" fmla="*/ 43734 h 29"/>
                    <a:gd name="T10" fmla="*/ 0 w 34"/>
                    <a:gd name="T11" fmla="*/ 34927 h 29"/>
                    <a:gd name="T12" fmla="*/ 5393 w 34"/>
                    <a:gd name="T13" fmla="*/ 19618 h 2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4"/>
                    <a:gd name="T22" fmla="*/ 0 h 29"/>
                    <a:gd name="T23" fmla="*/ 34 w 34"/>
                    <a:gd name="T24" fmla="*/ 29 h 29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4" h="29">
                      <a:moveTo>
                        <a:pt x="6" y="4"/>
                      </a:moveTo>
                      <a:cubicBezTo>
                        <a:pt x="9" y="4"/>
                        <a:pt x="11" y="2"/>
                        <a:pt x="13" y="0"/>
                      </a:cubicBezTo>
                      <a:cubicBezTo>
                        <a:pt x="13" y="5"/>
                        <a:pt x="18" y="9"/>
                        <a:pt x="20" y="12"/>
                      </a:cubicBezTo>
                      <a:cubicBezTo>
                        <a:pt x="24" y="18"/>
                        <a:pt x="29" y="24"/>
                        <a:pt x="34" y="29"/>
                      </a:cubicBezTo>
                      <a:cubicBezTo>
                        <a:pt x="27" y="24"/>
                        <a:pt x="23" y="20"/>
                        <a:pt x="18" y="14"/>
                      </a:cubicBezTo>
                      <a:cubicBezTo>
                        <a:pt x="12" y="8"/>
                        <a:pt x="7" y="9"/>
                        <a:pt x="0" y="11"/>
                      </a:cubicBezTo>
                      <a:cubicBezTo>
                        <a:pt x="1" y="10"/>
                        <a:pt x="2" y="8"/>
                        <a:pt x="3" y="6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53" name="Freeform 122"/>
                <p:cNvSpPr>
                  <a:spLocks noChangeArrowheads="1"/>
                </p:cNvSpPr>
                <p:nvPr/>
              </p:nvSpPr>
              <p:spPr bwMode="auto">
                <a:xfrm>
                  <a:off x="2739" y="1258"/>
                  <a:ext cx="46" cy="213"/>
                </a:xfrm>
                <a:custGeom>
                  <a:avLst/>
                  <a:gdLst>
                    <a:gd name="T0" fmla="*/ 16293 w 20"/>
                    <a:gd name="T1" fmla="*/ 0 h 86"/>
                    <a:gd name="T2" fmla="*/ 26524 w 20"/>
                    <a:gd name="T3" fmla="*/ 70815 h 86"/>
                    <a:gd name="T4" fmla="*/ 28826 w 20"/>
                    <a:gd name="T5" fmla="*/ 161122 h 86"/>
                    <a:gd name="T6" fmla="*/ 36098 w 20"/>
                    <a:gd name="T7" fmla="*/ 301977 h 86"/>
                    <a:gd name="T8" fmla="*/ 0 w 20"/>
                    <a:gd name="T9" fmla="*/ 234961 h 86"/>
                    <a:gd name="T10" fmla="*/ 19373 w 20"/>
                    <a:gd name="T11" fmla="*/ 178469 h 86"/>
                    <a:gd name="T12" fmla="*/ 12533 w 20"/>
                    <a:gd name="T13" fmla="*/ 157214 h 86"/>
                    <a:gd name="T14" fmla="*/ 16293 w 20"/>
                    <a:gd name="T15" fmla="*/ 137088 h 86"/>
                    <a:gd name="T16" fmla="*/ 12533 w 20"/>
                    <a:gd name="T17" fmla="*/ 70815 h 86"/>
                    <a:gd name="T18" fmla="*/ 21742 w 20"/>
                    <a:gd name="T19" fmla="*/ 28592 h 86"/>
                    <a:gd name="T20" fmla="*/ 18080 w 20"/>
                    <a:gd name="T21" fmla="*/ 0 h 8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0"/>
                    <a:gd name="T34" fmla="*/ 0 h 86"/>
                    <a:gd name="T35" fmla="*/ 20 w 20"/>
                    <a:gd name="T36" fmla="*/ 86 h 8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0" h="86">
                      <a:moveTo>
                        <a:pt x="9" y="0"/>
                      </a:moveTo>
                      <a:cubicBezTo>
                        <a:pt x="16" y="5"/>
                        <a:pt x="15" y="12"/>
                        <a:pt x="15" y="20"/>
                      </a:cubicBezTo>
                      <a:cubicBezTo>
                        <a:pt x="15" y="29"/>
                        <a:pt x="16" y="38"/>
                        <a:pt x="16" y="46"/>
                      </a:cubicBezTo>
                      <a:cubicBezTo>
                        <a:pt x="16" y="59"/>
                        <a:pt x="16" y="73"/>
                        <a:pt x="20" y="86"/>
                      </a:cubicBezTo>
                      <a:cubicBezTo>
                        <a:pt x="18" y="76"/>
                        <a:pt x="12" y="61"/>
                        <a:pt x="0" y="67"/>
                      </a:cubicBezTo>
                      <a:cubicBezTo>
                        <a:pt x="6" y="66"/>
                        <a:pt x="12" y="58"/>
                        <a:pt x="11" y="51"/>
                      </a:cubicBezTo>
                      <a:cubicBezTo>
                        <a:pt x="11" y="48"/>
                        <a:pt x="7" y="47"/>
                        <a:pt x="7" y="45"/>
                      </a:cubicBezTo>
                      <a:cubicBezTo>
                        <a:pt x="6" y="43"/>
                        <a:pt x="9" y="41"/>
                        <a:pt x="9" y="39"/>
                      </a:cubicBezTo>
                      <a:cubicBezTo>
                        <a:pt x="12" y="30"/>
                        <a:pt x="5" y="26"/>
                        <a:pt x="7" y="20"/>
                      </a:cubicBezTo>
                      <a:cubicBezTo>
                        <a:pt x="8" y="16"/>
                        <a:pt x="11" y="13"/>
                        <a:pt x="12" y="8"/>
                      </a:cubicBezTo>
                      <a:cubicBezTo>
                        <a:pt x="12" y="6"/>
                        <a:pt x="11" y="3"/>
                        <a:pt x="10" y="0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54" name="Freeform 123"/>
                <p:cNvSpPr>
                  <a:spLocks noChangeArrowheads="1"/>
                </p:cNvSpPr>
                <p:nvPr/>
              </p:nvSpPr>
              <p:spPr bwMode="auto">
                <a:xfrm>
                  <a:off x="2730" y="1582"/>
                  <a:ext cx="55" cy="151"/>
                </a:xfrm>
                <a:custGeom>
                  <a:avLst/>
                  <a:gdLst>
                    <a:gd name="T0" fmla="*/ 1577 w 24"/>
                    <a:gd name="T1" fmla="*/ 0 h 61"/>
                    <a:gd name="T2" fmla="*/ 5379 w 24"/>
                    <a:gd name="T3" fmla="*/ 132736 h 61"/>
                    <a:gd name="T4" fmla="*/ 3614 w 24"/>
                    <a:gd name="T5" fmla="*/ 177640 h 61"/>
                    <a:gd name="T6" fmla="*/ 41834 w 24"/>
                    <a:gd name="T7" fmla="*/ 213041 h 61"/>
                    <a:gd name="T8" fmla="*/ 15913 w 24"/>
                    <a:gd name="T9" fmla="*/ 177640 h 61"/>
                    <a:gd name="T10" fmla="*/ 31169 w 24"/>
                    <a:gd name="T11" fmla="*/ 132736 h 61"/>
                    <a:gd name="T12" fmla="*/ 18980 w 24"/>
                    <a:gd name="T13" fmla="*/ 83092 h 61"/>
                    <a:gd name="T14" fmla="*/ 12327 w 24"/>
                    <a:gd name="T15" fmla="*/ 9644 h 6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4"/>
                    <a:gd name="T25" fmla="*/ 0 h 61"/>
                    <a:gd name="T26" fmla="*/ 24 w 24"/>
                    <a:gd name="T27" fmla="*/ 61 h 61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4" h="61">
                      <a:moveTo>
                        <a:pt x="1" y="0"/>
                      </a:moveTo>
                      <a:cubicBezTo>
                        <a:pt x="9" y="10"/>
                        <a:pt x="4" y="26"/>
                        <a:pt x="3" y="38"/>
                      </a:cubicBezTo>
                      <a:cubicBezTo>
                        <a:pt x="2" y="42"/>
                        <a:pt x="0" y="48"/>
                        <a:pt x="2" y="51"/>
                      </a:cubicBezTo>
                      <a:cubicBezTo>
                        <a:pt x="7" y="59"/>
                        <a:pt x="18" y="55"/>
                        <a:pt x="24" y="61"/>
                      </a:cubicBezTo>
                      <a:cubicBezTo>
                        <a:pt x="19" y="59"/>
                        <a:pt x="11" y="56"/>
                        <a:pt x="9" y="51"/>
                      </a:cubicBezTo>
                      <a:cubicBezTo>
                        <a:pt x="7" y="45"/>
                        <a:pt x="12" y="39"/>
                        <a:pt x="18" y="38"/>
                      </a:cubicBezTo>
                      <a:cubicBezTo>
                        <a:pt x="7" y="43"/>
                        <a:pt x="10" y="28"/>
                        <a:pt x="11" y="24"/>
                      </a:cubicBezTo>
                      <a:cubicBezTo>
                        <a:pt x="11" y="17"/>
                        <a:pt x="7" y="11"/>
                        <a:pt x="7" y="3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55" name="Freeform 124"/>
                <p:cNvSpPr>
                  <a:spLocks noChangeArrowheads="1"/>
                </p:cNvSpPr>
                <p:nvPr/>
              </p:nvSpPr>
              <p:spPr bwMode="auto">
                <a:xfrm>
                  <a:off x="2816" y="1663"/>
                  <a:ext cx="127" cy="87"/>
                </a:xfrm>
                <a:custGeom>
                  <a:avLst/>
                  <a:gdLst>
                    <a:gd name="T0" fmla="*/ 0 w 55"/>
                    <a:gd name="T1" fmla="*/ 112088 h 35"/>
                    <a:gd name="T2" fmla="*/ 58027 w 55"/>
                    <a:gd name="T3" fmla="*/ 68608 h 35"/>
                    <a:gd name="T4" fmla="*/ 83956 w 55"/>
                    <a:gd name="T5" fmla="*/ 50962 h 35"/>
                    <a:gd name="T6" fmla="*/ 102607 w 55"/>
                    <a:gd name="T7" fmla="*/ 0 h 35"/>
                    <a:gd name="T8" fmla="*/ 78380 w 55"/>
                    <a:gd name="T9" fmla="*/ 39396 h 35"/>
                    <a:gd name="T10" fmla="*/ 58027 w 55"/>
                    <a:gd name="T11" fmla="*/ 24591 h 35"/>
                    <a:gd name="T12" fmla="*/ 54294 w 55"/>
                    <a:gd name="T13" fmla="*/ 57994 h 35"/>
                    <a:gd name="T14" fmla="*/ 29730 w 55"/>
                    <a:gd name="T15" fmla="*/ 65581 h 35"/>
                    <a:gd name="T16" fmla="*/ 18507 w 55"/>
                    <a:gd name="T17" fmla="*/ 95103 h 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55"/>
                    <a:gd name="T28" fmla="*/ 0 h 35"/>
                    <a:gd name="T29" fmla="*/ 55 w 55"/>
                    <a:gd name="T30" fmla="*/ 35 h 3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55" h="35">
                      <a:moveTo>
                        <a:pt x="0" y="31"/>
                      </a:moveTo>
                      <a:cubicBezTo>
                        <a:pt x="12" y="35"/>
                        <a:pt x="22" y="22"/>
                        <a:pt x="31" y="19"/>
                      </a:cubicBezTo>
                      <a:cubicBezTo>
                        <a:pt x="36" y="17"/>
                        <a:pt x="40" y="17"/>
                        <a:pt x="45" y="14"/>
                      </a:cubicBezTo>
                      <a:cubicBezTo>
                        <a:pt x="50" y="11"/>
                        <a:pt x="52" y="6"/>
                        <a:pt x="55" y="0"/>
                      </a:cubicBezTo>
                      <a:cubicBezTo>
                        <a:pt x="51" y="4"/>
                        <a:pt x="49" y="9"/>
                        <a:pt x="42" y="11"/>
                      </a:cubicBezTo>
                      <a:cubicBezTo>
                        <a:pt x="38" y="12"/>
                        <a:pt x="32" y="13"/>
                        <a:pt x="31" y="7"/>
                      </a:cubicBezTo>
                      <a:cubicBezTo>
                        <a:pt x="30" y="11"/>
                        <a:pt x="33" y="13"/>
                        <a:pt x="29" y="16"/>
                      </a:cubicBezTo>
                      <a:cubicBezTo>
                        <a:pt x="27" y="19"/>
                        <a:pt x="19" y="21"/>
                        <a:pt x="16" y="18"/>
                      </a:cubicBezTo>
                      <a:cubicBezTo>
                        <a:pt x="17" y="23"/>
                        <a:pt x="14" y="26"/>
                        <a:pt x="10" y="26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56" name="Freeform 125"/>
                <p:cNvSpPr>
                  <a:spLocks noChangeArrowheads="1"/>
                </p:cNvSpPr>
                <p:nvPr/>
              </p:nvSpPr>
              <p:spPr bwMode="auto">
                <a:xfrm>
                  <a:off x="2104" y="1728"/>
                  <a:ext cx="329" cy="242"/>
                </a:xfrm>
                <a:custGeom>
                  <a:avLst/>
                  <a:gdLst>
                    <a:gd name="T0" fmla="*/ 0 w 142"/>
                    <a:gd name="T1" fmla="*/ 0 h 98"/>
                    <a:gd name="T2" fmla="*/ 29105 w 142"/>
                    <a:gd name="T3" fmla="*/ 23610 h 98"/>
                    <a:gd name="T4" fmla="*/ 63080 w 142"/>
                    <a:gd name="T5" fmla="*/ 51045 h 98"/>
                    <a:gd name="T6" fmla="*/ 122993 w 142"/>
                    <a:gd name="T7" fmla="*/ 118805 h 98"/>
                    <a:gd name="T8" fmla="*/ 206035 w 142"/>
                    <a:gd name="T9" fmla="*/ 188224 h 98"/>
                    <a:gd name="T10" fmla="*/ 225050 w 142"/>
                    <a:gd name="T11" fmla="*/ 256019 h 98"/>
                    <a:gd name="T12" fmla="*/ 272996 w 142"/>
                    <a:gd name="T13" fmla="*/ 334876 h 98"/>
                    <a:gd name="T14" fmla="*/ 220722 w 142"/>
                    <a:gd name="T15" fmla="*/ 320828 h 98"/>
                    <a:gd name="T16" fmla="*/ 206035 w 142"/>
                    <a:gd name="T17" fmla="*/ 256019 h 98"/>
                    <a:gd name="T18" fmla="*/ 180989 w 142"/>
                    <a:gd name="T19" fmla="*/ 241951 h 98"/>
                    <a:gd name="T20" fmla="*/ 170913 w 142"/>
                    <a:gd name="T21" fmla="*/ 208797 h 98"/>
                    <a:gd name="T22" fmla="*/ 144480 w 142"/>
                    <a:gd name="T23" fmla="*/ 197712 h 98"/>
                    <a:gd name="T24" fmla="*/ 125430 w 142"/>
                    <a:gd name="T25" fmla="*/ 157856 h 98"/>
                    <a:gd name="T26" fmla="*/ 109696 w 142"/>
                    <a:gd name="T27" fmla="*/ 118805 h 98"/>
                    <a:gd name="T28" fmla="*/ 97945 w 142"/>
                    <a:gd name="T29" fmla="*/ 106342 h 98"/>
                    <a:gd name="T30" fmla="*/ 96323 w 142"/>
                    <a:gd name="T31" fmla="*/ 95225 h 98"/>
                    <a:gd name="T32" fmla="*/ 77046 w 142"/>
                    <a:gd name="T33" fmla="*/ 64809 h 98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142"/>
                    <a:gd name="T52" fmla="*/ 0 h 98"/>
                    <a:gd name="T53" fmla="*/ 142 w 142"/>
                    <a:gd name="T54" fmla="*/ 98 h 98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142" h="98">
                      <a:moveTo>
                        <a:pt x="0" y="0"/>
                      </a:moveTo>
                      <a:cubicBezTo>
                        <a:pt x="4" y="4"/>
                        <a:pt x="11" y="5"/>
                        <a:pt x="15" y="7"/>
                      </a:cubicBezTo>
                      <a:cubicBezTo>
                        <a:pt x="22" y="9"/>
                        <a:pt x="27" y="13"/>
                        <a:pt x="33" y="15"/>
                      </a:cubicBezTo>
                      <a:cubicBezTo>
                        <a:pt x="45" y="21"/>
                        <a:pt x="54" y="28"/>
                        <a:pt x="64" y="35"/>
                      </a:cubicBezTo>
                      <a:cubicBezTo>
                        <a:pt x="72" y="41"/>
                        <a:pt x="96" y="64"/>
                        <a:pt x="107" y="55"/>
                      </a:cubicBezTo>
                      <a:cubicBezTo>
                        <a:pt x="103" y="65"/>
                        <a:pt x="110" y="69"/>
                        <a:pt x="117" y="75"/>
                      </a:cubicBezTo>
                      <a:cubicBezTo>
                        <a:pt x="126" y="81"/>
                        <a:pt x="136" y="88"/>
                        <a:pt x="142" y="98"/>
                      </a:cubicBezTo>
                      <a:cubicBezTo>
                        <a:pt x="138" y="90"/>
                        <a:pt x="119" y="83"/>
                        <a:pt x="115" y="94"/>
                      </a:cubicBezTo>
                      <a:cubicBezTo>
                        <a:pt x="116" y="86"/>
                        <a:pt x="114" y="79"/>
                        <a:pt x="107" y="75"/>
                      </a:cubicBezTo>
                      <a:cubicBezTo>
                        <a:pt x="104" y="73"/>
                        <a:pt x="96" y="73"/>
                        <a:pt x="94" y="71"/>
                      </a:cubicBezTo>
                      <a:cubicBezTo>
                        <a:pt x="91" y="67"/>
                        <a:pt x="93" y="64"/>
                        <a:pt x="89" y="61"/>
                      </a:cubicBezTo>
                      <a:cubicBezTo>
                        <a:pt x="84" y="58"/>
                        <a:pt x="79" y="59"/>
                        <a:pt x="75" y="58"/>
                      </a:cubicBezTo>
                      <a:cubicBezTo>
                        <a:pt x="78" y="48"/>
                        <a:pt x="70" y="50"/>
                        <a:pt x="65" y="46"/>
                      </a:cubicBezTo>
                      <a:cubicBezTo>
                        <a:pt x="61" y="43"/>
                        <a:pt x="61" y="38"/>
                        <a:pt x="57" y="35"/>
                      </a:cubicBezTo>
                      <a:cubicBezTo>
                        <a:pt x="55" y="33"/>
                        <a:pt x="52" y="33"/>
                        <a:pt x="51" y="31"/>
                      </a:cubicBezTo>
                      <a:cubicBezTo>
                        <a:pt x="50" y="30"/>
                        <a:pt x="51" y="29"/>
                        <a:pt x="50" y="28"/>
                      </a:cubicBezTo>
                      <a:cubicBezTo>
                        <a:pt x="47" y="24"/>
                        <a:pt x="43" y="22"/>
                        <a:pt x="40" y="19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57" name="Freeform 126"/>
                <p:cNvSpPr>
                  <a:spLocks noChangeArrowheads="1"/>
                </p:cNvSpPr>
                <p:nvPr/>
              </p:nvSpPr>
              <p:spPr bwMode="auto">
                <a:xfrm>
                  <a:off x="2234" y="1918"/>
                  <a:ext cx="99" cy="141"/>
                </a:xfrm>
                <a:custGeom>
                  <a:avLst/>
                  <a:gdLst>
                    <a:gd name="T0" fmla="*/ 4123 w 43"/>
                    <a:gd name="T1" fmla="*/ 44640 h 57"/>
                    <a:gd name="T2" fmla="*/ 43470 w 43"/>
                    <a:gd name="T3" fmla="*/ 68553 h 57"/>
                    <a:gd name="T4" fmla="*/ 78228 w 43"/>
                    <a:gd name="T5" fmla="*/ 197746 h 57"/>
                    <a:gd name="T6" fmla="*/ 43470 w 43"/>
                    <a:gd name="T7" fmla="*/ 129223 h 57"/>
                    <a:gd name="T8" fmla="*/ 23689 w 43"/>
                    <a:gd name="T9" fmla="*/ 73092 h 57"/>
                    <a:gd name="T10" fmla="*/ 7188 w 43"/>
                    <a:gd name="T11" fmla="*/ 38085 h 5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3"/>
                    <a:gd name="T19" fmla="*/ 0 h 57"/>
                    <a:gd name="T20" fmla="*/ 43 w 43"/>
                    <a:gd name="T21" fmla="*/ 57 h 5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3" h="57">
                      <a:moveTo>
                        <a:pt x="2" y="13"/>
                      </a:moveTo>
                      <a:cubicBezTo>
                        <a:pt x="0" y="0"/>
                        <a:pt x="22" y="18"/>
                        <a:pt x="24" y="20"/>
                      </a:cubicBezTo>
                      <a:cubicBezTo>
                        <a:pt x="37" y="29"/>
                        <a:pt x="38" y="43"/>
                        <a:pt x="43" y="57"/>
                      </a:cubicBezTo>
                      <a:cubicBezTo>
                        <a:pt x="42" y="53"/>
                        <a:pt x="32" y="24"/>
                        <a:pt x="24" y="37"/>
                      </a:cubicBezTo>
                      <a:cubicBezTo>
                        <a:pt x="30" y="29"/>
                        <a:pt x="22" y="19"/>
                        <a:pt x="13" y="21"/>
                      </a:cubicBezTo>
                      <a:cubicBezTo>
                        <a:pt x="12" y="14"/>
                        <a:pt x="9" y="15"/>
                        <a:pt x="4" y="11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58" name="Freeform 127"/>
                <p:cNvSpPr>
                  <a:spLocks noChangeArrowheads="1"/>
                </p:cNvSpPr>
                <p:nvPr/>
              </p:nvSpPr>
              <p:spPr bwMode="auto">
                <a:xfrm>
                  <a:off x="2111" y="1867"/>
                  <a:ext cx="106" cy="114"/>
                </a:xfrm>
                <a:custGeom>
                  <a:avLst/>
                  <a:gdLst>
                    <a:gd name="T0" fmla="*/ 0 w 46"/>
                    <a:gd name="T1" fmla="*/ 0 h 46"/>
                    <a:gd name="T2" fmla="*/ 25599 w 46"/>
                    <a:gd name="T3" fmla="*/ 14414 h 46"/>
                    <a:gd name="T4" fmla="*/ 51795 w 46"/>
                    <a:gd name="T5" fmla="*/ 50019 h 46"/>
                    <a:gd name="T6" fmla="*/ 84136 w 46"/>
                    <a:gd name="T7" fmla="*/ 162395 h 46"/>
                    <a:gd name="T8" fmla="*/ 43840 w 46"/>
                    <a:gd name="T9" fmla="*/ 109576 h 46"/>
                    <a:gd name="T10" fmla="*/ 47626 w 46"/>
                    <a:gd name="T11" fmla="*/ 74125 h 46"/>
                    <a:gd name="T12" fmla="*/ 42094 w 46"/>
                    <a:gd name="T13" fmla="*/ 56725 h 46"/>
                    <a:gd name="T14" fmla="*/ 30984 w 46"/>
                    <a:gd name="T15" fmla="*/ 50019 h 46"/>
                    <a:gd name="T16" fmla="*/ 22477 w 46"/>
                    <a:gd name="T17" fmla="*/ 31496 h 46"/>
                    <a:gd name="T18" fmla="*/ 5533 w 46"/>
                    <a:gd name="T19" fmla="*/ 6909 h 4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46"/>
                    <a:gd name="T31" fmla="*/ 0 h 46"/>
                    <a:gd name="T32" fmla="*/ 46 w 46"/>
                    <a:gd name="T33" fmla="*/ 46 h 4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46" h="46">
                      <a:moveTo>
                        <a:pt x="0" y="0"/>
                      </a:moveTo>
                      <a:cubicBezTo>
                        <a:pt x="3" y="3"/>
                        <a:pt x="10" y="3"/>
                        <a:pt x="14" y="4"/>
                      </a:cubicBezTo>
                      <a:cubicBezTo>
                        <a:pt x="19" y="6"/>
                        <a:pt x="24" y="10"/>
                        <a:pt x="28" y="14"/>
                      </a:cubicBezTo>
                      <a:cubicBezTo>
                        <a:pt x="37" y="22"/>
                        <a:pt x="43" y="35"/>
                        <a:pt x="46" y="46"/>
                      </a:cubicBezTo>
                      <a:cubicBezTo>
                        <a:pt x="44" y="40"/>
                        <a:pt x="32" y="20"/>
                        <a:pt x="24" y="31"/>
                      </a:cubicBezTo>
                      <a:cubicBezTo>
                        <a:pt x="27" y="29"/>
                        <a:pt x="27" y="25"/>
                        <a:pt x="26" y="21"/>
                      </a:cubicBezTo>
                      <a:cubicBezTo>
                        <a:pt x="26" y="20"/>
                        <a:pt x="24" y="17"/>
                        <a:pt x="23" y="16"/>
                      </a:cubicBezTo>
                      <a:cubicBezTo>
                        <a:pt x="21" y="14"/>
                        <a:pt x="19" y="15"/>
                        <a:pt x="17" y="14"/>
                      </a:cubicBezTo>
                      <a:cubicBezTo>
                        <a:pt x="15" y="13"/>
                        <a:pt x="14" y="11"/>
                        <a:pt x="12" y="9"/>
                      </a:cubicBezTo>
                      <a:cubicBezTo>
                        <a:pt x="10" y="6"/>
                        <a:pt x="7" y="4"/>
                        <a:pt x="3" y="2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59" name="Freeform 128"/>
                <p:cNvSpPr>
                  <a:spLocks noChangeArrowheads="1"/>
                </p:cNvSpPr>
                <p:nvPr/>
              </p:nvSpPr>
              <p:spPr bwMode="auto">
                <a:xfrm>
                  <a:off x="2521" y="1684"/>
                  <a:ext cx="211" cy="210"/>
                </a:xfrm>
                <a:custGeom>
                  <a:avLst/>
                  <a:gdLst>
                    <a:gd name="T0" fmla="*/ 0 w 91"/>
                    <a:gd name="T1" fmla="*/ 291492 h 85"/>
                    <a:gd name="T2" fmla="*/ 54424 w 91"/>
                    <a:gd name="T3" fmla="*/ 188773 h 85"/>
                    <a:gd name="T4" fmla="*/ 108456 w 91"/>
                    <a:gd name="T5" fmla="*/ 133264 h 85"/>
                    <a:gd name="T6" fmla="*/ 157095 w 91"/>
                    <a:gd name="T7" fmla="*/ 0 h 85"/>
                    <a:gd name="T8" fmla="*/ 131949 w 91"/>
                    <a:gd name="T9" fmla="*/ 95530 h 85"/>
                    <a:gd name="T10" fmla="*/ 79285 w 91"/>
                    <a:gd name="T11" fmla="*/ 88744 h 85"/>
                    <a:gd name="T12" fmla="*/ 69171 w 91"/>
                    <a:gd name="T13" fmla="*/ 137622 h 85"/>
                    <a:gd name="T14" fmla="*/ 29220 w 91"/>
                    <a:gd name="T15" fmla="*/ 144403 h 85"/>
                    <a:gd name="T16" fmla="*/ 32522 w 91"/>
                    <a:gd name="T17" fmla="*/ 188773 h 85"/>
                    <a:gd name="T18" fmla="*/ 5748 w 91"/>
                    <a:gd name="T19" fmla="*/ 219250 h 85"/>
                    <a:gd name="T20" fmla="*/ 1883 w 91"/>
                    <a:gd name="T21" fmla="*/ 267834 h 85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91"/>
                    <a:gd name="T34" fmla="*/ 0 h 85"/>
                    <a:gd name="T35" fmla="*/ 91 w 91"/>
                    <a:gd name="T36" fmla="*/ 85 h 85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91" h="85">
                      <a:moveTo>
                        <a:pt x="0" y="85"/>
                      </a:moveTo>
                      <a:cubicBezTo>
                        <a:pt x="11" y="80"/>
                        <a:pt x="19" y="64"/>
                        <a:pt x="28" y="55"/>
                      </a:cubicBezTo>
                      <a:cubicBezTo>
                        <a:pt x="35" y="47"/>
                        <a:pt x="46" y="43"/>
                        <a:pt x="56" y="39"/>
                      </a:cubicBezTo>
                      <a:cubicBezTo>
                        <a:pt x="70" y="33"/>
                        <a:pt x="91" y="19"/>
                        <a:pt x="81" y="0"/>
                      </a:cubicBezTo>
                      <a:cubicBezTo>
                        <a:pt x="79" y="11"/>
                        <a:pt x="79" y="20"/>
                        <a:pt x="68" y="28"/>
                      </a:cubicBezTo>
                      <a:cubicBezTo>
                        <a:pt x="63" y="31"/>
                        <a:pt x="43" y="36"/>
                        <a:pt x="41" y="26"/>
                      </a:cubicBezTo>
                      <a:cubicBezTo>
                        <a:pt x="41" y="34"/>
                        <a:pt x="43" y="36"/>
                        <a:pt x="36" y="40"/>
                      </a:cubicBezTo>
                      <a:cubicBezTo>
                        <a:pt x="29" y="43"/>
                        <a:pt x="21" y="47"/>
                        <a:pt x="15" y="42"/>
                      </a:cubicBezTo>
                      <a:cubicBezTo>
                        <a:pt x="19" y="45"/>
                        <a:pt x="19" y="51"/>
                        <a:pt x="17" y="55"/>
                      </a:cubicBezTo>
                      <a:cubicBezTo>
                        <a:pt x="15" y="61"/>
                        <a:pt x="9" y="63"/>
                        <a:pt x="3" y="64"/>
                      </a:cubicBezTo>
                      <a:cubicBezTo>
                        <a:pt x="8" y="68"/>
                        <a:pt x="1" y="75"/>
                        <a:pt x="1" y="78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60" name="Freeform 129"/>
                <p:cNvSpPr>
                  <a:spLocks noChangeArrowheads="1"/>
                </p:cNvSpPr>
                <p:nvPr/>
              </p:nvSpPr>
              <p:spPr bwMode="auto">
                <a:xfrm>
                  <a:off x="2426" y="1404"/>
                  <a:ext cx="83" cy="42"/>
                </a:xfrm>
                <a:custGeom>
                  <a:avLst/>
                  <a:gdLst>
                    <a:gd name="T0" fmla="*/ 11127 w 36"/>
                    <a:gd name="T1" fmla="*/ 0 h 17"/>
                    <a:gd name="T2" fmla="*/ 0 w 36"/>
                    <a:gd name="T3" fmla="*/ 58449 h 17"/>
                    <a:gd name="T4" fmla="*/ 66056 w 36"/>
                    <a:gd name="T5" fmla="*/ 48238 h 17"/>
                    <a:gd name="T6" fmla="*/ 56744 w 36"/>
                    <a:gd name="T7" fmla="*/ 44362 h 17"/>
                    <a:gd name="T8" fmla="*/ 31081 w 36"/>
                    <a:gd name="T9" fmla="*/ 41622 h 17"/>
                    <a:gd name="T10" fmla="*/ 16669 w 36"/>
                    <a:gd name="T11" fmla="*/ 2760 h 1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6"/>
                    <a:gd name="T19" fmla="*/ 0 h 17"/>
                    <a:gd name="T20" fmla="*/ 36 w 36"/>
                    <a:gd name="T21" fmla="*/ 17 h 1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6" h="17">
                      <a:moveTo>
                        <a:pt x="6" y="0"/>
                      </a:moveTo>
                      <a:cubicBezTo>
                        <a:pt x="2" y="4"/>
                        <a:pt x="1" y="13"/>
                        <a:pt x="0" y="17"/>
                      </a:cubicBezTo>
                      <a:cubicBezTo>
                        <a:pt x="10" y="13"/>
                        <a:pt x="26" y="11"/>
                        <a:pt x="36" y="14"/>
                      </a:cubicBezTo>
                      <a:cubicBezTo>
                        <a:pt x="34" y="14"/>
                        <a:pt x="33" y="13"/>
                        <a:pt x="31" y="13"/>
                      </a:cubicBezTo>
                      <a:cubicBezTo>
                        <a:pt x="26" y="12"/>
                        <a:pt x="22" y="13"/>
                        <a:pt x="17" y="12"/>
                      </a:cubicBezTo>
                      <a:cubicBezTo>
                        <a:pt x="12" y="12"/>
                        <a:pt x="6" y="7"/>
                        <a:pt x="9" y="1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61" name="Freeform 130"/>
                <p:cNvSpPr>
                  <a:spLocks noChangeArrowheads="1"/>
                </p:cNvSpPr>
                <p:nvPr/>
              </p:nvSpPr>
              <p:spPr bwMode="auto">
                <a:xfrm>
                  <a:off x="2192" y="1668"/>
                  <a:ext cx="341" cy="102"/>
                </a:xfrm>
                <a:custGeom>
                  <a:avLst/>
                  <a:gdLst>
                    <a:gd name="T0" fmla="*/ 0 w 147"/>
                    <a:gd name="T1" fmla="*/ 95574 h 41"/>
                    <a:gd name="T2" fmla="*/ 70455 w 147"/>
                    <a:gd name="T3" fmla="*/ 83652 h 41"/>
                    <a:gd name="T4" fmla="*/ 146022 w 147"/>
                    <a:gd name="T5" fmla="*/ 76157 h 41"/>
                    <a:gd name="T6" fmla="*/ 285944 w 147"/>
                    <a:gd name="T7" fmla="*/ 17813 h 41"/>
                    <a:gd name="T8" fmla="*/ 248995 w 147"/>
                    <a:gd name="T9" fmla="*/ 66151 h 41"/>
                    <a:gd name="T10" fmla="*/ 210369 w 147"/>
                    <a:gd name="T11" fmla="*/ 9914 h 41"/>
                    <a:gd name="T12" fmla="*/ 135890 w 147"/>
                    <a:gd name="T13" fmla="*/ 0 h 41"/>
                    <a:gd name="T14" fmla="*/ 118895 w 147"/>
                    <a:gd name="T15" fmla="*/ 36511 h 41"/>
                    <a:gd name="T16" fmla="*/ 83833 w 147"/>
                    <a:gd name="T17" fmla="*/ 7160 h 41"/>
                    <a:gd name="T18" fmla="*/ 52790 w 147"/>
                    <a:gd name="T19" fmla="*/ 58988 h 41"/>
                    <a:gd name="T20" fmla="*/ 1884 w 147"/>
                    <a:gd name="T21" fmla="*/ 102622 h 41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47"/>
                    <a:gd name="T34" fmla="*/ 0 h 41"/>
                    <a:gd name="T35" fmla="*/ 147 w 147"/>
                    <a:gd name="T36" fmla="*/ 41 h 41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47" h="41">
                      <a:moveTo>
                        <a:pt x="0" y="26"/>
                      </a:moveTo>
                      <a:cubicBezTo>
                        <a:pt x="8" y="41"/>
                        <a:pt x="27" y="26"/>
                        <a:pt x="36" y="23"/>
                      </a:cubicBezTo>
                      <a:cubicBezTo>
                        <a:pt x="49" y="19"/>
                        <a:pt x="62" y="19"/>
                        <a:pt x="75" y="21"/>
                      </a:cubicBezTo>
                      <a:cubicBezTo>
                        <a:pt x="100" y="24"/>
                        <a:pt x="135" y="32"/>
                        <a:pt x="147" y="5"/>
                      </a:cubicBezTo>
                      <a:cubicBezTo>
                        <a:pt x="141" y="11"/>
                        <a:pt x="137" y="17"/>
                        <a:pt x="128" y="18"/>
                      </a:cubicBezTo>
                      <a:cubicBezTo>
                        <a:pt x="117" y="20"/>
                        <a:pt x="108" y="15"/>
                        <a:pt x="108" y="3"/>
                      </a:cubicBezTo>
                      <a:cubicBezTo>
                        <a:pt x="108" y="23"/>
                        <a:pt x="75" y="11"/>
                        <a:pt x="70" y="0"/>
                      </a:cubicBezTo>
                      <a:cubicBezTo>
                        <a:pt x="69" y="7"/>
                        <a:pt x="68" y="11"/>
                        <a:pt x="61" y="10"/>
                      </a:cubicBezTo>
                      <a:cubicBezTo>
                        <a:pt x="57" y="10"/>
                        <a:pt x="44" y="7"/>
                        <a:pt x="43" y="2"/>
                      </a:cubicBezTo>
                      <a:cubicBezTo>
                        <a:pt x="45" y="12"/>
                        <a:pt x="37" y="17"/>
                        <a:pt x="27" y="16"/>
                      </a:cubicBezTo>
                      <a:cubicBezTo>
                        <a:pt x="29" y="21"/>
                        <a:pt x="16" y="33"/>
                        <a:pt x="1" y="28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62" name="Freeform 131"/>
                <p:cNvSpPr>
                  <a:spLocks noChangeArrowheads="1"/>
                </p:cNvSpPr>
                <p:nvPr/>
              </p:nvSpPr>
              <p:spPr bwMode="auto">
                <a:xfrm>
                  <a:off x="3887" y="1386"/>
                  <a:ext cx="144" cy="225"/>
                </a:xfrm>
                <a:custGeom>
                  <a:avLst/>
                  <a:gdLst>
                    <a:gd name="T0" fmla="*/ 50690 w 62"/>
                    <a:gd name="T1" fmla="*/ 0 h 91"/>
                    <a:gd name="T2" fmla="*/ 74411 w 62"/>
                    <a:gd name="T3" fmla="*/ 27613 h 91"/>
                    <a:gd name="T4" fmla="*/ 105784 w 62"/>
                    <a:gd name="T5" fmla="*/ 75610 h 91"/>
                    <a:gd name="T6" fmla="*/ 108334 w 62"/>
                    <a:gd name="T7" fmla="*/ 182974 h 91"/>
                    <a:gd name="T8" fmla="*/ 0 w 62"/>
                    <a:gd name="T9" fmla="*/ 272339 h 91"/>
                    <a:gd name="T10" fmla="*/ 89018 w 62"/>
                    <a:gd name="T11" fmla="*/ 189895 h 91"/>
                    <a:gd name="T12" fmla="*/ 94018 w 62"/>
                    <a:gd name="T13" fmla="*/ 93699 h 91"/>
                    <a:gd name="T14" fmla="*/ 84621 w 62"/>
                    <a:gd name="T15" fmla="*/ 49139 h 91"/>
                    <a:gd name="T16" fmla="*/ 66691 w 62"/>
                    <a:gd name="T17" fmla="*/ 16897 h 9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62"/>
                    <a:gd name="T28" fmla="*/ 0 h 91"/>
                    <a:gd name="T29" fmla="*/ 62 w 62"/>
                    <a:gd name="T30" fmla="*/ 91 h 91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62" h="91">
                      <a:moveTo>
                        <a:pt x="26" y="0"/>
                      </a:moveTo>
                      <a:cubicBezTo>
                        <a:pt x="30" y="3"/>
                        <a:pt x="34" y="5"/>
                        <a:pt x="38" y="8"/>
                      </a:cubicBezTo>
                      <a:cubicBezTo>
                        <a:pt x="44" y="12"/>
                        <a:pt x="49" y="17"/>
                        <a:pt x="54" y="22"/>
                      </a:cubicBezTo>
                      <a:cubicBezTo>
                        <a:pt x="62" y="31"/>
                        <a:pt x="60" y="42"/>
                        <a:pt x="55" y="53"/>
                      </a:cubicBezTo>
                      <a:cubicBezTo>
                        <a:pt x="46" y="72"/>
                        <a:pt x="22" y="91"/>
                        <a:pt x="0" y="79"/>
                      </a:cubicBezTo>
                      <a:cubicBezTo>
                        <a:pt x="18" y="82"/>
                        <a:pt x="36" y="70"/>
                        <a:pt x="45" y="55"/>
                      </a:cubicBezTo>
                      <a:cubicBezTo>
                        <a:pt x="50" y="47"/>
                        <a:pt x="50" y="36"/>
                        <a:pt x="48" y="27"/>
                      </a:cubicBezTo>
                      <a:cubicBezTo>
                        <a:pt x="48" y="22"/>
                        <a:pt x="46" y="18"/>
                        <a:pt x="43" y="14"/>
                      </a:cubicBezTo>
                      <a:cubicBezTo>
                        <a:pt x="41" y="11"/>
                        <a:pt x="37" y="6"/>
                        <a:pt x="34" y="5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63" name="Freeform 132"/>
                <p:cNvSpPr>
                  <a:spLocks noChangeArrowheads="1"/>
                </p:cNvSpPr>
                <p:nvPr/>
              </p:nvSpPr>
              <p:spPr bwMode="auto">
                <a:xfrm>
                  <a:off x="3713" y="1399"/>
                  <a:ext cx="56" cy="91"/>
                </a:xfrm>
                <a:custGeom>
                  <a:avLst/>
                  <a:gdLst>
                    <a:gd name="T0" fmla="*/ 0 w 24"/>
                    <a:gd name="T1" fmla="*/ 58838 h 37"/>
                    <a:gd name="T2" fmla="*/ 49380 w 24"/>
                    <a:gd name="T3" fmla="*/ 0 h 37"/>
                    <a:gd name="T4" fmla="*/ 38747 w 24"/>
                    <a:gd name="T5" fmla="*/ 55982 h 37"/>
                    <a:gd name="T6" fmla="*/ 20340 w 24"/>
                    <a:gd name="T7" fmla="*/ 121947 h 37"/>
                    <a:gd name="T8" fmla="*/ 12451 w 24"/>
                    <a:gd name="T9" fmla="*/ 69745 h 3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4"/>
                    <a:gd name="T16" fmla="*/ 0 h 37"/>
                    <a:gd name="T17" fmla="*/ 24 w 24"/>
                    <a:gd name="T18" fmla="*/ 37 h 3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4" h="37">
                      <a:moveTo>
                        <a:pt x="0" y="18"/>
                      </a:moveTo>
                      <a:cubicBezTo>
                        <a:pt x="11" y="15"/>
                        <a:pt x="19" y="11"/>
                        <a:pt x="24" y="0"/>
                      </a:cubicBezTo>
                      <a:cubicBezTo>
                        <a:pt x="22" y="6"/>
                        <a:pt x="21" y="12"/>
                        <a:pt x="19" y="17"/>
                      </a:cubicBezTo>
                      <a:cubicBezTo>
                        <a:pt x="16" y="24"/>
                        <a:pt x="13" y="30"/>
                        <a:pt x="10" y="37"/>
                      </a:cubicBezTo>
                      <a:cubicBezTo>
                        <a:pt x="12" y="34"/>
                        <a:pt x="12" y="20"/>
                        <a:pt x="6" y="21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64" name="Freeform 133"/>
                <p:cNvSpPr>
                  <a:spLocks noChangeArrowheads="1"/>
                </p:cNvSpPr>
                <p:nvPr/>
              </p:nvSpPr>
              <p:spPr bwMode="auto">
                <a:xfrm>
                  <a:off x="3567" y="1521"/>
                  <a:ext cx="204" cy="89"/>
                </a:xfrm>
                <a:custGeom>
                  <a:avLst/>
                  <a:gdLst>
                    <a:gd name="T0" fmla="*/ 0 w 88"/>
                    <a:gd name="T1" fmla="*/ 0 h 36"/>
                    <a:gd name="T2" fmla="*/ 86758 w 88"/>
                    <a:gd name="T3" fmla="*/ 89314 h 36"/>
                    <a:gd name="T4" fmla="*/ 131631 w 88"/>
                    <a:gd name="T5" fmla="*/ 117374 h 36"/>
                    <a:gd name="T6" fmla="*/ 170124 w 88"/>
                    <a:gd name="T7" fmla="*/ 79717 h 36"/>
                    <a:gd name="T8" fmla="*/ 133483 w 88"/>
                    <a:gd name="T9" fmla="*/ 100479 h 36"/>
                    <a:gd name="T10" fmla="*/ 123369 w 88"/>
                    <a:gd name="T11" fmla="*/ 51358 h 36"/>
                    <a:gd name="T12" fmla="*/ 71560 w 88"/>
                    <a:gd name="T13" fmla="*/ 27607 h 36"/>
                    <a:gd name="T14" fmla="*/ 5744 w 88"/>
                    <a:gd name="T15" fmla="*/ 0 h 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88"/>
                    <a:gd name="T25" fmla="*/ 0 h 36"/>
                    <a:gd name="T26" fmla="*/ 88 w 88"/>
                    <a:gd name="T27" fmla="*/ 36 h 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88" h="36">
                      <a:moveTo>
                        <a:pt x="0" y="0"/>
                      </a:moveTo>
                      <a:cubicBezTo>
                        <a:pt x="4" y="23"/>
                        <a:pt x="27" y="20"/>
                        <a:pt x="45" y="26"/>
                      </a:cubicBezTo>
                      <a:cubicBezTo>
                        <a:pt x="53" y="28"/>
                        <a:pt x="60" y="33"/>
                        <a:pt x="68" y="34"/>
                      </a:cubicBezTo>
                      <a:cubicBezTo>
                        <a:pt x="78" y="36"/>
                        <a:pt x="83" y="31"/>
                        <a:pt x="88" y="23"/>
                      </a:cubicBezTo>
                      <a:cubicBezTo>
                        <a:pt x="83" y="26"/>
                        <a:pt x="75" y="31"/>
                        <a:pt x="69" y="29"/>
                      </a:cubicBezTo>
                      <a:cubicBezTo>
                        <a:pt x="65" y="27"/>
                        <a:pt x="61" y="20"/>
                        <a:pt x="64" y="15"/>
                      </a:cubicBezTo>
                      <a:cubicBezTo>
                        <a:pt x="57" y="25"/>
                        <a:pt x="36" y="21"/>
                        <a:pt x="37" y="8"/>
                      </a:cubicBezTo>
                      <a:cubicBezTo>
                        <a:pt x="24" y="21"/>
                        <a:pt x="15" y="6"/>
                        <a:pt x="3" y="0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65" name="Freeform 134"/>
                <p:cNvSpPr>
                  <a:spLocks noChangeArrowheads="1"/>
                </p:cNvSpPr>
                <p:nvPr/>
              </p:nvSpPr>
              <p:spPr bwMode="auto">
                <a:xfrm>
                  <a:off x="3316" y="1503"/>
                  <a:ext cx="258" cy="91"/>
                </a:xfrm>
                <a:custGeom>
                  <a:avLst/>
                  <a:gdLst>
                    <a:gd name="T0" fmla="*/ 0 w 111"/>
                    <a:gd name="T1" fmla="*/ 65963 h 37"/>
                    <a:gd name="T2" fmla="*/ 63101 w 111"/>
                    <a:gd name="T3" fmla="*/ 79000 h 37"/>
                    <a:gd name="T4" fmla="*/ 126792 w 111"/>
                    <a:gd name="T5" fmla="*/ 88103 h 37"/>
                    <a:gd name="T6" fmla="*/ 170475 w 111"/>
                    <a:gd name="T7" fmla="*/ 112660 h 37"/>
                    <a:gd name="T8" fmla="*/ 219925 w 111"/>
                    <a:gd name="T9" fmla="*/ 108275 h 37"/>
                    <a:gd name="T10" fmla="*/ 185744 w 111"/>
                    <a:gd name="T11" fmla="*/ 0 h 37"/>
                    <a:gd name="T12" fmla="*/ 170475 w 111"/>
                    <a:gd name="T13" fmla="*/ 76145 h 37"/>
                    <a:gd name="T14" fmla="*/ 138930 w 111"/>
                    <a:gd name="T15" fmla="*/ 40315 h 37"/>
                    <a:gd name="T16" fmla="*/ 118438 w 111"/>
                    <a:gd name="T17" fmla="*/ 65963 h 37"/>
                    <a:gd name="T18" fmla="*/ 86893 w 111"/>
                    <a:gd name="T19" fmla="*/ 33220 h 37"/>
                    <a:gd name="T20" fmla="*/ 53469 w 111"/>
                    <a:gd name="T21" fmla="*/ 55982 h 37"/>
                    <a:gd name="T22" fmla="*/ 25716 w 111"/>
                    <a:gd name="T23" fmla="*/ 49583 h 3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111"/>
                    <a:gd name="T37" fmla="*/ 0 h 37"/>
                    <a:gd name="T38" fmla="*/ 111 w 111"/>
                    <a:gd name="T39" fmla="*/ 37 h 37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111" h="37">
                      <a:moveTo>
                        <a:pt x="0" y="20"/>
                      </a:moveTo>
                      <a:cubicBezTo>
                        <a:pt x="8" y="25"/>
                        <a:pt x="22" y="23"/>
                        <a:pt x="32" y="24"/>
                      </a:cubicBezTo>
                      <a:cubicBezTo>
                        <a:pt x="43" y="25"/>
                        <a:pt x="54" y="25"/>
                        <a:pt x="64" y="27"/>
                      </a:cubicBezTo>
                      <a:cubicBezTo>
                        <a:pt x="72" y="29"/>
                        <a:pt x="79" y="31"/>
                        <a:pt x="86" y="34"/>
                      </a:cubicBezTo>
                      <a:cubicBezTo>
                        <a:pt x="93" y="37"/>
                        <a:pt x="105" y="37"/>
                        <a:pt x="111" y="33"/>
                      </a:cubicBezTo>
                      <a:cubicBezTo>
                        <a:pt x="97" y="26"/>
                        <a:pt x="96" y="14"/>
                        <a:pt x="94" y="0"/>
                      </a:cubicBezTo>
                      <a:cubicBezTo>
                        <a:pt x="93" y="7"/>
                        <a:pt x="94" y="20"/>
                        <a:pt x="86" y="23"/>
                      </a:cubicBezTo>
                      <a:cubicBezTo>
                        <a:pt x="80" y="25"/>
                        <a:pt x="69" y="19"/>
                        <a:pt x="70" y="12"/>
                      </a:cubicBezTo>
                      <a:cubicBezTo>
                        <a:pt x="67" y="15"/>
                        <a:pt x="66" y="20"/>
                        <a:pt x="60" y="20"/>
                      </a:cubicBezTo>
                      <a:cubicBezTo>
                        <a:pt x="54" y="21"/>
                        <a:pt x="46" y="15"/>
                        <a:pt x="44" y="10"/>
                      </a:cubicBezTo>
                      <a:cubicBezTo>
                        <a:pt x="37" y="14"/>
                        <a:pt x="35" y="18"/>
                        <a:pt x="27" y="17"/>
                      </a:cubicBezTo>
                      <a:cubicBezTo>
                        <a:pt x="23" y="17"/>
                        <a:pt x="18" y="16"/>
                        <a:pt x="13" y="15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66" name="Freeform 135"/>
                <p:cNvSpPr>
                  <a:spLocks noChangeArrowheads="1"/>
                </p:cNvSpPr>
                <p:nvPr/>
              </p:nvSpPr>
              <p:spPr bwMode="auto">
                <a:xfrm>
                  <a:off x="3627" y="1970"/>
                  <a:ext cx="320" cy="334"/>
                </a:xfrm>
                <a:custGeom>
                  <a:avLst/>
                  <a:gdLst>
                    <a:gd name="T0" fmla="*/ 240816 w 138"/>
                    <a:gd name="T1" fmla="*/ 0 h 135"/>
                    <a:gd name="T2" fmla="*/ 245779 w 138"/>
                    <a:gd name="T3" fmla="*/ 246757 h 135"/>
                    <a:gd name="T4" fmla="*/ 195708 w 138"/>
                    <a:gd name="T5" fmla="*/ 339908 h 135"/>
                    <a:gd name="T6" fmla="*/ 102776 w 138"/>
                    <a:gd name="T7" fmla="*/ 440764 h 135"/>
                    <a:gd name="T8" fmla="*/ 0 w 138"/>
                    <a:gd name="T9" fmla="*/ 444957 h 135"/>
                    <a:gd name="T10" fmla="*/ 123576 w 138"/>
                    <a:gd name="T11" fmla="*/ 367635 h 135"/>
                    <a:gd name="T12" fmla="*/ 207235 w 138"/>
                    <a:gd name="T13" fmla="*/ 273623 h 135"/>
                    <a:gd name="T14" fmla="*/ 240816 w 138"/>
                    <a:gd name="T15" fmla="*/ 0 h 135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38"/>
                    <a:gd name="T25" fmla="*/ 0 h 135"/>
                    <a:gd name="T26" fmla="*/ 138 w 138"/>
                    <a:gd name="T27" fmla="*/ 135 h 135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38" h="135">
                      <a:moveTo>
                        <a:pt x="124" y="0"/>
                      </a:moveTo>
                      <a:cubicBezTo>
                        <a:pt x="126" y="22"/>
                        <a:pt x="138" y="53"/>
                        <a:pt x="127" y="71"/>
                      </a:cubicBezTo>
                      <a:cubicBezTo>
                        <a:pt x="117" y="90"/>
                        <a:pt x="109" y="89"/>
                        <a:pt x="101" y="98"/>
                      </a:cubicBezTo>
                      <a:cubicBezTo>
                        <a:pt x="94" y="108"/>
                        <a:pt x="70" y="121"/>
                        <a:pt x="53" y="127"/>
                      </a:cubicBezTo>
                      <a:cubicBezTo>
                        <a:pt x="36" y="132"/>
                        <a:pt x="7" y="135"/>
                        <a:pt x="0" y="128"/>
                      </a:cubicBezTo>
                      <a:cubicBezTo>
                        <a:pt x="18" y="129"/>
                        <a:pt x="52" y="118"/>
                        <a:pt x="64" y="106"/>
                      </a:cubicBezTo>
                      <a:cubicBezTo>
                        <a:pt x="76" y="95"/>
                        <a:pt x="92" y="91"/>
                        <a:pt x="107" y="79"/>
                      </a:cubicBezTo>
                      <a:cubicBezTo>
                        <a:pt x="122" y="67"/>
                        <a:pt x="134" y="26"/>
                        <a:pt x="124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67" name="Freeform 136"/>
                <p:cNvSpPr>
                  <a:spLocks noChangeArrowheads="1"/>
                </p:cNvSpPr>
                <p:nvPr/>
              </p:nvSpPr>
              <p:spPr bwMode="auto">
                <a:xfrm>
                  <a:off x="3810" y="2084"/>
                  <a:ext cx="480" cy="398"/>
                </a:xfrm>
                <a:custGeom>
                  <a:avLst/>
                  <a:gdLst>
                    <a:gd name="T0" fmla="*/ 0 w 207"/>
                    <a:gd name="T1" fmla="*/ 545416 h 161"/>
                    <a:gd name="T2" fmla="*/ 269234 w 207"/>
                    <a:gd name="T3" fmla="*/ 413974 h 161"/>
                    <a:gd name="T4" fmla="*/ 360211 w 207"/>
                    <a:gd name="T5" fmla="*/ 254878 h 161"/>
                    <a:gd name="T6" fmla="*/ 395485 w 207"/>
                    <a:gd name="T7" fmla="*/ 75069 h 161"/>
                    <a:gd name="T8" fmla="*/ 395485 w 207"/>
                    <a:gd name="T9" fmla="*/ 0 h 161"/>
                    <a:gd name="T10" fmla="*/ 376037 w 207"/>
                    <a:gd name="T11" fmla="*/ 110053 h 161"/>
                    <a:gd name="T12" fmla="*/ 332058 w 207"/>
                    <a:gd name="T13" fmla="*/ 272056 h 161"/>
                    <a:gd name="T14" fmla="*/ 273336 w 207"/>
                    <a:gd name="T15" fmla="*/ 348695 h 161"/>
                    <a:gd name="T16" fmla="*/ 230690 w 207"/>
                    <a:gd name="T17" fmla="*/ 428157 h 161"/>
                    <a:gd name="T18" fmla="*/ 0 w 207"/>
                    <a:gd name="T19" fmla="*/ 545416 h 161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207"/>
                    <a:gd name="T31" fmla="*/ 0 h 161"/>
                    <a:gd name="T32" fmla="*/ 207 w 207"/>
                    <a:gd name="T33" fmla="*/ 161 h 161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207" h="161">
                      <a:moveTo>
                        <a:pt x="0" y="158"/>
                      </a:moveTo>
                      <a:cubicBezTo>
                        <a:pt x="25" y="158"/>
                        <a:pt x="104" y="146"/>
                        <a:pt x="139" y="120"/>
                      </a:cubicBezTo>
                      <a:cubicBezTo>
                        <a:pt x="174" y="94"/>
                        <a:pt x="182" y="85"/>
                        <a:pt x="186" y="74"/>
                      </a:cubicBezTo>
                      <a:cubicBezTo>
                        <a:pt x="190" y="63"/>
                        <a:pt x="200" y="34"/>
                        <a:pt x="204" y="22"/>
                      </a:cubicBezTo>
                      <a:cubicBezTo>
                        <a:pt x="207" y="10"/>
                        <a:pt x="204" y="0"/>
                        <a:pt x="204" y="0"/>
                      </a:cubicBezTo>
                      <a:cubicBezTo>
                        <a:pt x="203" y="14"/>
                        <a:pt x="198" y="18"/>
                        <a:pt x="194" y="32"/>
                      </a:cubicBezTo>
                      <a:cubicBezTo>
                        <a:pt x="190" y="46"/>
                        <a:pt x="183" y="68"/>
                        <a:pt x="171" y="79"/>
                      </a:cubicBezTo>
                      <a:cubicBezTo>
                        <a:pt x="160" y="90"/>
                        <a:pt x="145" y="102"/>
                        <a:pt x="141" y="101"/>
                      </a:cubicBezTo>
                      <a:cubicBezTo>
                        <a:pt x="143" y="107"/>
                        <a:pt x="132" y="122"/>
                        <a:pt x="119" y="124"/>
                      </a:cubicBezTo>
                      <a:cubicBezTo>
                        <a:pt x="115" y="131"/>
                        <a:pt x="27" y="161"/>
                        <a:pt x="0" y="158"/>
                      </a:cubicBezTo>
                      <a:close/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68" name="Freeform 137"/>
                <p:cNvSpPr>
                  <a:spLocks noChangeArrowheads="1"/>
                </p:cNvSpPr>
                <p:nvPr/>
              </p:nvSpPr>
              <p:spPr bwMode="auto">
                <a:xfrm>
                  <a:off x="3490" y="2443"/>
                  <a:ext cx="281" cy="37"/>
                </a:xfrm>
                <a:custGeom>
                  <a:avLst/>
                  <a:gdLst>
                    <a:gd name="T0" fmla="*/ 0 w 121"/>
                    <a:gd name="T1" fmla="*/ 2743 h 15"/>
                    <a:gd name="T2" fmla="*/ 104153 w 121"/>
                    <a:gd name="T3" fmla="*/ 37175 h 15"/>
                    <a:gd name="T4" fmla="*/ 164998 w 121"/>
                    <a:gd name="T5" fmla="*/ 41166 h 15"/>
                    <a:gd name="T6" fmla="*/ 237842 w 121"/>
                    <a:gd name="T7" fmla="*/ 37175 h 15"/>
                    <a:gd name="T8" fmla="*/ 188732 w 121"/>
                    <a:gd name="T9" fmla="*/ 0 h 15"/>
                    <a:gd name="T10" fmla="*/ 164998 w 121"/>
                    <a:gd name="T11" fmla="*/ 27210 h 15"/>
                    <a:gd name="T12" fmla="*/ 135514 w 121"/>
                    <a:gd name="T13" fmla="*/ 6766 h 15"/>
                    <a:gd name="T14" fmla="*/ 80461 w 121"/>
                    <a:gd name="T15" fmla="*/ 0 h 15"/>
                    <a:gd name="T16" fmla="*/ 28093 w 121"/>
                    <a:gd name="T17" fmla="*/ 9516 h 1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21"/>
                    <a:gd name="T28" fmla="*/ 0 h 15"/>
                    <a:gd name="T29" fmla="*/ 121 w 121"/>
                    <a:gd name="T30" fmla="*/ 15 h 1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21" h="15">
                      <a:moveTo>
                        <a:pt x="0" y="1"/>
                      </a:moveTo>
                      <a:cubicBezTo>
                        <a:pt x="18" y="4"/>
                        <a:pt x="36" y="8"/>
                        <a:pt x="53" y="11"/>
                      </a:cubicBezTo>
                      <a:cubicBezTo>
                        <a:pt x="64" y="13"/>
                        <a:pt x="74" y="12"/>
                        <a:pt x="84" y="12"/>
                      </a:cubicBezTo>
                      <a:cubicBezTo>
                        <a:pt x="96" y="11"/>
                        <a:pt x="110" y="14"/>
                        <a:pt x="121" y="11"/>
                      </a:cubicBezTo>
                      <a:cubicBezTo>
                        <a:pt x="112" y="10"/>
                        <a:pt x="94" y="15"/>
                        <a:pt x="96" y="0"/>
                      </a:cubicBezTo>
                      <a:cubicBezTo>
                        <a:pt x="91" y="1"/>
                        <a:pt x="90" y="7"/>
                        <a:pt x="84" y="8"/>
                      </a:cubicBezTo>
                      <a:cubicBezTo>
                        <a:pt x="79" y="10"/>
                        <a:pt x="72" y="6"/>
                        <a:pt x="69" y="2"/>
                      </a:cubicBezTo>
                      <a:cubicBezTo>
                        <a:pt x="63" y="4"/>
                        <a:pt x="43" y="13"/>
                        <a:pt x="41" y="0"/>
                      </a:cubicBezTo>
                      <a:cubicBezTo>
                        <a:pt x="36" y="3"/>
                        <a:pt x="19" y="6"/>
                        <a:pt x="14" y="3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69" name="Freeform 138"/>
                <p:cNvSpPr>
                  <a:spLocks noChangeArrowheads="1"/>
                </p:cNvSpPr>
                <p:nvPr/>
              </p:nvSpPr>
              <p:spPr bwMode="auto">
                <a:xfrm>
                  <a:off x="2554" y="1721"/>
                  <a:ext cx="640" cy="433"/>
                </a:xfrm>
                <a:custGeom>
                  <a:avLst/>
                  <a:gdLst>
                    <a:gd name="T0" fmla="*/ 32531 w 276"/>
                    <a:gd name="T1" fmla="*/ 492895 h 175"/>
                    <a:gd name="T2" fmla="*/ 534933 w 276"/>
                    <a:gd name="T3" fmla="*/ 27734 h 175"/>
                    <a:gd name="T4" fmla="*/ 496396 w 276"/>
                    <a:gd name="T5" fmla="*/ 6864 h 175"/>
                    <a:gd name="T6" fmla="*/ 145234 w 276"/>
                    <a:gd name="T7" fmla="*/ 202164 h 175"/>
                    <a:gd name="T8" fmla="*/ 17690 w 276"/>
                    <a:gd name="T9" fmla="*/ 608075 h 175"/>
                    <a:gd name="T10" fmla="*/ 32531 w 276"/>
                    <a:gd name="T11" fmla="*/ 492895 h 17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76"/>
                    <a:gd name="T19" fmla="*/ 0 h 175"/>
                    <a:gd name="T20" fmla="*/ 276 w 276"/>
                    <a:gd name="T21" fmla="*/ 175 h 17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76" h="175">
                      <a:moveTo>
                        <a:pt x="17" y="142"/>
                      </a:moveTo>
                      <a:cubicBezTo>
                        <a:pt x="43" y="63"/>
                        <a:pt x="169" y="20"/>
                        <a:pt x="276" y="8"/>
                      </a:cubicBezTo>
                      <a:cubicBezTo>
                        <a:pt x="274" y="6"/>
                        <a:pt x="269" y="3"/>
                        <a:pt x="256" y="2"/>
                      </a:cubicBezTo>
                      <a:cubicBezTo>
                        <a:pt x="239" y="0"/>
                        <a:pt x="172" y="2"/>
                        <a:pt x="75" y="58"/>
                      </a:cubicBezTo>
                      <a:cubicBezTo>
                        <a:pt x="11" y="96"/>
                        <a:pt x="0" y="143"/>
                        <a:pt x="9" y="175"/>
                      </a:cubicBezTo>
                      <a:cubicBezTo>
                        <a:pt x="9" y="162"/>
                        <a:pt x="14" y="150"/>
                        <a:pt x="17" y="142"/>
                      </a:cubicBezTo>
                      <a:close/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70" name="Freeform 139"/>
                <p:cNvSpPr>
                  <a:spLocks noChangeArrowheads="1"/>
                </p:cNvSpPr>
                <p:nvPr/>
              </p:nvSpPr>
              <p:spPr bwMode="auto">
                <a:xfrm>
                  <a:off x="2593" y="1809"/>
                  <a:ext cx="234" cy="196"/>
                </a:xfrm>
                <a:custGeom>
                  <a:avLst/>
                  <a:gdLst>
                    <a:gd name="T0" fmla="*/ 0 w 101"/>
                    <a:gd name="T1" fmla="*/ 281260 h 79"/>
                    <a:gd name="T2" fmla="*/ 7611 w 101"/>
                    <a:gd name="T3" fmla="*/ 192135 h 79"/>
                    <a:gd name="T4" fmla="*/ 58004 w 101"/>
                    <a:gd name="T5" fmla="*/ 120339 h 79"/>
                    <a:gd name="T6" fmla="*/ 109683 w 101"/>
                    <a:gd name="T7" fmla="*/ 50394 h 79"/>
                    <a:gd name="T8" fmla="*/ 138702 w 101"/>
                    <a:gd name="T9" fmla="*/ 53188 h 79"/>
                    <a:gd name="T10" fmla="*/ 165153 w 101"/>
                    <a:gd name="T11" fmla="*/ 0 h 79"/>
                    <a:gd name="T12" fmla="*/ 194252 w 101"/>
                    <a:gd name="T13" fmla="*/ 6979 h 79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01"/>
                    <a:gd name="T22" fmla="*/ 0 h 79"/>
                    <a:gd name="T23" fmla="*/ 101 w 101"/>
                    <a:gd name="T24" fmla="*/ 79 h 79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01" h="79">
                      <a:moveTo>
                        <a:pt x="0" y="79"/>
                      </a:moveTo>
                      <a:cubicBezTo>
                        <a:pt x="4" y="72"/>
                        <a:pt x="6" y="61"/>
                        <a:pt x="4" y="54"/>
                      </a:cubicBezTo>
                      <a:cubicBezTo>
                        <a:pt x="11" y="72"/>
                        <a:pt x="27" y="39"/>
                        <a:pt x="30" y="34"/>
                      </a:cubicBezTo>
                      <a:cubicBezTo>
                        <a:pt x="42" y="46"/>
                        <a:pt x="53" y="24"/>
                        <a:pt x="57" y="14"/>
                      </a:cubicBezTo>
                      <a:cubicBezTo>
                        <a:pt x="60" y="20"/>
                        <a:pt x="67" y="18"/>
                        <a:pt x="72" y="15"/>
                      </a:cubicBezTo>
                      <a:cubicBezTo>
                        <a:pt x="80" y="11"/>
                        <a:pt x="80" y="3"/>
                        <a:pt x="86" y="0"/>
                      </a:cubicBezTo>
                      <a:cubicBezTo>
                        <a:pt x="89" y="5"/>
                        <a:pt x="96" y="4"/>
                        <a:pt x="101" y="2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71" name="Freeform 140"/>
                <p:cNvSpPr>
                  <a:spLocks noChangeArrowheads="1"/>
                </p:cNvSpPr>
                <p:nvPr/>
              </p:nvSpPr>
              <p:spPr bwMode="auto">
                <a:xfrm>
                  <a:off x="2957" y="1687"/>
                  <a:ext cx="199" cy="79"/>
                </a:xfrm>
                <a:custGeom>
                  <a:avLst/>
                  <a:gdLst>
                    <a:gd name="T0" fmla="*/ 0 w 86"/>
                    <a:gd name="T1" fmla="*/ 108827 h 32"/>
                    <a:gd name="T2" fmla="*/ 66485 w 86"/>
                    <a:gd name="T3" fmla="*/ 30089 h 32"/>
                    <a:gd name="T4" fmla="*/ 98709 w 86"/>
                    <a:gd name="T5" fmla="*/ 55206 h 32"/>
                    <a:gd name="T6" fmla="*/ 112646 w 86"/>
                    <a:gd name="T7" fmla="*/ 16790 h 32"/>
                    <a:gd name="T8" fmla="*/ 123253 w 86"/>
                    <a:gd name="T9" fmla="*/ 0 h 32"/>
                    <a:gd name="T10" fmla="*/ 163335 w 86"/>
                    <a:gd name="T11" fmla="*/ 60879 h 32"/>
                    <a:gd name="T12" fmla="*/ 31902 w 86"/>
                    <a:gd name="T13" fmla="*/ 92158 h 3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86"/>
                    <a:gd name="T22" fmla="*/ 0 h 32"/>
                    <a:gd name="T23" fmla="*/ 86 w 86"/>
                    <a:gd name="T24" fmla="*/ 32 h 3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86" h="32">
                      <a:moveTo>
                        <a:pt x="0" y="32"/>
                      </a:moveTo>
                      <a:cubicBezTo>
                        <a:pt x="11" y="30"/>
                        <a:pt x="30" y="21"/>
                        <a:pt x="35" y="9"/>
                      </a:cubicBezTo>
                      <a:cubicBezTo>
                        <a:pt x="38" y="15"/>
                        <a:pt x="47" y="19"/>
                        <a:pt x="52" y="16"/>
                      </a:cubicBezTo>
                      <a:cubicBezTo>
                        <a:pt x="56" y="14"/>
                        <a:pt x="57" y="8"/>
                        <a:pt x="59" y="5"/>
                      </a:cubicBezTo>
                      <a:cubicBezTo>
                        <a:pt x="63" y="8"/>
                        <a:pt x="65" y="4"/>
                        <a:pt x="65" y="0"/>
                      </a:cubicBezTo>
                      <a:cubicBezTo>
                        <a:pt x="66" y="8"/>
                        <a:pt x="79" y="16"/>
                        <a:pt x="86" y="18"/>
                      </a:cubicBezTo>
                      <a:cubicBezTo>
                        <a:pt x="64" y="25"/>
                        <a:pt x="39" y="19"/>
                        <a:pt x="17" y="27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72" name="Freeform 141"/>
                <p:cNvSpPr>
                  <a:spLocks noChangeArrowheads="1"/>
                </p:cNvSpPr>
                <p:nvPr/>
              </p:nvSpPr>
              <p:spPr bwMode="auto">
                <a:xfrm>
                  <a:off x="2792" y="2356"/>
                  <a:ext cx="42" cy="79"/>
                </a:xfrm>
                <a:custGeom>
                  <a:avLst/>
                  <a:gdLst>
                    <a:gd name="T0" fmla="*/ 32433 w 18"/>
                    <a:gd name="T1" fmla="*/ 34654 h 32"/>
                    <a:gd name="T2" fmla="*/ 1932 w 18"/>
                    <a:gd name="T3" fmla="*/ 106193 h 32"/>
                    <a:gd name="T4" fmla="*/ 0 w 18"/>
                    <a:gd name="T5" fmla="*/ 99399 h 32"/>
                    <a:gd name="T6" fmla="*/ 36930 w 18"/>
                    <a:gd name="T7" fmla="*/ 0 h 3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8"/>
                    <a:gd name="T13" fmla="*/ 0 h 32"/>
                    <a:gd name="T14" fmla="*/ 18 w 18"/>
                    <a:gd name="T15" fmla="*/ 32 h 3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8" h="32">
                      <a:moveTo>
                        <a:pt x="16" y="10"/>
                      </a:moveTo>
                      <a:cubicBezTo>
                        <a:pt x="16" y="22"/>
                        <a:pt x="10" y="26"/>
                        <a:pt x="1" y="31"/>
                      </a:cubicBezTo>
                      <a:cubicBezTo>
                        <a:pt x="0" y="27"/>
                        <a:pt x="0" y="32"/>
                        <a:pt x="0" y="29"/>
                      </a:cubicBezTo>
                      <a:cubicBezTo>
                        <a:pt x="12" y="26"/>
                        <a:pt x="10" y="4"/>
                        <a:pt x="18" y="0"/>
                      </a:cubicBezTo>
                    </a:path>
                  </a:pathLst>
                </a:custGeom>
                <a:solidFill>
                  <a:srgbClr val="FDDDB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73" name="Freeform 142"/>
                <p:cNvSpPr>
                  <a:spLocks noChangeArrowheads="1"/>
                </p:cNvSpPr>
                <p:nvPr/>
              </p:nvSpPr>
              <p:spPr bwMode="auto">
                <a:xfrm>
                  <a:off x="2825" y="2277"/>
                  <a:ext cx="49" cy="54"/>
                </a:xfrm>
                <a:custGeom>
                  <a:avLst/>
                  <a:gdLst>
                    <a:gd name="T0" fmla="*/ 4508 w 21"/>
                    <a:gd name="T1" fmla="*/ 29045 h 22"/>
                    <a:gd name="T2" fmla="*/ 42952 w 21"/>
                    <a:gd name="T3" fmla="*/ 42397 h 22"/>
                    <a:gd name="T4" fmla="*/ 30858 w 21"/>
                    <a:gd name="T5" fmla="*/ 0 h 22"/>
                    <a:gd name="T6" fmla="*/ 7889 w 21"/>
                    <a:gd name="T7" fmla="*/ 29045 h 2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"/>
                    <a:gd name="T13" fmla="*/ 0 h 22"/>
                    <a:gd name="T14" fmla="*/ 21 w 21"/>
                    <a:gd name="T15" fmla="*/ 22 h 2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" h="22">
                      <a:moveTo>
                        <a:pt x="2" y="9"/>
                      </a:moveTo>
                      <a:cubicBezTo>
                        <a:pt x="0" y="22"/>
                        <a:pt x="18" y="18"/>
                        <a:pt x="21" y="13"/>
                      </a:cubicBezTo>
                      <a:cubicBezTo>
                        <a:pt x="16" y="10"/>
                        <a:pt x="16" y="5"/>
                        <a:pt x="15" y="0"/>
                      </a:cubicBezTo>
                      <a:cubicBezTo>
                        <a:pt x="15" y="7"/>
                        <a:pt x="11" y="10"/>
                        <a:pt x="4" y="9"/>
                      </a:cubicBezTo>
                    </a:path>
                  </a:pathLst>
                </a:custGeom>
                <a:solidFill>
                  <a:srgbClr val="FDDDB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74" name="Freeform 143"/>
                <p:cNvSpPr>
                  <a:spLocks noChangeArrowheads="1"/>
                </p:cNvSpPr>
                <p:nvPr/>
              </p:nvSpPr>
              <p:spPr bwMode="auto">
                <a:xfrm>
                  <a:off x="2832" y="2253"/>
                  <a:ext cx="44" cy="22"/>
                </a:xfrm>
                <a:custGeom>
                  <a:avLst/>
                  <a:gdLst>
                    <a:gd name="T0" fmla="*/ 0 w 19"/>
                    <a:gd name="T1" fmla="*/ 25562 h 9"/>
                    <a:gd name="T2" fmla="*/ 23322 w 19"/>
                    <a:gd name="T3" fmla="*/ 28204 h 9"/>
                    <a:gd name="T4" fmla="*/ 36441 w 19"/>
                    <a:gd name="T5" fmla="*/ 0 h 9"/>
                    <a:gd name="T6" fmla="*/ 0 60000 65536"/>
                    <a:gd name="T7" fmla="*/ 0 60000 65536"/>
                    <a:gd name="T8" fmla="*/ 0 60000 65536"/>
                    <a:gd name="T9" fmla="*/ 0 w 19"/>
                    <a:gd name="T10" fmla="*/ 0 h 9"/>
                    <a:gd name="T11" fmla="*/ 19 w 19"/>
                    <a:gd name="T12" fmla="*/ 9 h 9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9" h="9">
                      <a:moveTo>
                        <a:pt x="0" y="8"/>
                      </a:moveTo>
                      <a:cubicBezTo>
                        <a:pt x="4" y="6"/>
                        <a:pt x="11" y="2"/>
                        <a:pt x="12" y="9"/>
                      </a:cubicBezTo>
                      <a:cubicBezTo>
                        <a:pt x="13" y="5"/>
                        <a:pt x="15" y="1"/>
                        <a:pt x="19" y="0"/>
                      </a:cubicBezTo>
                    </a:path>
                  </a:pathLst>
                </a:custGeom>
                <a:solidFill>
                  <a:srgbClr val="FDDDB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75" name="Freeform 144"/>
                <p:cNvSpPr>
                  <a:spLocks noChangeArrowheads="1"/>
                </p:cNvSpPr>
                <p:nvPr/>
              </p:nvSpPr>
              <p:spPr bwMode="auto">
                <a:xfrm>
                  <a:off x="2788" y="2455"/>
                  <a:ext cx="44" cy="188"/>
                </a:xfrm>
                <a:custGeom>
                  <a:avLst/>
                  <a:gdLst>
                    <a:gd name="T0" fmla="*/ 28959 w 19"/>
                    <a:gd name="T1" fmla="*/ 0 h 76"/>
                    <a:gd name="T2" fmla="*/ 34714 w 19"/>
                    <a:gd name="T3" fmla="*/ 65755 h 76"/>
                    <a:gd name="T4" fmla="*/ 26379 w 19"/>
                    <a:gd name="T5" fmla="*/ 89565 h 76"/>
                    <a:gd name="T6" fmla="*/ 26379 w 19"/>
                    <a:gd name="T7" fmla="*/ 117990 h 76"/>
                    <a:gd name="T8" fmla="*/ 0 w 19"/>
                    <a:gd name="T9" fmla="*/ 263531 h 76"/>
                    <a:gd name="T10" fmla="*/ 17461 w 19"/>
                    <a:gd name="T11" fmla="*/ 176915 h 76"/>
                    <a:gd name="T12" fmla="*/ 5727 w 19"/>
                    <a:gd name="T13" fmla="*/ 131996 h 76"/>
                    <a:gd name="T14" fmla="*/ 5727 w 19"/>
                    <a:gd name="T15" fmla="*/ 44640 h 76"/>
                    <a:gd name="T16" fmla="*/ 24703 w 19"/>
                    <a:gd name="T17" fmla="*/ 9625 h 7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9"/>
                    <a:gd name="T28" fmla="*/ 0 h 76"/>
                    <a:gd name="T29" fmla="*/ 19 w 19"/>
                    <a:gd name="T30" fmla="*/ 76 h 7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9" h="76">
                      <a:moveTo>
                        <a:pt x="15" y="0"/>
                      </a:moveTo>
                      <a:cubicBezTo>
                        <a:pt x="16" y="6"/>
                        <a:pt x="19" y="13"/>
                        <a:pt x="18" y="19"/>
                      </a:cubicBezTo>
                      <a:cubicBezTo>
                        <a:pt x="18" y="21"/>
                        <a:pt x="14" y="23"/>
                        <a:pt x="14" y="26"/>
                      </a:cubicBezTo>
                      <a:cubicBezTo>
                        <a:pt x="13" y="28"/>
                        <a:pt x="14" y="32"/>
                        <a:pt x="14" y="34"/>
                      </a:cubicBezTo>
                      <a:cubicBezTo>
                        <a:pt x="13" y="48"/>
                        <a:pt x="17" y="69"/>
                        <a:pt x="0" y="76"/>
                      </a:cubicBezTo>
                      <a:cubicBezTo>
                        <a:pt x="3" y="69"/>
                        <a:pt x="9" y="59"/>
                        <a:pt x="9" y="51"/>
                      </a:cubicBezTo>
                      <a:cubicBezTo>
                        <a:pt x="9" y="44"/>
                        <a:pt x="5" y="44"/>
                        <a:pt x="3" y="38"/>
                      </a:cubicBezTo>
                      <a:cubicBezTo>
                        <a:pt x="1" y="32"/>
                        <a:pt x="18" y="15"/>
                        <a:pt x="3" y="13"/>
                      </a:cubicBezTo>
                      <a:cubicBezTo>
                        <a:pt x="6" y="10"/>
                        <a:pt x="12" y="8"/>
                        <a:pt x="13" y="3"/>
                      </a:cubicBezTo>
                    </a:path>
                  </a:pathLst>
                </a:custGeom>
                <a:solidFill>
                  <a:srgbClr val="FDDDB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76" name="Freeform 145"/>
                <p:cNvSpPr>
                  <a:spLocks noChangeArrowheads="1"/>
                </p:cNvSpPr>
                <p:nvPr/>
              </p:nvSpPr>
              <p:spPr bwMode="auto">
                <a:xfrm>
                  <a:off x="2846" y="2334"/>
                  <a:ext cx="30" cy="44"/>
                </a:xfrm>
                <a:custGeom>
                  <a:avLst/>
                  <a:gdLst>
                    <a:gd name="T0" fmla="*/ 24028 w 13"/>
                    <a:gd name="T1" fmla="*/ 0 h 18"/>
                    <a:gd name="T2" fmla="*/ 4251 w 13"/>
                    <a:gd name="T3" fmla="*/ 56305 h 18"/>
                    <a:gd name="T4" fmla="*/ 0 60000 65536"/>
                    <a:gd name="T5" fmla="*/ 0 60000 65536"/>
                    <a:gd name="T6" fmla="*/ 0 w 13"/>
                    <a:gd name="T7" fmla="*/ 0 h 18"/>
                    <a:gd name="T8" fmla="*/ 13 w 13"/>
                    <a:gd name="T9" fmla="*/ 18 h 18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3" h="18">
                      <a:moveTo>
                        <a:pt x="13" y="0"/>
                      </a:moveTo>
                      <a:cubicBezTo>
                        <a:pt x="7" y="4"/>
                        <a:pt x="0" y="11"/>
                        <a:pt x="2" y="18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77" name="Freeform 146"/>
                <p:cNvSpPr>
                  <a:spLocks noChangeArrowheads="1"/>
                </p:cNvSpPr>
                <p:nvPr/>
              </p:nvSpPr>
              <p:spPr bwMode="auto">
                <a:xfrm>
                  <a:off x="2836" y="2410"/>
                  <a:ext cx="14" cy="57"/>
                </a:xfrm>
                <a:custGeom>
                  <a:avLst/>
                  <a:gdLst>
                    <a:gd name="T0" fmla="*/ 12451 w 6"/>
                    <a:gd name="T1" fmla="*/ 0 h 23"/>
                    <a:gd name="T2" fmla="*/ 10519 w 6"/>
                    <a:gd name="T3" fmla="*/ 80868 h 23"/>
                    <a:gd name="T4" fmla="*/ 0 60000 65536"/>
                    <a:gd name="T5" fmla="*/ 0 60000 65536"/>
                    <a:gd name="T6" fmla="*/ 0 w 6"/>
                    <a:gd name="T7" fmla="*/ 0 h 23"/>
                    <a:gd name="T8" fmla="*/ 6 w 6"/>
                    <a:gd name="T9" fmla="*/ 23 h 23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6" h="23">
                      <a:moveTo>
                        <a:pt x="6" y="0"/>
                      </a:moveTo>
                      <a:cubicBezTo>
                        <a:pt x="0" y="6"/>
                        <a:pt x="2" y="16"/>
                        <a:pt x="5" y="23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78" name="Freeform 147"/>
                <p:cNvSpPr>
                  <a:spLocks noChangeArrowheads="1"/>
                </p:cNvSpPr>
                <p:nvPr/>
              </p:nvSpPr>
              <p:spPr bwMode="auto">
                <a:xfrm>
                  <a:off x="2878" y="2260"/>
                  <a:ext cx="16" cy="45"/>
                </a:xfrm>
                <a:custGeom>
                  <a:avLst/>
                  <a:gdLst>
                    <a:gd name="T0" fmla="*/ 8107 w 7"/>
                    <a:gd name="T1" fmla="*/ 0 h 18"/>
                    <a:gd name="T2" fmla="*/ 12094 w 7"/>
                    <a:gd name="T3" fmla="*/ 68362 h 18"/>
                    <a:gd name="T4" fmla="*/ 0 60000 65536"/>
                    <a:gd name="T5" fmla="*/ 0 60000 65536"/>
                    <a:gd name="T6" fmla="*/ 0 w 7"/>
                    <a:gd name="T7" fmla="*/ 0 h 18"/>
                    <a:gd name="T8" fmla="*/ 7 w 7"/>
                    <a:gd name="T9" fmla="*/ 18 h 18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7" h="18">
                      <a:moveTo>
                        <a:pt x="5" y="0"/>
                      </a:moveTo>
                      <a:cubicBezTo>
                        <a:pt x="0" y="6"/>
                        <a:pt x="0" y="13"/>
                        <a:pt x="7" y="18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79" name="Freeform 148"/>
                <p:cNvSpPr>
                  <a:spLocks noChangeArrowheads="1"/>
                </p:cNvSpPr>
                <p:nvPr/>
              </p:nvSpPr>
              <p:spPr bwMode="auto">
                <a:xfrm>
                  <a:off x="2804" y="2160"/>
                  <a:ext cx="19" cy="18"/>
                </a:xfrm>
                <a:custGeom>
                  <a:avLst/>
                  <a:gdLst>
                    <a:gd name="T0" fmla="*/ 19183 w 8"/>
                    <a:gd name="T1" fmla="*/ 0 h 7"/>
                    <a:gd name="T2" fmla="*/ 0 w 8"/>
                    <a:gd name="T3" fmla="*/ 34059 h 7"/>
                    <a:gd name="T4" fmla="*/ 0 60000 65536"/>
                    <a:gd name="T5" fmla="*/ 0 60000 65536"/>
                    <a:gd name="T6" fmla="*/ 0 w 8"/>
                    <a:gd name="T7" fmla="*/ 0 h 7"/>
                    <a:gd name="T8" fmla="*/ 8 w 8"/>
                    <a:gd name="T9" fmla="*/ 7 h 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8" h="7">
                      <a:moveTo>
                        <a:pt x="8" y="0"/>
                      </a:moveTo>
                      <a:cubicBezTo>
                        <a:pt x="4" y="1"/>
                        <a:pt x="0" y="1"/>
                        <a:pt x="0" y="7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80" name="Freeform 149"/>
                <p:cNvSpPr>
                  <a:spLocks noChangeArrowheads="1"/>
                </p:cNvSpPr>
                <p:nvPr/>
              </p:nvSpPr>
              <p:spPr bwMode="auto">
                <a:xfrm>
                  <a:off x="2809" y="2631"/>
                  <a:ext cx="55" cy="107"/>
                </a:xfrm>
                <a:custGeom>
                  <a:avLst/>
                  <a:gdLst>
                    <a:gd name="T0" fmla="*/ 0 w 24"/>
                    <a:gd name="T1" fmla="*/ 157116 h 43"/>
                    <a:gd name="T2" fmla="*/ 41834 w 24"/>
                    <a:gd name="T3" fmla="*/ 0 h 43"/>
                    <a:gd name="T4" fmla="*/ 0 w 24"/>
                    <a:gd name="T5" fmla="*/ 157116 h 43"/>
                    <a:gd name="T6" fmla="*/ 0 60000 65536"/>
                    <a:gd name="T7" fmla="*/ 0 60000 65536"/>
                    <a:gd name="T8" fmla="*/ 0 60000 65536"/>
                    <a:gd name="T9" fmla="*/ 0 w 24"/>
                    <a:gd name="T10" fmla="*/ 0 h 43"/>
                    <a:gd name="T11" fmla="*/ 24 w 24"/>
                    <a:gd name="T12" fmla="*/ 43 h 4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4" h="43">
                      <a:moveTo>
                        <a:pt x="0" y="43"/>
                      </a:moveTo>
                      <a:cubicBezTo>
                        <a:pt x="9" y="35"/>
                        <a:pt x="20" y="18"/>
                        <a:pt x="24" y="0"/>
                      </a:cubicBezTo>
                      <a:cubicBezTo>
                        <a:pt x="24" y="9"/>
                        <a:pt x="21" y="30"/>
                        <a:pt x="0" y="4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81" name="Freeform 150"/>
                <p:cNvSpPr>
                  <a:spLocks noChangeArrowheads="1"/>
                </p:cNvSpPr>
                <p:nvPr/>
              </p:nvSpPr>
              <p:spPr bwMode="auto">
                <a:xfrm>
                  <a:off x="2850" y="2926"/>
                  <a:ext cx="21" cy="74"/>
                </a:xfrm>
                <a:custGeom>
                  <a:avLst/>
                  <a:gdLst>
                    <a:gd name="T0" fmla="*/ 0 w 9"/>
                    <a:gd name="T1" fmla="*/ 0 h 30"/>
                    <a:gd name="T2" fmla="*/ 16606 w 9"/>
                    <a:gd name="T3" fmla="*/ 0 h 30"/>
                    <a:gd name="T4" fmla="*/ 16606 w 9"/>
                    <a:gd name="T5" fmla="*/ 67118 h 30"/>
                    <a:gd name="T6" fmla="*/ 0 w 9"/>
                    <a:gd name="T7" fmla="*/ 47757 h 3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9"/>
                    <a:gd name="T13" fmla="*/ 0 h 30"/>
                    <a:gd name="T14" fmla="*/ 9 w 9"/>
                    <a:gd name="T15" fmla="*/ 30 h 3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9" h="30">
                      <a:moveTo>
                        <a:pt x="0" y="0"/>
                      </a:moveTo>
                      <a:cubicBezTo>
                        <a:pt x="2" y="8"/>
                        <a:pt x="6" y="3"/>
                        <a:pt x="8" y="0"/>
                      </a:cubicBezTo>
                      <a:cubicBezTo>
                        <a:pt x="6" y="7"/>
                        <a:pt x="9" y="13"/>
                        <a:pt x="8" y="20"/>
                      </a:cubicBezTo>
                      <a:cubicBezTo>
                        <a:pt x="7" y="30"/>
                        <a:pt x="2" y="20"/>
                        <a:pt x="0" y="14"/>
                      </a:cubicBezTo>
                    </a:path>
                  </a:pathLst>
                </a:custGeom>
                <a:solidFill>
                  <a:srgbClr val="F6AF6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82" name="Freeform 151"/>
                <p:cNvSpPr>
                  <a:spLocks noChangeArrowheads="1"/>
                </p:cNvSpPr>
                <p:nvPr/>
              </p:nvSpPr>
              <p:spPr bwMode="auto">
                <a:xfrm>
                  <a:off x="3444" y="2668"/>
                  <a:ext cx="169" cy="119"/>
                </a:xfrm>
                <a:custGeom>
                  <a:avLst/>
                  <a:gdLst>
                    <a:gd name="T0" fmla="*/ 110531 w 73"/>
                    <a:gd name="T1" fmla="*/ 0 h 48"/>
                    <a:gd name="T2" fmla="*/ 123629 w 73"/>
                    <a:gd name="T3" fmla="*/ 52920 h 48"/>
                    <a:gd name="T4" fmla="*/ 80206 w 73"/>
                    <a:gd name="T5" fmla="*/ 119783 h 48"/>
                    <a:gd name="T6" fmla="*/ 30647 w 73"/>
                    <a:gd name="T7" fmla="*/ 162968 h 48"/>
                    <a:gd name="T8" fmla="*/ 13238 w 73"/>
                    <a:gd name="T9" fmla="*/ 169687 h 48"/>
                    <a:gd name="T10" fmla="*/ 0 w 73"/>
                    <a:gd name="T11" fmla="*/ 127266 h 48"/>
                    <a:gd name="T12" fmla="*/ 60986 w 73"/>
                    <a:gd name="T13" fmla="*/ 105476 h 48"/>
                    <a:gd name="T14" fmla="*/ 97286 w 73"/>
                    <a:gd name="T15" fmla="*/ 67352 h 48"/>
                    <a:gd name="T16" fmla="*/ 107340 w 73"/>
                    <a:gd name="T17" fmla="*/ 50087 h 48"/>
                    <a:gd name="T18" fmla="*/ 118694 w 73"/>
                    <a:gd name="T19" fmla="*/ 14431 h 4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73"/>
                    <a:gd name="T31" fmla="*/ 0 h 48"/>
                    <a:gd name="T32" fmla="*/ 73 w 73"/>
                    <a:gd name="T33" fmla="*/ 48 h 48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73" h="48">
                      <a:moveTo>
                        <a:pt x="58" y="0"/>
                      </a:moveTo>
                      <a:cubicBezTo>
                        <a:pt x="63" y="7"/>
                        <a:pt x="73" y="5"/>
                        <a:pt x="65" y="15"/>
                      </a:cubicBezTo>
                      <a:cubicBezTo>
                        <a:pt x="59" y="23"/>
                        <a:pt x="51" y="29"/>
                        <a:pt x="42" y="34"/>
                      </a:cubicBezTo>
                      <a:cubicBezTo>
                        <a:pt x="33" y="39"/>
                        <a:pt x="25" y="43"/>
                        <a:pt x="16" y="46"/>
                      </a:cubicBezTo>
                      <a:cubicBezTo>
                        <a:pt x="14" y="46"/>
                        <a:pt x="8" y="48"/>
                        <a:pt x="7" y="48"/>
                      </a:cubicBezTo>
                      <a:cubicBezTo>
                        <a:pt x="4" y="47"/>
                        <a:pt x="0" y="37"/>
                        <a:pt x="0" y="36"/>
                      </a:cubicBezTo>
                      <a:cubicBezTo>
                        <a:pt x="4" y="46"/>
                        <a:pt x="26" y="32"/>
                        <a:pt x="32" y="30"/>
                      </a:cubicBezTo>
                      <a:cubicBezTo>
                        <a:pt x="39" y="27"/>
                        <a:pt x="45" y="23"/>
                        <a:pt x="51" y="19"/>
                      </a:cubicBezTo>
                      <a:cubicBezTo>
                        <a:pt x="53" y="17"/>
                        <a:pt x="55" y="16"/>
                        <a:pt x="56" y="14"/>
                      </a:cubicBezTo>
                      <a:cubicBezTo>
                        <a:pt x="59" y="11"/>
                        <a:pt x="58" y="6"/>
                        <a:pt x="62" y="4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83" name="Freeform 152"/>
                <p:cNvSpPr>
                  <a:spLocks noChangeArrowheads="1"/>
                </p:cNvSpPr>
                <p:nvPr/>
              </p:nvSpPr>
              <p:spPr bwMode="auto">
                <a:xfrm>
                  <a:off x="3421" y="2446"/>
                  <a:ext cx="396" cy="86"/>
                </a:xfrm>
                <a:custGeom>
                  <a:avLst/>
                  <a:gdLst>
                    <a:gd name="T0" fmla="*/ 177834 w 171"/>
                    <a:gd name="T1" fmla="*/ 58318 h 35"/>
                    <a:gd name="T2" fmla="*/ 4349 w 171"/>
                    <a:gd name="T3" fmla="*/ 0 h 35"/>
                    <a:gd name="T4" fmla="*/ 7540 w 171"/>
                    <a:gd name="T5" fmla="*/ 9227 h 35"/>
                    <a:gd name="T6" fmla="*/ 0 w 171"/>
                    <a:gd name="T7" fmla="*/ 64915 h 35"/>
                    <a:gd name="T8" fmla="*/ 15736 w 171"/>
                    <a:gd name="T9" fmla="*/ 64915 h 35"/>
                    <a:gd name="T10" fmla="*/ 38227 w 171"/>
                    <a:gd name="T11" fmla="*/ 75675 h 35"/>
                    <a:gd name="T12" fmla="*/ 126488 w 171"/>
                    <a:gd name="T13" fmla="*/ 111321 h 35"/>
                    <a:gd name="T14" fmla="*/ 197618 w 171"/>
                    <a:gd name="T15" fmla="*/ 104986 h 35"/>
                    <a:gd name="T16" fmla="*/ 273946 w 171"/>
                    <a:gd name="T17" fmla="*/ 84899 h 35"/>
                    <a:gd name="T18" fmla="*/ 320019 w 171"/>
                    <a:gd name="T19" fmla="*/ 75675 h 35"/>
                    <a:gd name="T20" fmla="*/ 325769 w 171"/>
                    <a:gd name="T21" fmla="*/ 64915 h 35"/>
                    <a:gd name="T22" fmla="*/ 327608 w 171"/>
                    <a:gd name="T23" fmla="*/ 58318 h 35"/>
                    <a:gd name="T24" fmla="*/ 177834 w 171"/>
                    <a:gd name="T25" fmla="*/ 58318 h 35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71"/>
                    <a:gd name="T40" fmla="*/ 0 h 35"/>
                    <a:gd name="T41" fmla="*/ 171 w 171"/>
                    <a:gd name="T42" fmla="*/ 35 h 35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71" h="35">
                      <a:moveTo>
                        <a:pt x="93" y="18"/>
                      </a:moveTo>
                      <a:cubicBezTo>
                        <a:pt x="58" y="18"/>
                        <a:pt x="25" y="14"/>
                        <a:pt x="2" y="0"/>
                      </a:cubicBezTo>
                      <a:cubicBezTo>
                        <a:pt x="2" y="1"/>
                        <a:pt x="3" y="2"/>
                        <a:pt x="4" y="3"/>
                      </a:cubicBezTo>
                      <a:cubicBezTo>
                        <a:pt x="8" y="7"/>
                        <a:pt x="7" y="16"/>
                        <a:pt x="0" y="20"/>
                      </a:cubicBezTo>
                      <a:cubicBezTo>
                        <a:pt x="2" y="21"/>
                        <a:pt x="6" y="20"/>
                        <a:pt x="8" y="20"/>
                      </a:cubicBezTo>
                      <a:cubicBezTo>
                        <a:pt x="12" y="20"/>
                        <a:pt x="16" y="22"/>
                        <a:pt x="20" y="23"/>
                      </a:cubicBezTo>
                      <a:cubicBezTo>
                        <a:pt x="35" y="28"/>
                        <a:pt x="51" y="32"/>
                        <a:pt x="66" y="34"/>
                      </a:cubicBezTo>
                      <a:cubicBezTo>
                        <a:pt x="78" y="35"/>
                        <a:pt x="91" y="33"/>
                        <a:pt x="103" y="32"/>
                      </a:cubicBezTo>
                      <a:cubicBezTo>
                        <a:pt x="116" y="30"/>
                        <a:pt x="130" y="26"/>
                        <a:pt x="143" y="26"/>
                      </a:cubicBezTo>
                      <a:cubicBezTo>
                        <a:pt x="150" y="26"/>
                        <a:pt x="162" y="28"/>
                        <a:pt x="167" y="23"/>
                      </a:cubicBezTo>
                      <a:cubicBezTo>
                        <a:pt x="169" y="22"/>
                        <a:pt x="170" y="21"/>
                        <a:pt x="170" y="20"/>
                      </a:cubicBezTo>
                      <a:cubicBezTo>
                        <a:pt x="170" y="19"/>
                        <a:pt x="170" y="18"/>
                        <a:pt x="171" y="18"/>
                      </a:cubicBezTo>
                      <a:cubicBezTo>
                        <a:pt x="144" y="18"/>
                        <a:pt x="118" y="18"/>
                        <a:pt x="93" y="18"/>
                      </a:cubicBezTo>
                      <a:close/>
                    </a:path>
                  </a:pathLst>
                </a:custGeom>
                <a:solidFill>
                  <a:srgbClr val="B8B2C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84" name="Freeform 153"/>
                <p:cNvSpPr>
                  <a:spLocks noChangeArrowheads="1"/>
                </p:cNvSpPr>
                <p:nvPr/>
              </p:nvSpPr>
              <p:spPr bwMode="auto">
                <a:xfrm>
                  <a:off x="2980" y="1935"/>
                  <a:ext cx="258" cy="55"/>
                </a:xfrm>
                <a:custGeom>
                  <a:avLst/>
                  <a:gdLst>
                    <a:gd name="T0" fmla="*/ 0 w 111"/>
                    <a:gd name="T1" fmla="*/ 83800 h 22"/>
                    <a:gd name="T2" fmla="*/ 107374 w 111"/>
                    <a:gd name="T3" fmla="*/ 7812 h 22"/>
                    <a:gd name="T4" fmla="*/ 219925 w 111"/>
                    <a:gd name="T5" fmla="*/ 76175 h 22"/>
                    <a:gd name="T6" fmla="*/ 0 w 111"/>
                    <a:gd name="T7" fmla="*/ 83800 h 2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1"/>
                    <a:gd name="T13" fmla="*/ 0 h 22"/>
                    <a:gd name="T14" fmla="*/ 111 w 111"/>
                    <a:gd name="T15" fmla="*/ 22 h 2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1" h="22">
                      <a:moveTo>
                        <a:pt x="0" y="22"/>
                      </a:moveTo>
                      <a:cubicBezTo>
                        <a:pt x="17" y="10"/>
                        <a:pt x="36" y="3"/>
                        <a:pt x="54" y="2"/>
                      </a:cubicBezTo>
                      <a:cubicBezTo>
                        <a:pt x="75" y="2"/>
                        <a:pt x="94" y="7"/>
                        <a:pt x="111" y="20"/>
                      </a:cubicBezTo>
                      <a:cubicBezTo>
                        <a:pt x="74" y="6"/>
                        <a:pt x="49" y="0"/>
                        <a:pt x="0" y="22"/>
                      </a:cubicBezTo>
                      <a:close/>
                    </a:path>
                  </a:pathLst>
                </a:custGeom>
                <a:solidFill>
                  <a:srgbClr val="966C4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85" name="Freeform 154"/>
                <p:cNvSpPr>
                  <a:spLocks noChangeArrowheads="1"/>
                </p:cNvSpPr>
                <p:nvPr/>
              </p:nvSpPr>
              <p:spPr bwMode="auto">
                <a:xfrm>
                  <a:off x="3349" y="1931"/>
                  <a:ext cx="81" cy="156"/>
                </a:xfrm>
                <a:custGeom>
                  <a:avLst/>
                  <a:gdLst>
                    <a:gd name="T0" fmla="*/ 0 w 35"/>
                    <a:gd name="T1" fmla="*/ 0 h 63"/>
                    <a:gd name="T2" fmla="*/ 55161 w 35"/>
                    <a:gd name="T3" fmla="*/ 220349 h 63"/>
                    <a:gd name="T4" fmla="*/ 0 w 35"/>
                    <a:gd name="T5" fmla="*/ 0 h 63"/>
                    <a:gd name="T6" fmla="*/ 0 60000 65536"/>
                    <a:gd name="T7" fmla="*/ 0 60000 65536"/>
                    <a:gd name="T8" fmla="*/ 0 60000 65536"/>
                    <a:gd name="T9" fmla="*/ 0 w 35"/>
                    <a:gd name="T10" fmla="*/ 0 h 63"/>
                    <a:gd name="T11" fmla="*/ 35 w 35"/>
                    <a:gd name="T12" fmla="*/ 63 h 6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35" h="63">
                      <a:moveTo>
                        <a:pt x="0" y="0"/>
                      </a:moveTo>
                      <a:cubicBezTo>
                        <a:pt x="12" y="10"/>
                        <a:pt x="33" y="37"/>
                        <a:pt x="29" y="63"/>
                      </a:cubicBezTo>
                      <a:cubicBezTo>
                        <a:pt x="35" y="39"/>
                        <a:pt x="25" y="13"/>
                        <a:pt x="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86" name="Freeform 155"/>
                <p:cNvSpPr>
                  <a:spLocks noChangeArrowheads="1"/>
                </p:cNvSpPr>
                <p:nvPr/>
              </p:nvSpPr>
              <p:spPr bwMode="auto">
                <a:xfrm>
                  <a:off x="3611" y="1218"/>
                  <a:ext cx="174" cy="149"/>
                </a:xfrm>
                <a:custGeom>
                  <a:avLst/>
                  <a:gdLst>
                    <a:gd name="T0" fmla="*/ 0 w 75"/>
                    <a:gd name="T1" fmla="*/ 0 h 60"/>
                    <a:gd name="T2" fmla="*/ 103105 w 75"/>
                    <a:gd name="T3" fmla="*/ 86788 h 60"/>
                    <a:gd name="T4" fmla="*/ 138597 w 75"/>
                    <a:gd name="T5" fmla="*/ 114169 h 60"/>
                    <a:gd name="T6" fmla="*/ 103105 w 75"/>
                    <a:gd name="T7" fmla="*/ 215524 h 60"/>
                    <a:gd name="T8" fmla="*/ 91545 w 75"/>
                    <a:gd name="T9" fmla="*/ 104350 h 60"/>
                    <a:gd name="T10" fmla="*/ 19156 w 75"/>
                    <a:gd name="T11" fmla="*/ 36095 h 6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75"/>
                    <a:gd name="T19" fmla="*/ 0 h 60"/>
                    <a:gd name="T20" fmla="*/ 75 w 75"/>
                    <a:gd name="T21" fmla="*/ 60 h 60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75" h="60">
                      <a:moveTo>
                        <a:pt x="0" y="0"/>
                      </a:moveTo>
                      <a:cubicBezTo>
                        <a:pt x="18" y="7"/>
                        <a:pt x="35" y="17"/>
                        <a:pt x="53" y="24"/>
                      </a:cubicBezTo>
                      <a:cubicBezTo>
                        <a:pt x="59" y="26"/>
                        <a:pt x="69" y="27"/>
                        <a:pt x="71" y="32"/>
                      </a:cubicBezTo>
                      <a:cubicBezTo>
                        <a:pt x="75" y="42"/>
                        <a:pt x="60" y="57"/>
                        <a:pt x="53" y="60"/>
                      </a:cubicBezTo>
                      <a:cubicBezTo>
                        <a:pt x="67" y="45"/>
                        <a:pt x="62" y="37"/>
                        <a:pt x="47" y="29"/>
                      </a:cubicBezTo>
                      <a:cubicBezTo>
                        <a:pt x="36" y="24"/>
                        <a:pt x="20" y="17"/>
                        <a:pt x="10" y="10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87" name="Freeform 156"/>
                <p:cNvSpPr>
                  <a:spLocks noChangeArrowheads="1"/>
                </p:cNvSpPr>
                <p:nvPr/>
              </p:nvSpPr>
              <p:spPr bwMode="auto">
                <a:xfrm>
                  <a:off x="2025" y="2358"/>
                  <a:ext cx="176" cy="107"/>
                </a:xfrm>
                <a:custGeom>
                  <a:avLst/>
                  <a:gdLst>
                    <a:gd name="T0" fmla="*/ 145726 w 76"/>
                    <a:gd name="T1" fmla="*/ 0 h 43"/>
                    <a:gd name="T2" fmla="*/ 0 w 76"/>
                    <a:gd name="T3" fmla="*/ 157116 h 43"/>
                    <a:gd name="T4" fmla="*/ 40436 w 76"/>
                    <a:gd name="T5" fmla="*/ 142434 h 43"/>
                    <a:gd name="T6" fmla="*/ 67063 w 76"/>
                    <a:gd name="T7" fmla="*/ 90905 h 43"/>
                    <a:gd name="T8" fmla="*/ 90054 w 76"/>
                    <a:gd name="T9" fmla="*/ 44360 h 4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76"/>
                    <a:gd name="T16" fmla="*/ 0 h 43"/>
                    <a:gd name="T17" fmla="*/ 76 w 76"/>
                    <a:gd name="T18" fmla="*/ 43 h 4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76" h="43">
                      <a:moveTo>
                        <a:pt x="76" y="0"/>
                      </a:moveTo>
                      <a:cubicBezTo>
                        <a:pt x="45" y="8"/>
                        <a:pt x="20" y="16"/>
                        <a:pt x="0" y="43"/>
                      </a:cubicBezTo>
                      <a:cubicBezTo>
                        <a:pt x="3" y="36"/>
                        <a:pt x="19" y="29"/>
                        <a:pt x="21" y="39"/>
                      </a:cubicBezTo>
                      <a:cubicBezTo>
                        <a:pt x="14" y="28"/>
                        <a:pt x="25" y="23"/>
                        <a:pt x="35" y="25"/>
                      </a:cubicBezTo>
                      <a:cubicBezTo>
                        <a:pt x="35" y="17"/>
                        <a:pt x="40" y="13"/>
                        <a:pt x="47" y="12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88" name="Freeform 157"/>
                <p:cNvSpPr>
                  <a:spLocks noChangeArrowheads="1"/>
                </p:cNvSpPr>
                <p:nvPr/>
              </p:nvSpPr>
              <p:spPr bwMode="auto">
                <a:xfrm>
                  <a:off x="2651" y="2163"/>
                  <a:ext cx="181" cy="240"/>
                </a:xfrm>
                <a:custGeom>
                  <a:avLst/>
                  <a:gdLst>
                    <a:gd name="T0" fmla="*/ 21743 w 78"/>
                    <a:gd name="T1" fmla="*/ 135108 h 97"/>
                    <a:gd name="T2" fmla="*/ 78257 w 78"/>
                    <a:gd name="T3" fmla="*/ 68613 h 97"/>
                    <a:gd name="T4" fmla="*/ 117081 w 78"/>
                    <a:gd name="T5" fmla="*/ 9635 h 97"/>
                    <a:gd name="T6" fmla="*/ 91653 w 78"/>
                    <a:gd name="T7" fmla="*/ 110633 h 97"/>
                    <a:gd name="T8" fmla="*/ 130392 w 78"/>
                    <a:gd name="T9" fmla="*/ 181014 h 97"/>
                    <a:gd name="T10" fmla="*/ 144598 w 78"/>
                    <a:gd name="T11" fmla="*/ 212266 h 97"/>
                    <a:gd name="T12" fmla="*/ 147882 w 78"/>
                    <a:gd name="T13" fmla="*/ 240257 h 97"/>
                    <a:gd name="T14" fmla="*/ 125352 w 78"/>
                    <a:gd name="T15" fmla="*/ 268446 h 97"/>
                    <a:gd name="T16" fmla="*/ 115255 w 78"/>
                    <a:gd name="T17" fmla="*/ 337257 h 97"/>
                    <a:gd name="T18" fmla="*/ 107572 w 78"/>
                    <a:gd name="T19" fmla="*/ 249813 h 97"/>
                    <a:gd name="T20" fmla="*/ 72463 w 78"/>
                    <a:gd name="T21" fmla="*/ 236064 h 97"/>
                    <a:gd name="T22" fmla="*/ 41370 w 78"/>
                    <a:gd name="T23" fmla="*/ 204841 h 97"/>
                    <a:gd name="T24" fmla="*/ 0 w 78"/>
                    <a:gd name="T25" fmla="*/ 160134 h 97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78"/>
                    <a:gd name="T40" fmla="*/ 0 h 97"/>
                    <a:gd name="T41" fmla="*/ 78 w 78"/>
                    <a:gd name="T42" fmla="*/ 97 h 97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78" h="97">
                      <a:moveTo>
                        <a:pt x="11" y="39"/>
                      </a:moveTo>
                      <a:cubicBezTo>
                        <a:pt x="21" y="35"/>
                        <a:pt x="31" y="27"/>
                        <a:pt x="40" y="20"/>
                      </a:cubicBezTo>
                      <a:cubicBezTo>
                        <a:pt x="43" y="17"/>
                        <a:pt x="54" y="0"/>
                        <a:pt x="60" y="3"/>
                      </a:cubicBezTo>
                      <a:cubicBezTo>
                        <a:pt x="60" y="5"/>
                        <a:pt x="50" y="27"/>
                        <a:pt x="47" y="32"/>
                      </a:cubicBezTo>
                      <a:cubicBezTo>
                        <a:pt x="40" y="45"/>
                        <a:pt x="56" y="51"/>
                        <a:pt x="67" y="52"/>
                      </a:cubicBezTo>
                      <a:cubicBezTo>
                        <a:pt x="60" y="59"/>
                        <a:pt x="72" y="55"/>
                        <a:pt x="74" y="61"/>
                      </a:cubicBezTo>
                      <a:cubicBezTo>
                        <a:pt x="75" y="62"/>
                        <a:pt x="78" y="66"/>
                        <a:pt x="76" y="69"/>
                      </a:cubicBezTo>
                      <a:cubicBezTo>
                        <a:pt x="74" y="71"/>
                        <a:pt x="67" y="73"/>
                        <a:pt x="64" y="77"/>
                      </a:cubicBezTo>
                      <a:cubicBezTo>
                        <a:pt x="60" y="82"/>
                        <a:pt x="60" y="90"/>
                        <a:pt x="59" y="97"/>
                      </a:cubicBezTo>
                      <a:cubicBezTo>
                        <a:pt x="57" y="88"/>
                        <a:pt x="59" y="80"/>
                        <a:pt x="55" y="72"/>
                      </a:cubicBezTo>
                      <a:cubicBezTo>
                        <a:pt x="49" y="62"/>
                        <a:pt x="46" y="68"/>
                        <a:pt x="37" y="68"/>
                      </a:cubicBezTo>
                      <a:cubicBezTo>
                        <a:pt x="30" y="68"/>
                        <a:pt x="27" y="63"/>
                        <a:pt x="21" y="59"/>
                      </a:cubicBezTo>
                      <a:cubicBezTo>
                        <a:pt x="15" y="54"/>
                        <a:pt x="7" y="51"/>
                        <a:pt x="0" y="46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89" name="Freeform 158"/>
                <p:cNvSpPr>
                  <a:spLocks noChangeArrowheads="1"/>
                </p:cNvSpPr>
                <p:nvPr/>
              </p:nvSpPr>
              <p:spPr bwMode="auto">
                <a:xfrm>
                  <a:off x="2238" y="2189"/>
                  <a:ext cx="100" cy="151"/>
                </a:xfrm>
                <a:custGeom>
                  <a:avLst/>
                  <a:gdLst>
                    <a:gd name="T0" fmla="*/ 85705 w 43"/>
                    <a:gd name="T1" fmla="*/ 213041 h 61"/>
                    <a:gd name="T2" fmla="*/ 31623 w 43"/>
                    <a:gd name="T3" fmla="*/ 129766 h 61"/>
                    <a:gd name="T4" fmla="*/ 16112 w 43"/>
                    <a:gd name="T5" fmla="*/ 63311 h 61"/>
                    <a:gd name="T6" fmla="*/ 0 w 43"/>
                    <a:gd name="T7" fmla="*/ 0 h 61"/>
                    <a:gd name="T8" fmla="*/ 36058 w 43"/>
                    <a:gd name="T9" fmla="*/ 52422 h 61"/>
                    <a:gd name="T10" fmla="*/ 63267 w 43"/>
                    <a:gd name="T11" fmla="*/ 104195 h 61"/>
                    <a:gd name="T12" fmla="*/ 85705 w 43"/>
                    <a:gd name="T13" fmla="*/ 170920 h 6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43"/>
                    <a:gd name="T22" fmla="*/ 0 h 61"/>
                    <a:gd name="T23" fmla="*/ 43 w 43"/>
                    <a:gd name="T24" fmla="*/ 61 h 61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43" h="61">
                      <a:moveTo>
                        <a:pt x="43" y="61"/>
                      </a:moveTo>
                      <a:cubicBezTo>
                        <a:pt x="31" y="54"/>
                        <a:pt x="24" y="49"/>
                        <a:pt x="16" y="37"/>
                      </a:cubicBezTo>
                      <a:cubicBezTo>
                        <a:pt x="13" y="31"/>
                        <a:pt x="11" y="24"/>
                        <a:pt x="8" y="18"/>
                      </a:cubicBezTo>
                      <a:cubicBezTo>
                        <a:pt x="6" y="13"/>
                        <a:pt x="0" y="5"/>
                        <a:pt x="0" y="0"/>
                      </a:cubicBezTo>
                      <a:cubicBezTo>
                        <a:pt x="4" y="7"/>
                        <a:pt x="8" y="15"/>
                        <a:pt x="18" y="15"/>
                      </a:cubicBezTo>
                      <a:cubicBezTo>
                        <a:pt x="10" y="26"/>
                        <a:pt x="22" y="37"/>
                        <a:pt x="32" y="30"/>
                      </a:cubicBezTo>
                      <a:cubicBezTo>
                        <a:pt x="29" y="38"/>
                        <a:pt x="36" y="46"/>
                        <a:pt x="43" y="49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90" name="Freeform 159"/>
                <p:cNvSpPr>
                  <a:spLocks noChangeArrowheads="1"/>
                </p:cNvSpPr>
                <p:nvPr/>
              </p:nvSpPr>
              <p:spPr bwMode="auto">
                <a:xfrm>
                  <a:off x="2996" y="1130"/>
                  <a:ext cx="119" cy="215"/>
                </a:xfrm>
                <a:custGeom>
                  <a:avLst/>
                  <a:gdLst>
                    <a:gd name="T0" fmla="*/ 104729 w 51"/>
                    <a:gd name="T1" fmla="*/ 0 h 87"/>
                    <a:gd name="T2" fmla="*/ 42952 w 51"/>
                    <a:gd name="T3" fmla="*/ 6821 h 87"/>
                    <a:gd name="T4" fmla="*/ 1932 w 51"/>
                    <a:gd name="T5" fmla="*/ 55764 h 87"/>
                    <a:gd name="T6" fmla="*/ 12451 w 51"/>
                    <a:gd name="T7" fmla="*/ 161505 h 87"/>
                    <a:gd name="T8" fmla="*/ 24544 w 51"/>
                    <a:gd name="T9" fmla="*/ 298828 h 87"/>
                    <a:gd name="T10" fmla="*/ 22878 w 51"/>
                    <a:gd name="T11" fmla="*/ 198648 h 87"/>
                    <a:gd name="T12" fmla="*/ 36930 w 51"/>
                    <a:gd name="T13" fmla="*/ 168325 h 87"/>
                    <a:gd name="T14" fmla="*/ 30858 w 51"/>
                    <a:gd name="T15" fmla="*/ 82209 h 87"/>
                    <a:gd name="T16" fmla="*/ 47460 w 51"/>
                    <a:gd name="T17" fmla="*/ 16856 h 8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51"/>
                    <a:gd name="T28" fmla="*/ 0 h 87"/>
                    <a:gd name="T29" fmla="*/ 51 w 51"/>
                    <a:gd name="T30" fmla="*/ 87 h 87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51" h="87">
                      <a:moveTo>
                        <a:pt x="51" y="0"/>
                      </a:moveTo>
                      <a:cubicBezTo>
                        <a:pt x="41" y="1"/>
                        <a:pt x="31" y="1"/>
                        <a:pt x="21" y="2"/>
                      </a:cubicBezTo>
                      <a:cubicBezTo>
                        <a:pt x="9" y="2"/>
                        <a:pt x="1" y="1"/>
                        <a:pt x="1" y="16"/>
                      </a:cubicBezTo>
                      <a:cubicBezTo>
                        <a:pt x="0" y="26"/>
                        <a:pt x="4" y="37"/>
                        <a:pt x="6" y="47"/>
                      </a:cubicBezTo>
                      <a:cubicBezTo>
                        <a:pt x="8" y="61"/>
                        <a:pt x="7" y="74"/>
                        <a:pt x="12" y="87"/>
                      </a:cubicBezTo>
                      <a:cubicBezTo>
                        <a:pt x="11" y="77"/>
                        <a:pt x="11" y="68"/>
                        <a:pt x="11" y="58"/>
                      </a:cubicBezTo>
                      <a:cubicBezTo>
                        <a:pt x="10" y="52"/>
                        <a:pt x="8" y="45"/>
                        <a:pt x="18" y="49"/>
                      </a:cubicBezTo>
                      <a:cubicBezTo>
                        <a:pt x="11" y="43"/>
                        <a:pt x="3" y="30"/>
                        <a:pt x="15" y="24"/>
                      </a:cubicBezTo>
                      <a:cubicBezTo>
                        <a:pt x="3" y="15"/>
                        <a:pt x="17" y="10"/>
                        <a:pt x="23" y="5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91" name="Freeform 160"/>
                <p:cNvSpPr>
                  <a:spLocks noChangeArrowheads="1"/>
                </p:cNvSpPr>
                <p:nvPr/>
              </p:nvSpPr>
              <p:spPr bwMode="auto">
                <a:xfrm>
                  <a:off x="3159" y="1125"/>
                  <a:ext cx="69" cy="77"/>
                </a:xfrm>
                <a:custGeom>
                  <a:avLst/>
                  <a:gdLst>
                    <a:gd name="T0" fmla="*/ 5486 w 30"/>
                    <a:gd name="T1" fmla="*/ 7082 h 31"/>
                    <a:gd name="T2" fmla="*/ 45310 w 30"/>
                    <a:gd name="T3" fmla="*/ 14573 h 31"/>
                    <a:gd name="T4" fmla="*/ 43268 w 30"/>
                    <a:gd name="T5" fmla="*/ 111300 h 31"/>
                    <a:gd name="T6" fmla="*/ 23568 w 30"/>
                    <a:gd name="T7" fmla="*/ 53786 h 31"/>
                    <a:gd name="T8" fmla="*/ 0 w 30"/>
                    <a:gd name="T9" fmla="*/ 17591 h 3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0"/>
                    <a:gd name="T16" fmla="*/ 0 h 31"/>
                    <a:gd name="T17" fmla="*/ 30 w 30"/>
                    <a:gd name="T18" fmla="*/ 31 h 3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0" h="31">
                      <a:moveTo>
                        <a:pt x="3" y="2"/>
                      </a:moveTo>
                      <a:cubicBezTo>
                        <a:pt x="8" y="0"/>
                        <a:pt x="20" y="0"/>
                        <a:pt x="25" y="4"/>
                      </a:cubicBezTo>
                      <a:cubicBezTo>
                        <a:pt x="30" y="9"/>
                        <a:pt x="28" y="26"/>
                        <a:pt x="24" y="31"/>
                      </a:cubicBezTo>
                      <a:cubicBezTo>
                        <a:pt x="25" y="24"/>
                        <a:pt x="25" y="8"/>
                        <a:pt x="13" y="15"/>
                      </a:cubicBezTo>
                      <a:cubicBezTo>
                        <a:pt x="15" y="7"/>
                        <a:pt x="6" y="3"/>
                        <a:pt x="0" y="5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92" name="Freeform 161"/>
                <p:cNvSpPr>
                  <a:spLocks noChangeArrowheads="1"/>
                </p:cNvSpPr>
                <p:nvPr/>
              </p:nvSpPr>
              <p:spPr bwMode="auto">
                <a:xfrm>
                  <a:off x="2887" y="1135"/>
                  <a:ext cx="105" cy="208"/>
                </a:xfrm>
                <a:custGeom>
                  <a:avLst/>
                  <a:gdLst>
                    <a:gd name="T0" fmla="*/ 0 w 45"/>
                    <a:gd name="T1" fmla="*/ 24017 h 84"/>
                    <a:gd name="T2" fmla="*/ 55337 w 45"/>
                    <a:gd name="T3" fmla="*/ 14317 h 84"/>
                    <a:gd name="T4" fmla="*/ 75677 w 45"/>
                    <a:gd name="T5" fmla="*/ 111807 h 84"/>
                    <a:gd name="T6" fmla="*/ 65828 w 45"/>
                    <a:gd name="T7" fmla="*/ 293877 h 84"/>
                    <a:gd name="T8" fmla="*/ 50841 w 45"/>
                    <a:gd name="T9" fmla="*/ 223127 h 84"/>
                    <a:gd name="T10" fmla="*/ 49380 w 45"/>
                    <a:gd name="T11" fmla="*/ 156961 h 84"/>
                    <a:gd name="T12" fmla="*/ 41503 w 45"/>
                    <a:gd name="T13" fmla="*/ 97490 h 84"/>
                    <a:gd name="T14" fmla="*/ 36930 w 45"/>
                    <a:gd name="T15" fmla="*/ 21241 h 8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45"/>
                    <a:gd name="T25" fmla="*/ 0 h 84"/>
                    <a:gd name="T26" fmla="*/ 45 w 45"/>
                    <a:gd name="T27" fmla="*/ 84 h 84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45" h="84">
                      <a:moveTo>
                        <a:pt x="0" y="7"/>
                      </a:moveTo>
                      <a:cubicBezTo>
                        <a:pt x="6" y="4"/>
                        <a:pt x="20" y="0"/>
                        <a:pt x="27" y="4"/>
                      </a:cubicBezTo>
                      <a:cubicBezTo>
                        <a:pt x="35" y="8"/>
                        <a:pt x="34" y="24"/>
                        <a:pt x="37" y="32"/>
                      </a:cubicBezTo>
                      <a:cubicBezTo>
                        <a:pt x="41" y="49"/>
                        <a:pt x="45" y="70"/>
                        <a:pt x="32" y="84"/>
                      </a:cubicBezTo>
                      <a:cubicBezTo>
                        <a:pt x="38" y="78"/>
                        <a:pt x="37" y="60"/>
                        <a:pt x="25" y="64"/>
                      </a:cubicBezTo>
                      <a:cubicBezTo>
                        <a:pt x="38" y="61"/>
                        <a:pt x="31" y="42"/>
                        <a:pt x="24" y="45"/>
                      </a:cubicBezTo>
                      <a:cubicBezTo>
                        <a:pt x="23" y="39"/>
                        <a:pt x="31" y="30"/>
                        <a:pt x="20" y="28"/>
                      </a:cubicBezTo>
                      <a:cubicBezTo>
                        <a:pt x="35" y="22"/>
                        <a:pt x="30" y="9"/>
                        <a:pt x="18" y="6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93" name="Freeform 162"/>
                <p:cNvSpPr>
                  <a:spLocks noChangeArrowheads="1"/>
                </p:cNvSpPr>
                <p:nvPr/>
              </p:nvSpPr>
              <p:spPr bwMode="auto">
                <a:xfrm>
                  <a:off x="2790" y="1189"/>
                  <a:ext cx="132" cy="368"/>
                </a:xfrm>
                <a:custGeom>
                  <a:avLst/>
                  <a:gdLst>
                    <a:gd name="T0" fmla="*/ 17461 w 57"/>
                    <a:gd name="T1" fmla="*/ 0 h 149"/>
                    <a:gd name="T2" fmla="*/ 1878 w 57"/>
                    <a:gd name="T3" fmla="*/ 48146 h 149"/>
                    <a:gd name="T4" fmla="*/ 7540 w 57"/>
                    <a:gd name="T5" fmla="*/ 123236 h 149"/>
                    <a:gd name="T6" fmla="*/ 13263 w 57"/>
                    <a:gd name="T7" fmla="*/ 274222 h 149"/>
                    <a:gd name="T8" fmla="*/ 32092 w 57"/>
                    <a:gd name="T9" fmla="*/ 441677 h 149"/>
                    <a:gd name="T10" fmla="*/ 61088 w 57"/>
                    <a:gd name="T11" fmla="*/ 500008 h 149"/>
                    <a:gd name="T12" fmla="*/ 109377 w 57"/>
                    <a:gd name="T13" fmla="*/ 509574 h 149"/>
                    <a:gd name="T14" fmla="*/ 71127 w 57"/>
                    <a:gd name="T15" fmla="*/ 390211 h 149"/>
                    <a:gd name="T16" fmla="*/ 57207 w 57"/>
                    <a:gd name="T17" fmla="*/ 327992 h 149"/>
                    <a:gd name="T18" fmla="*/ 54009 w 57"/>
                    <a:gd name="T19" fmla="*/ 246728 h 149"/>
                    <a:gd name="T20" fmla="*/ 36441 w 57"/>
                    <a:gd name="T21" fmla="*/ 160250 h 149"/>
                    <a:gd name="T22" fmla="*/ 13263 w 57"/>
                    <a:gd name="T23" fmla="*/ 14073 h 149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57"/>
                    <a:gd name="T37" fmla="*/ 0 h 149"/>
                    <a:gd name="T38" fmla="*/ 57 w 57"/>
                    <a:gd name="T39" fmla="*/ 149 h 149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57" h="149">
                      <a:moveTo>
                        <a:pt x="9" y="0"/>
                      </a:moveTo>
                      <a:cubicBezTo>
                        <a:pt x="0" y="4"/>
                        <a:pt x="0" y="5"/>
                        <a:pt x="1" y="14"/>
                      </a:cubicBezTo>
                      <a:cubicBezTo>
                        <a:pt x="1" y="21"/>
                        <a:pt x="3" y="29"/>
                        <a:pt x="4" y="36"/>
                      </a:cubicBezTo>
                      <a:cubicBezTo>
                        <a:pt x="6" y="52"/>
                        <a:pt x="4" y="64"/>
                        <a:pt x="7" y="80"/>
                      </a:cubicBezTo>
                      <a:cubicBezTo>
                        <a:pt x="10" y="97"/>
                        <a:pt x="9" y="113"/>
                        <a:pt x="17" y="129"/>
                      </a:cubicBezTo>
                      <a:cubicBezTo>
                        <a:pt x="19" y="133"/>
                        <a:pt x="27" y="143"/>
                        <a:pt x="32" y="146"/>
                      </a:cubicBezTo>
                      <a:cubicBezTo>
                        <a:pt x="38" y="149"/>
                        <a:pt x="49" y="145"/>
                        <a:pt x="57" y="149"/>
                      </a:cubicBezTo>
                      <a:cubicBezTo>
                        <a:pt x="49" y="140"/>
                        <a:pt x="21" y="132"/>
                        <a:pt x="37" y="114"/>
                      </a:cubicBezTo>
                      <a:cubicBezTo>
                        <a:pt x="26" y="124"/>
                        <a:pt x="21" y="101"/>
                        <a:pt x="30" y="96"/>
                      </a:cubicBezTo>
                      <a:cubicBezTo>
                        <a:pt x="20" y="105"/>
                        <a:pt x="17" y="79"/>
                        <a:pt x="28" y="72"/>
                      </a:cubicBezTo>
                      <a:cubicBezTo>
                        <a:pt x="18" y="70"/>
                        <a:pt x="5" y="52"/>
                        <a:pt x="19" y="47"/>
                      </a:cubicBezTo>
                      <a:cubicBezTo>
                        <a:pt x="9" y="38"/>
                        <a:pt x="2" y="17"/>
                        <a:pt x="7" y="4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94" name="Freeform 163"/>
                <p:cNvSpPr>
                  <a:spLocks noChangeArrowheads="1"/>
                </p:cNvSpPr>
                <p:nvPr/>
              </p:nvSpPr>
              <p:spPr bwMode="auto">
                <a:xfrm>
                  <a:off x="2632" y="1206"/>
                  <a:ext cx="49" cy="166"/>
                </a:xfrm>
                <a:custGeom>
                  <a:avLst/>
                  <a:gdLst>
                    <a:gd name="T0" fmla="*/ 42952 w 21"/>
                    <a:gd name="T1" fmla="*/ 0 h 67"/>
                    <a:gd name="T2" fmla="*/ 1932 w 21"/>
                    <a:gd name="T3" fmla="*/ 83723 h 67"/>
                    <a:gd name="T4" fmla="*/ 29052 w 21"/>
                    <a:gd name="T5" fmla="*/ 235482 h 67"/>
                    <a:gd name="T6" fmla="*/ 26297 w 21"/>
                    <a:gd name="T7" fmla="*/ 145005 h 67"/>
                    <a:gd name="T8" fmla="*/ 13900 w 21"/>
                    <a:gd name="T9" fmla="*/ 80758 h 67"/>
                    <a:gd name="T10" fmla="*/ 26297 w 21"/>
                    <a:gd name="T11" fmla="*/ 21295 h 6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1"/>
                    <a:gd name="T19" fmla="*/ 0 h 67"/>
                    <a:gd name="T20" fmla="*/ 21 w 21"/>
                    <a:gd name="T21" fmla="*/ 67 h 6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1" h="67">
                      <a:moveTo>
                        <a:pt x="21" y="0"/>
                      </a:moveTo>
                      <a:cubicBezTo>
                        <a:pt x="11" y="8"/>
                        <a:pt x="0" y="9"/>
                        <a:pt x="1" y="24"/>
                      </a:cubicBezTo>
                      <a:cubicBezTo>
                        <a:pt x="1" y="39"/>
                        <a:pt x="7" y="53"/>
                        <a:pt x="14" y="67"/>
                      </a:cubicBezTo>
                      <a:cubicBezTo>
                        <a:pt x="8" y="60"/>
                        <a:pt x="6" y="47"/>
                        <a:pt x="13" y="41"/>
                      </a:cubicBezTo>
                      <a:cubicBezTo>
                        <a:pt x="4" y="36"/>
                        <a:pt x="6" y="31"/>
                        <a:pt x="7" y="23"/>
                      </a:cubicBezTo>
                      <a:cubicBezTo>
                        <a:pt x="8" y="19"/>
                        <a:pt x="10" y="9"/>
                        <a:pt x="13" y="6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95" name="Freeform 164"/>
                <p:cNvSpPr>
                  <a:spLocks noChangeArrowheads="1"/>
                </p:cNvSpPr>
                <p:nvPr/>
              </p:nvSpPr>
              <p:spPr bwMode="auto">
                <a:xfrm>
                  <a:off x="2067" y="1560"/>
                  <a:ext cx="150" cy="183"/>
                </a:xfrm>
                <a:custGeom>
                  <a:avLst/>
                  <a:gdLst>
                    <a:gd name="T0" fmla="*/ 120558 w 65"/>
                    <a:gd name="T1" fmla="*/ 256195 h 74"/>
                    <a:gd name="T2" fmla="*/ 24028 w 65"/>
                    <a:gd name="T3" fmla="*/ 162430 h 74"/>
                    <a:gd name="T4" fmla="*/ 52242 w 65"/>
                    <a:gd name="T5" fmla="*/ 0 h 74"/>
                    <a:gd name="T6" fmla="*/ 36981 w 65"/>
                    <a:gd name="T7" fmla="*/ 107483 h 74"/>
                    <a:gd name="T8" fmla="*/ 66877 w 65"/>
                    <a:gd name="T9" fmla="*/ 110253 h 74"/>
                    <a:gd name="T10" fmla="*/ 83631 w 65"/>
                    <a:gd name="T11" fmla="*/ 159433 h 74"/>
                    <a:gd name="T12" fmla="*/ 103943 w 65"/>
                    <a:gd name="T13" fmla="*/ 234643 h 7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5"/>
                    <a:gd name="T22" fmla="*/ 0 h 74"/>
                    <a:gd name="T23" fmla="*/ 65 w 65"/>
                    <a:gd name="T24" fmla="*/ 74 h 7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5" h="74">
                      <a:moveTo>
                        <a:pt x="65" y="74"/>
                      </a:moveTo>
                      <a:cubicBezTo>
                        <a:pt x="48" y="66"/>
                        <a:pt x="25" y="61"/>
                        <a:pt x="13" y="47"/>
                      </a:cubicBezTo>
                      <a:cubicBezTo>
                        <a:pt x="0" y="32"/>
                        <a:pt x="16" y="12"/>
                        <a:pt x="28" y="0"/>
                      </a:cubicBezTo>
                      <a:cubicBezTo>
                        <a:pt x="24" y="9"/>
                        <a:pt x="16" y="21"/>
                        <a:pt x="20" y="31"/>
                      </a:cubicBezTo>
                      <a:cubicBezTo>
                        <a:pt x="23" y="39"/>
                        <a:pt x="32" y="42"/>
                        <a:pt x="36" y="32"/>
                      </a:cubicBezTo>
                      <a:cubicBezTo>
                        <a:pt x="26" y="45"/>
                        <a:pt x="31" y="62"/>
                        <a:pt x="45" y="46"/>
                      </a:cubicBezTo>
                      <a:cubicBezTo>
                        <a:pt x="41" y="55"/>
                        <a:pt x="43" y="69"/>
                        <a:pt x="56" y="68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96" name="Freeform 165"/>
                <p:cNvSpPr>
                  <a:spLocks noChangeArrowheads="1"/>
                </p:cNvSpPr>
                <p:nvPr/>
              </p:nvSpPr>
              <p:spPr bwMode="auto">
                <a:xfrm>
                  <a:off x="1923" y="2319"/>
                  <a:ext cx="276" cy="153"/>
                </a:xfrm>
                <a:custGeom>
                  <a:avLst/>
                  <a:gdLst>
                    <a:gd name="T0" fmla="*/ 230998 w 119"/>
                    <a:gd name="T1" fmla="*/ 14019 h 62"/>
                    <a:gd name="T2" fmla="*/ 122340 w 119"/>
                    <a:gd name="T3" fmla="*/ 85372 h 62"/>
                    <a:gd name="T4" fmla="*/ 35045 w 119"/>
                    <a:gd name="T5" fmla="*/ 210676 h 62"/>
                    <a:gd name="T6" fmla="*/ 0 w 119"/>
                    <a:gd name="T7" fmla="*/ 23518 h 62"/>
                    <a:gd name="T8" fmla="*/ 35045 w 119"/>
                    <a:gd name="T9" fmla="*/ 152640 h 62"/>
                    <a:gd name="T10" fmla="*/ 58517 w 119"/>
                    <a:gd name="T11" fmla="*/ 85372 h 62"/>
                    <a:gd name="T12" fmla="*/ 87047 w 119"/>
                    <a:gd name="T13" fmla="*/ 34595 h 62"/>
                    <a:gd name="T14" fmla="*/ 143965 w 119"/>
                    <a:gd name="T15" fmla="*/ 0 h 62"/>
                    <a:gd name="T16" fmla="*/ 161755 w 119"/>
                    <a:gd name="T17" fmla="*/ 27367 h 62"/>
                    <a:gd name="T18" fmla="*/ 184150 w 119"/>
                    <a:gd name="T19" fmla="*/ 20588 h 62"/>
                    <a:gd name="T20" fmla="*/ 217776 w 119"/>
                    <a:gd name="T21" fmla="*/ 16758 h 6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19"/>
                    <a:gd name="T34" fmla="*/ 0 h 62"/>
                    <a:gd name="T35" fmla="*/ 119 w 119"/>
                    <a:gd name="T36" fmla="*/ 62 h 6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19" h="62">
                      <a:moveTo>
                        <a:pt x="119" y="4"/>
                      </a:moveTo>
                      <a:cubicBezTo>
                        <a:pt x="101" y="4"/>
                        <a:pt x="78" y="17"/>
                        <a:pt x="63" y="25"/>
                      </a:cubicBezTo>
                      <a:cubicBezTo>
                        <a:pt x="43" y="34"/>
                        <a:pt x="34" y="49"/>
                        <a:pt x="18" y="62"/>
                      </a:cubicBezTo>
                      <a:cubicBezTo>
                        <a:pt x="3" y="56"/>
                        <a:pt x="1" y="21"/>
                        <a:pt x="0" y="7"/>
                      </a:cubicBezTo>
                      <a:cubicBezTo>
                        <a:pt x="2" y="18"/>
                        <a:pt x="6" y="41"/>
                        <a:pt x="18" y="45"/>
                      </a:cubicBezTo>
                      <a:cubicBezTo>
                        <a:pt x="32" y="49"/>
                        <a:pt x="29" y="34"/>
                        <a:pt x="30" y="25"/>
                      </a:cubicBezTo>
                      <a:cubicBezTo>
                        <a:pt x="39" y="40"/>
                        <a:pt x="50" y="20"/>
                        <a:pt x="45" y="10"/>
                      </a:cubicBezTo>
                      <a:cubicBezTo>
                        <a:pt x="55" y="15"/>
                        <a:pt x="74" y="14"/>
                        <a:pt x="74" y="0"/>
                      </a:cubicBezTo>
                      <a:cubicBezTo>
                        <a:pt x="77" y="2"/>
                        <a:pt x="79" y="8"/>
                        <a:pt x="83" y="8"/>
                      </a:cubicBezTo>
                      <a:cubicBezTo>
                        <a:pt x="87" y="10"/>
                        <a:pt x="90" y="6"/>
                        <a:pt x="95" y="6"/>
                      </a:cubicBezTo>
                      <a:cubicBezTo>
                        <a:pt x="100" y="5"/>
                        <a:pt x="111" y="10"/>
                        <a:pt x="112" y="5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97" name="Freeform 166"/>
                <p:cNvSpPr>
                  <a:spLocks noChangeArrowheads="1"/>
                </p:cNvSpPr>
                <p:nvPr/>
              </p:nvSpPr>
              <p:spPr bwMode="auto">
                <a:xfrm>
                  <a:off x="2683" y="2173"/>
                  <a:ext cx="146" cy="188"/>
                </a:xfrm>
                <a:custGeom>
                  <a:avLst/>
                  <a:gdLst>
                    <a:gd name="T0" fmla="*/ 86564 w 63"/>
                    <a:gd name="T1" fmla="*/ 0 h 76"/>
                    <a:gd name="T2" fmla="*/ 63227 w 63"/>
                    <a:gd name="T3" fmla="*/ 96860 h 76"/>
                    <a:gd name="T4" fmla="*/ 68900 w 63"/>
                    <a:gd name="T5" fmla="*/ 148463 h 76"/>
                    <a:gd name="T6" fmla="*/ 92300 w 63"/>
                    <a:gd name="T7" fmla="*/ 180807 h 76"/>
                    <a:gd name="T8" fmla="*/ 119931 w 63"/>
                    <a:gd name="T9" fmla="*/ 204586 h 76"/>
                    <a:gd name="T10" fmla="*/ 109841 w 63"/>
                    <a:gd name="T11" fmla="*/ 233046 h 76"/>
                    <a:gd name="T12" fmla="*/ 94775 w 63"/>
                    <a:gd name="T13" fmla="*/ 263531 h 76"/>
                    <a:gd name="T14" fmla="*/ 86564 w 63"/>
                    <a:gd name="T15" fmla="*/ 204586 h 76"/>
                    <a:gd name="T16" fmla="*/ 73260 w 63"/>
                    <a:gd name="T17" fmla="*/ 190434 h 76"/>
                    <a:gd name="T18" fmla="*/ 68900 w 63"/>
                    <a:gd name="T19" fmla="*/ 176915 h 76"/>
                    <a:gd name="T20" fmla="*/ 59969 w 63"/>
                    <a:gd name="T21" fmla="*/ 169578 h 76"/>
                    <a:gd name="T22" fmla="*/ 46671 w 63"/>
                    <a:gd name="T23" fmla="*/ 148463 h 76"/>
                    <a:gd name="T24" fmla="*/ 36579 w 63"/>
                    <a:gd name="T25" fmla="*/ 124684 h 76"/>
                    <a:gd name="T26" fmla="*/ 0 w 63"/>
                    <a:gd name="T27" fmla="*/ 115026 h 76"/>
                    <a:gd name="T28" fmla="*/ 20795 w 63"/>
                    <a:gd name="T29" fmla="*/ 94210 h 76"/>
                    <a:gd name="T30" fmla="*/ 42315 w 63"/>
                    <a:gd name="T31" fmla="*/ 68553 h 76"/>
                    <a:gd name="T32" fmla="*/ 79007 w 63"/>
                    <a:gd name="T33" fmla="*/ 2773 h 7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63"/>
                    <a:gd name="T52" fmla="*/ 0 h 76"/>
                    <a:gd name="T53" fmla="*/ 63 w 63"/>
                    <a:gd name="T54" fmla="*/ 76 h 7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63" h="76">
                      <a:moveTo>
                        <a:pt x="45" y="0"/>
                      </a:moveTo>
                      <a:cubicBezTo>
                        <a:pt x="48" y="12"/>
                        <a:pt x="37" y="18"/>
                        <a:pt x="33" y="28"/>
                      </a:cubicBezTo>
                      <a:cubicBezTo>
                        <a:pt x="32" y="33"/>
                        <a:pt x="33" y="39"/>
                        <a:pt x="36" y="43"/>
                      </a:cubicBezTo>
                      <a:cubicBezTo>
                        <a:pt x="39" y="46"/>
                        <a:pt x="48" y="47"/>
                        <a:pt x="48" y="52"/>
                      </a:cubicBezTo>
                      <a:cubicBezTo>
                        <a:pt x="57" y="53"/>
                        <a:pt x="60" y="48"/>
                        <a:pt x="62" y="59"/>
                      </a:cubicBezTo>
                      <a:cubicBezTo>
                        <a:pt x="63" y="65"/>
                        <a:pt x="61" y="64"/>
                        <a:pt x="57" y="67"/>
                      </a:cubicBezTo>
                      <a:cubicBezTo>
                        <a:pt x="54" y="69"/>
                        <a:pt x="51" y="72"/>
                        <a:pt x="49" y="76"/>
                      </a:cubicBezTo>
                      <a:cubicBezTo>
                        <a:pt x="53" y="67"/>
                        <a:pt x="56" y="63"/>
                        <a:pt x="45" y="59"/>
                      </a:cubicBezTo>
                      <a:cubicBezTo>
                        <a:pt x="42" y="58"/>
                        <a:pt x="41" y="58"/>
                        <a:pt x="38" y="55"/>
                      </a:cubicBezTo>
                      <a:cubicBezTo>
                        <a:pt x="37" y="54"/>
                        <a:pt x="38" y="52"/>
                        <a:pt x="36" y="51"/>
                      </a:cubicBezTo>
                      <a:cubicBezTo>
                        <a:pt x="35" y="50"/>
                        <a:pt x="33" y="49"/>
                        <a:pt x="31" y="49"/>
                      </a:cubicBezTo>
                      <a:cubicBezTo>
                        <a:pt x="28" y="47"/>
                        <a:pt x="26" y="46"/>
                        <a:pt x="24" y="43"/>
                      </a:cubicBezTo>
                      <a:cubicBezTo>
                        <a:pt x="23" y="38"/>
                        <a:pt x="26" y="37"/>
                        <a:pt x="19" y="36"/>
                      </a:cubicBezTo>
                      <a:cubicBezTo>
                        <a:pt x="13" y="35"/>
                        <a:pt x="4" y="39"/>
                        <a:pt x="0" y="33"/>
                      </a:cubicBezTo>
                      <a:cubicBezTo>
                        <a:pt x="4" y="32"/>
                        <a:pt x="7" y="29"/>
                        <a:pt x="11" y="27"/>
                      </a:cubicBezTo>
                      <a:cubicBezTo>
                        <a:pt x="15" y="25"/>
                        <a:pt x="19" y="23"/>
                        <a:pt x="22" y="20"/>
                      </a:cubicBezTo>
                      <a:cubicBezTo>
                        <a:pt x="29" y="14"/>
                        <a:pt x="34" y="7"/>
                        <a:pt x="41" y="1"/>
                      </a:cubicBezTo>
                    </a:path>
                  </a:pathLst>
                </a:custGeom>
                <a:solidFill>
                  <a:srgbClr val="B8B2C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98" name="Freeform 167"/>
                <p:cNvSpPr>
                  <a:spLocks noChangeArrowheads="1"/>
                </p:cNvSpPr>
                <p:nvPr/>
              </p:nvSpPr>
              <p:spPr bwMode="auto">
                <a:xfrm>
                  <a:off x="2593" y="2297"/>
                  <a:ext cx="241" cy="243"/>
                </a:xfrm>
                <a:custGeom>
                  <a:avLst/>
                  <a:gdLst>
                    <a:gd name="T0" fmla="*/ 159642 w 104"/>
                    <a:gd name="T1" fmla="*/ 347475 h 98"/>
                    <a:gd name="T2" fmla="*/ 163998 w 104"/>
                    <a:gd name="T3" fmla="*/ 337274 h 98"/>
                    <a:gd name="T4" fmla="*/ 167852 w 104"/>
                    <a:gd name="T5" fmla="*/ 330321 h 98"/>
                    <a:gd name="T6" fmla="*/ 167852 w 104"/>
                    <a:gd name="T7" fmla="*/ 311680 h 98"/>
                    <a:gd name="T8" fmla="*/ 156384 w 104"/>
                    <a:gd name="T9" fmla="*/ 198722 h 98"/>
                    <a:gd name="T10" fmla="*/ 165377 w 104"/>
                    <a:gd name="T11" fmla="*/ 124555 h 98"/>
                    <a:gd name="T12" fmla="*/ 200206 w 104"/>
                    <a:gd name="T13" fmla="*/ 42565 h 98"/>
                    <a:gd name="T14" fmla="*/ 188759 w 104"/>
                    <a:gd name="T15" fmla="*/ 9757 h 98"/>
                    <a:gd name="T16" fmla="*/ 186916 w 104"/>
                    <a:gd name="T17" fmla="*/ 0 h 98"/>
                    <a:gd name="T18" fmla="*/ 167852 w 104"/>
                    <a:gd name="T19" fmla="*/ 6923 h 98"/>
                    <a:gd name="T20" fmla="*/ 163998 w 104"/>
                    <a:gd name="T21" fmla="*/ 17166 h 98"/>
                    <a:gd name="T22" fmla="*/ 162119 w 104"/>
                    <a:gd name="T23" fmla="*/ 21359 h 98"/>
                    <a:gd name="T24" fmla="*/ 127422 w 104"/>
                    <a:gd name="T25" fmla="*/ 119876 h 98"/>
                    <a:gd name="T26" fmla="*/ 49859 w 104"/>
                    <a:gd name="T27" fmla="*/ 155518 h 98"/>
                    <a:gd name="T28" fmla="*/ 0 w 104"/>
                    <a:gd name="T29" fmla="*/ 167120 h 98"/>
                    <a:gd name="T30" fmla="*/ 0 w 104"/>
                    <a:gd name="T31" fmla="*/ 167120 h 98"/>
                    <a:gd name="T32" fmla="*/ 7615 w 104"/>
                    <a:gd name="T33" fmla="*/ 163189 h 98"/>
                    <a:gd name="T34" fmla="*/ 65691 w 104"/>
                    <a:gd name="T35" fmla="*/ 184286 h 98"/>
                    <a:gd name="T36" fmla="*/ 89022 w 104"/>
                    <a:gd name="T37" fmla="*/ 212672 h 98"/>
                    <a:gd name="T38" fmla="*/ 108049 w 104"/>
                    <a:gd name="T39" fmla="*/ 234525 h 98"/>
                    <a:gd name="T40" fmla="*/ 138936 w 104"/>
                    <a:gd name="T41" fmla="*/ 311680 h 98"/>
                    <a:gd name="T42" fmla="*/ 138936 w 104"/>
                    <a:gd name="T43" fmla="*/ 311680 h 98"/>
                    <a:gd name="T44" fmla="*/ 150347 w 104"/>
                    <a:gd name="T45" fmla="*/ 333039 h 98"/>
                    <a:gd name="T46" fmla="*/ 153890 w 104"/>
                    <a:gd name="T47" fmla="*/ 337274 h 98"/>
                    <a:gd name="T48" fmla="*/ 159642 w 104"/>
                    <a:gd name="T49" fmla="*/ 347475 h 98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104"/>
                    <a:gd name="T76" fmla="*/ 0 h 98"/>
                    <a:gd name="T77" fmla="*/ 104 w 104"/>
                    <a:gd name="T78" fmla="*/ 98 h 98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104" h="98">
                      <a:moveTo>
                        <a:pt x="83" y="98"/>
                      </a:moveTo>
                      <a:cubicBezTo>
                        <a:pt x="85" y="95"/>
                        <a:pt x="85" y="95"/>
                        <a:pt x="85" y="95"/>
                      </a:cubicBezTo>
                      <a:cubicBezTo>
                        <a:pt x="86" y="95"/>
                        <a:pt x="87" y="94"/>
                        <a:pt x="87" y="93"/>
                      </a:cubicBezTo>
                      <a:cubicBezTo>
                        <a:pt x="87" y="88"/>
                        <a:pt x="87" y="88"/>
                        <a:pt x="87" y="88"/>
                      </a:cubicBezTo>
                      <a:cubicBezTo>
                        <a:pt x="83" y="77"/>
                        <a:pt x="78" y="65"/>
                        <a:pt x="81" y="56"/>
                      </a:cubicBezTo>
                      <a:cubicBezTo>
                        <a:pt x="84" y="48"/>
                        <a:pt x="84" y="46"/>
                        <a:pt x="86" y="35"/>
                      </a:cubicBezTo>
                      <a:cubicBezTo>
                        <a:pt x="88" y="23"/>
                        <a:pt x="98" y="18"/>
                        <a:pt x="104" y="12"/>
                      </a:cubicBezTo>
                      <a:cubicBezTo>
                        <a:pt x="100" y="9"/>
                        <a:pt x="98" y="8"/>
                        <a:pt x="98" y="3"/>
                      </a:cubicBezTo>
                      <a:cubicBezTo>
                        <a:pt x="97" y="3"/>
                        <a:pt x="98" y="0"/>
                        <a:pt x="97" y="0"/>
                      </a:cubicBezTo>
                      <a:cubicBezTo>
                        <a:pt x="96" y="0"/>
                        <a:pt x="90" y="1"/>
                        <a:pt x="87" y="2"/>
                      </a:cubicBezTo>
                      <a:cubicBezTo>
                        <a:pt x="85" y="2"/>
                        <a:pt x="86" y="5"/>
                        <a:pt x="85" y="5"/>
                      </a:cubicBezTo>
                      <a:cubicBezTo>
                        <a:pt x="85" y="5"/>
                        <a:pt x="84" y="6"/>
                        <a:pt x="84" y="6"/>
                      </a:cubicBezTo>
                      <a:cubicBezTo>
                        <a:pt x="74" y="13"/>
                        <a:pt x="73" y="29"/>
                        <a:pt x="66" y="34"/>
                      </a:cubicBezTo>
                      <a:cubicBezTo>
                        <a:pt x="58" y="39"/>
                        <a:pt x="54" y="48"/>
                        <a:pt x="26" y="44"/>
                      </a:cubicBezTo>
                      <a:cubicBezTo>
                        <a:pt x="18" y="42"/>
                        <a:pt x="9" y="44"/>
                        <a:pt x="0" y="47"/>
                      </a:cubicBezTo>
                      <a:cubicBezTo>
                        <a:pt x="0" y="47"/>
                        <a:pt x="0" y="47"/>
                        <a:pt x="0" y="47"/>
                      </a:cubicBezTo>
                      <a:cubicBezTo>
                        <a:pt x="1" y="46"/>
                        <a:pt x="2" y="46"/>
                        <a:pt x="4" y="46"/>
                      </a:cubicBezTo>
                      <a:cubicBezTo>
                        <a:pt x="27" y="47"/>
                        <a:pt x="27" y="50"/>
                        <a:pt x="34" y="52"/>
                      </a:cubicBezTo>
                      <a:cubicBezTo>
                        <a:pt x="41" y="54"/>
                        <a:pt x="44" y="55"/>
                        <a:pt x="46" y="60"/>
                      </a:cubicBezTo>
                      <a:cubicBezTo>
                        <a:pt x="49" y="65"/>
                        <a:pt x="50" y="65"/>
                        <a:pt x="56" y="66"/>
                      </a:cubicBezTo>
                      <a:cubicBezTo>
                        <a:pt x="62" y="68"/>
                        <a:pt x="70" y="79"/>
                        <a:pt x="72" y="88"/>
                      </a:cubicBezTo>
                      <a:cubicBezTo>
                        <a:pt x="72" y="88"/>
                        <a:pt x="72" y="88"/>
                        <a:pt x="72" y="88"/>
                      </a:cubicBezTo>
                      <a:cubicBezTo>
                        <a:pt x="73" y="90"/>
                        <a:pt x="75" y="92"/>
                        <a:pt x="78" y="94"/>
                      </a:cubicBezTo>
                      <a:cubicBezTo>
                        <a:pt x="80" y="95"/>
                        <a:pt x="80" y="95"/>
                        <a:pt x="80" y="95"/>
                      </a:cubicBezTo>
                      <a:cubicBezTo>
                        <a:pt x="81" y="95"/>
                        <a:pt x="82" y="96"/>
                        <a:pt x="83" y="98"/>
                      </a:cubicBezTo>
                      <a:close/>
                    </a:path>
                  </a:pathLst>
                </a:custGeom>
                <a:solidFill>
                  <a:srgbClr val="867C9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499" name="Freeform 168"/>
                <p:cNvSpPr>
                  <a:spLocks noChangeArrowheads="1"/>
                </p:cNvSpPr>
                <p:nvPr/>
              </p:nvSpPr>
              <p:spPr bwMode="auto">
                <a:xfrm>
                  <a:off x="2711" y="2382"/>
                  <a:ext cx="65" cy="101"/>
                </a:xfrm>
                <a:custGeom>
                  <a:avLst/>
                  <a:gdLst>
                    <a:gd name="T0" fmla="*/ 0 w 28"/>
                    <a:gd name="T1" fmla="*/ 52697 h 41"/>
                    <a:gd name="T2" fmla="*/ 54946 w 28"/>
                    <a:gd name="T3" fmla="*/ 0 h 41"/>
                    <a:gd name="T4" fmla="*/ 42858 w 28"/>
                    <a:gd name="T5" fmla="*/ 136995 h 41"/>
                    <a:gd name="T6" fmla="*/ 1892 w 28"/>
                    <a:gd name="T7" fmla="*/ 63967 h 4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8"/>
                    <a:gd name="T13" fmla="*/ 0 h 41"/>
                    <a:gd name="T14" fmla="*/ 28 w 28"/>
                    <a:gd name="T15" fmla="*/ 41 h 4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8" h="41">
                      <a:moveTo>
                        <a:pt x="0" y="16"/>
                      </a:moveTo>
                      <a:cubicBezTo>
                        <a:pt x="11" y="19"/>
                        <a:pt x="20" y="4"/>
                        <a:pt x="28" y="0"/>
                      </a:cubicBezTo>
                      <a:cubicBezTo>
                        <a:pt x="19" y="10"/>
                        <a:pt x="18" y="28"/>
                        <a:pt x="22" y="41"/>
                      </a:cubicBezTo>
                      <a:cubicBezTo>
                        <a:pt x="17" y="30"/>
                        <a:pt x="9" y="25"/>
                        <a:pt x="1" y="19"/>
                      </a:cubicBezTo>
                    </a:path>
                  </a:pathLst>
                </a:custGeom>
                <a:solidFill>
                  <a:srgbClr val="AFA9B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00" name="Freeform 169"/>
                <p:cNvSpPr>
                  <a:spLocks noChangeArrowheads="1"/>
                </p:cNvSpPr>
                <p:nvPr/>
              </p:nvSpPr>
              <p:spPr bwMode="auto">
                <a:xfrm>
                  <a:off x="3184" y="2707"/>
                  <a:ext cx="241" cy="91"/>
                </a:xfrm>
                <a:custGeom>
                  <a:avLst/>
                  <a:gdLst>
                    <a:gd name="T0" fmla="*/ 177288 w 104"/>
                    <a:gd name="T1" fmla="*/ 52173 h 37"/>
                    <a:gd name="T2" fmla="*/ 175467 w 104"/>
                    <a:gd name="T3" fmla="*/ 119316 h 37"/>
                    <a:gd name="T4" fmla="*/ 115539 w 104"/>
                    <a:gd name="T5" fmla="*/ 101792 h 37"/>
                    <a:gd name="T6" fmla="*/ 34808 w 104"/>
                    <a:gd name="T7" fmla="*/ 0 h 37"/>
                    <a:gd name="T8" fmla="*/ 46627 w 104"/>
                    <a:gd name="T9" fmla="*/ 65963 h 37"/>
                    <a:gd name="T10" fmla="*/ 67485 w 104"/>
                    <a:gd name="T11" fmla="*/ 29410 h 37"/>
                    <a:gd name="T12" fmla="*/ 86396 w 104"/>
                    <a:gd name="T13" fmla="*/ 72333 h 37"/>
                    <a:gd name="T14" fmla="*/ 105449 w 104"/>
                    <a:gd name="T15" fmla="*/ 45807 h 37"/>
                    <a:gd name="T16" fmla="*/ 150347 w 104"/>
                    <a:gd name="T17" fmla="*/ 79000 h 37"/>
                    <a:gd name="T18" fmla="*/ 171140 w 104"/>
                    <a:gd name="T19" fmla="*/ 55982 h 37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04"/>
                    <a:gd name="T31" fmla="*/ 0 h 37"/>
                    <a:gd name="T32" fmla="*/ 104 w 104"/>
                    <a:gd name="T33" fmla="*/ 37 h 37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04" h="37">
                      <a:moveTo>
                        <a:pt x="92" y="16"/>
                      </a:moveTo>
                      <a:cubicBezTo>
                        <a:pt x="98" y="22"/>
                        <a:pt x="104" y="34"/>
                        <a:pt x="91" y="36"/>
                      </a:cubicBezTo>
                      <a:cubicBezTo>
                        <a:pt x="82" y="37"/>
                        <a:pt x="69" y="33"/>
                        <a:pt x="60" y="31"/>
                      </a:cubicBezTo>
                      <a:cubicBezTo>
                        <a:pt x="45" y="28"/>
                        <a:pt x="0" y="30"/>
                        <a:pt x="18" y="0"/>
                      </a:cubicBezTo>
                      <a:cubicBezTo>
                        <a:pt x="18" y="6"/>
                        <a:pt x="16" y="19"/>
                        <a:pt x="24" y="20"/>
                      </a:cubicBezTo>
                      <a:cubicBezTo>
                        <a:pt x="30" y="20"/>
                        <a:pt x="31" y="13"/>
                        <a:pt x="35" y="9"/>
                      </a:cubicBezTo>
                      <a:cubicBezTo>
                        <a:pt x="40" y="11"/>
                        <a:pt x="41" y="21"/>
                        <a:pt x="45" y="22"/>
                      </a:cubicBezTo>
                      <a:cubicBezTo>
                        <a:pt x="51" y="24"/>
                        <a:pt x="52" y="17"/>
                        <a:pt x="55" y="14"/>
                      </a:cubicBezTo>
                      <a:cubicBezTo>
                        <a:pt x="64" y="23"/>
                        <a:pt x="64" y="30"/>
                        <a:pt x="78" y="24"/>
                      </a:cubicBezTo>
                      <a:cubicBezTo>
                        <a:pt x="81" y="22"/>
                        <a:pt x="85" y="20"/>
                        <a:pt x="89" y="17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01" name="Freeform 170"/>
                <p:cNvSpPr>
                  <a:spLocks noChangeArrowheads="1"/>
                </p:cNvSpPr>
                <p:nvPr/>
              </p:nvSpPr>
              <p:spPr bwMode="auto">
                <a:xfrm>
                  <a:off x="3224" y="2443"/>
                  <a:ext cx="120" cy="225"/>
                </a:xfrm>
                <a:custGeom>
                  <a:avLst/>
                  <a:gdLst>
                    <a:gd name="T0" fmla="*/ 0 w 52"/>
                    <a:gd name="T1" fmla="*/ 0 h 91"/>
                    <a:gd name="T2" fmla="*/ 48042 w 52"/>
                    <a:gd name="T3" fmla="*/ 44548 h 91"/>
                    <a:gd name="T4" fmla="*/ 66877 w 52"/>
                    <a:gd name="T5" fmla="*/ 162158 h 91"/>
                    <a:gd name="T6" fmla="*/ 96535 w 52"/>
                    <a:gd name="T7" fmla="*/ 307357 h 91"/>
                    <a:gd name="T8" fmla="*/ 42593 w 52"/>
                    <a:gd name="T9" fmla="*/ 314204 h 91"/>
                    <a:gd name="T10" fmla="*/ 36981 w 52"/>
                    <a:gd name="T11" fmla="*/ 220957 h 91"/>
                    <a:gd name="T12" fmla="*/ 29582 w 52"/>
                    <a:gd name="T13" fmla="*/ 148043 h 91"/>
                    <a:gd name="T14" fmla="*/ 38688 w 52"/>
                    <a:gd name="T15" fmla="*/ 51396 h 91"/>
                    <a:gd name="T16" fmla="*/ 1842 w 52"/>
                    <a:gd name="T17" fmla="*/ 2764 h 9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52"/>
                    <a:gd name="T28" fmla="*/ 0 h 91"/>
                    <a:gd name="T29" fmla="*/ 52 w 52"/>
                    <a:gd name="T30" fmla="*/ 91 h 91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52" h="91">
                      <a:moveTo>
                        <a:pt x="0" y="0"/>
                      </a:moveTo>
                      <a:cubicBezTo>
                        <a:pt x="12" y="3"/>
                        <a:pt x="19" y="9"/>
                        <a:pt x="26" y="13"/>
                      </a:cubicBezTo>
                      <a:cubicBezTo>
                        <a:pt x="36" y="19"/>
                        <a:pt x="37" y="37"/>
                        <a:pt x="36" y="47"/>
                      </a:cubicBezTo>
                      <a:cubicBezTo>
                        <a:pt x="34" y="67"/>
                        <a:pt x="31" y="83"/>
                        <a:pt x="52" y="89"/>
                      </a:cubicBezTo>
                      <a:cubicBezTo>
                        <a:pt x="44" y="90"/>
                        <a:pt x="29" y="83"/>
                        <a:pt x="23" y="91"/>
                      </a:cubicBezTo>
                      <a:cubicBezTo>
                        <a:pt x="27" y="86"/>
                        <a:pt x="35" y="57"/>
                        <a:pt x="20" y="64"/>
                      </a:cubicBezTo>
                      <a:cubicBezTo>
                        <a:pt x="26" y="58"/>
                        <a:pt x="34" y="32"/>
                        <a:pt x="16" y="43"/>
                      </a:cubicBezTo>
                      <a:cubicBezTo>
                        <a:pt x="24" y="37"/>
                        <a:pt x="26" y="20"/>
                        <a:pt x="21" y="15"/>
                      </a:cubicBezTo>
                      <a:cubicBezTo>
                        <a:pt x="16" y="11"/>
                        <a:pt x="7" y="2"/>
                        <a:pt x="1" y="1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02" name="Freeform 171"/>
                <p:cNvSpPr>
                  <a:spLocks noChangeArrowheads="1"/>
                </p:cNvSpPr>
                <p:nvPr/>
              </p:nvSpPr>
              <p:spPr bwMode="auto">
                <a:xfrm>
                  <a:off x="3388" y="2485"/>
                  <a:ext cx="119" cy="38"/>
                </a:xfrm>
                <a:custGeom>
                  <a:avLst/>
                  <a:gdLst>
                    <a:gd name="T0" fmla="*/ 104729 w 51"/>
                    <a:gd name="T1" fmla="*/ 47576 h 15"/>
                    <a:gd name="T2" fmla="*/ 73717 w 51"/>
                    <a:gd name="T3" fmla="*/ 56354 h 15"/>
                    <a:gd name="T4" fmla="*/ 50841 w 51"/>
                    <a:gd name="T5" fmla="*/ 64299 h 15"/>
                    <a:gd name="T6" fmla="*/ 12451 w 51"/>
                    <a:gd name="T7" fmla="*/ 25381 h 15"/>
                    <a:gd name="T8" fmla="*/ 26297 w 51"/>
                    <a:gd name="T9" fmla="*/ 16679 h 15"/>
                    <a:gd name="T10" fmla="*/ 49380 w 51"/>
                    <a:gd name="T11" fmla="*/ 0 h 1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1"/>
                    <a:gd name="T19" fmla="*/ 0 h 15"/>
                    <a:gd name="T20" fmla="*/ 51 w 51"/>
                    <a:gd name="T21" fmla="*/ 15 h 15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1" h="15">
                      <a:moveTo>
                        <a:pt x="51" y="11"/>
                      </a:moveTo>
                      <a:cubicBezTo>
                        <a:pt x="46" y="11"/>
                        <a:pt x="41" y="11"/>
                        <a:pt x="36" y="13"/>
                      </a:cubicBezTo>
                      <a:cubicBezTo>
                        <a:pt x="32" y="14"/>
                        <a:pt x="29" y="15"/>
                        <a:pt x="25" y="15"/>
                      </a:cubicBezTo>
                      <a:cubicBezTo>
                        <a:pt x="21" y="15"/>
                        <a:pt x="0" y="12"/>
                        <a:pt x="6" y="6"/>
                      </a:cubicBezTo>
                      <a:cubicBezTo>
                        <a:pt x="10" y="7"/>
                        <a:pt x="9" y="6"/>
                        <a:pt x="13" y="4"/>
                      </a:cubicBezTo>
                      <a:cubicBezTo>
                        <a:pt x="17" y="3"/>
                        <a:pt x="20" y="1"/>
                        <a:pt x="24" y="0"/>
                      </a:cubicBezTo>
                    </a:path>
                  </a:pathLst>
                </a:custGeom>
                <a:solidFill>
                  <a:srgbClr val="B8B2C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03" name="Freeform 172"/>
                <p:cNvSpPr>
                  <a:spLocks noChangeArrowheads="1"/>
                </p:cNvSpPr>
                <p:nvPr/>
              </p:nvSpPr>
              <p:spPr bwMode="auto">
                <a:xfrm>
                  <a:off x="3126" y="2468"/>
                  <a:ext cx="54" cy="116"/>
                </a:xfrm>
                <a:custGeom>
                  <a:avLst/>
                  <a:gdLst>
                    <a:gd name="T0" fmla="*/ 14923 w 23"/>
                    <a:gd name="T1" fmla="*/ 0 h 47"/>
                    <a:gd name="T2" fmla="*/ 30322 w 23"/>
                    <a:gd name="T3" fmla="*/ 106051 h 47"/>
                    <a:gd name="T4" fmla="*/ 49919 w 23"/>
                    <a:gd name="T5" fmla="*/ 159510 h 47"/>
                    <a:gd name="T6" fmla="*/ 23967 w 23"/>
                    <a:gd name="T7" fmla="*/ 122713 h 47"/>
                    <a:gd name="T8" fmla="*/ 0 w 23"/>
                    <a:gd name="T9" fmla="*/ 81412 h 4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47"/>
                    <a:gd name="T17" fmla="*/ 23 w 23"/>
                    <a:gd name="T18" fmla="*/ 47 h 4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47">
                      <a:moveTo>
                        <a:pt x="7" y="0"/>
                      </a:moveTo>
                      <a:cubicBezTo>
                        <a:pt x="4" y="21"/>
                        <a:pt x="11" y="27"/>
                        <a:pt x="14" y="31"/>
                      </a:cubicBezTo>
                      <a:cubicBezTo>
                        <a:pt x="18" y="35"/>
                        <a:pt x="22" y="42"/>
                        <a:pt x="23" y="47"/>
                      </a:cubicBezTo>
                      <a:cubicBezTo>
                        <a:pt x="19" y="44"/>
                        <a:pt x="15" y="40"/>
                        <a:pt x="11" y="36"/>
                      </a:cubicBezTo>
                      <a:cubicBezTo>
                        <a:pt x="8" y="33"/>
                        <a:pt x="3" y="28"/>
                        <a:pt x="0" y="24"/>
                      </a:cubicBezTo>
                    </a:path>
                  </a:pathLst>
                </a:custGeom>
                <a:solidFill>
                  <a:srgbClr val="B8B2C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04" name="Freeform 173"/>
                <p:cNvSpPr>
                  <a:spLocks noChangeArrowheads="1"/>
                </p:cNvSpPr>
                <p:nvPr/>
              </p:nvSpPr>
              <p:spPr bwMode="auto">
                <a:xfrm>
                  <a:off x="2016" y="2255"/>
                  <a:ext cx="753" cy="490"/>
                </a:xfrm>
                <a:custGeom>
                  <a:avLst/>
                  <a:gdLst>
                    <a:gd name="T0" fmla="*/ 0 w 325"/>
                    <a:gd name="T1" fmla="*/ 494096 h 198"/>
                    <a:gd name="T2" fmla="*/ 150222 w 325"/>
                    <a:gd name="T3" fmla="*/ 592398 h 198"/>
                    <a:gd name="T4" fmla="*/ 298253 w 325"/>
                    <a:gd name="T5" fmla="*/ 334905 h 198"/>
                    <a:gd name="T6" fmla="*/ 372828 w 325"/>
                    <a:gd name="T7" fmla="*/ 228978 h 198"/>
                    <a:gd name="T8" fmla="*/ 410415 w 325"/>
                    <a:gd name="T9" fmla="*/ 202350 h 198"/>
                    <a:gd name="T10" fmla="*/ 465975 w 325"/>
                    <a:gd name="T11" fmla="*/ 191590 h 198"/>
                    <a:gd name="T12" fmla="*/ 515759 w 325"/>
                    <a:gd name="T13" fmla="*/ 177375 h 198"/>
                    <a:gd name="T14" fmla="*/ 575586 w 325"/>
                    <a:gd name="T15" fmla="*/ 181270 h 198"/>
                    <a:gd name="T16" fmla="*/ 612129 w 325"/>
                    <a:gd name="T17" fmla="*/ 65898 h 198"/>
                    <a:gd name="T18" fmla="*/ 582739 w 325"/>
                    <a:gd name="T19" fmla="*/ 42043 h 198"/>
                    <a:gd name="T20" fmla="*/ 477376 w 325"/>
                    <a:gd name="T21" fmla="*/ 27749 h 198"/>
                    <a:gd name="T22" fmla="*/ 442602 w 325"/>
                    <a:gd name="T23" fmla="*/ 163081 h 198"/>
                    <a:gd name="T24" fmla="*/ 363810 w 325"/>
                    <a:gd name="T25" fmla="*/ 132555 h 198"/>
                    <a:gd name="T26" fmla="*/ 331225 w 325"/>
                    <a:gd name="T27" fmla="*/ 243273 h 198"/>
                    <a:gd name="T28" fmla="*/ 249843 w 325"/>
                    <a:gd name="T29" fmla="*/ 250623 h 198"/>
                    <a:gd name="T30" fmla="*/ 159497 w 325"/>
                    <a:gd name="T31" fmla="*/ 486595 h 198"/>
                    <a:gd name="T32" fmla="*/ 86340 w 325"/>
                    <a:gd name="T33" fmla="*/ 547384 h 198"/>
                    <a:gd name="T34" fmla="*/ 17634 w 325"/>
                    <a:gd name="T35" fmla="*/ 497991 h 198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325"/>
                    <a:gd name="T55" fmla="*/ 0 h 198"/>
                    <a:gd name="T56" fmla="*/ 325 w 325"/>
                    <a:gd name="T57" fmla="*/ 198 h 198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325" h="198">
                      <a:moveTo>
                        <a:pt x="0" y="142"/>
                      </a:moveTo>
                      <a:cubicBezTo>
                        <a:pt x="24" y="150"/>
                        <a:pt x="55" y="198"/>
                        <a:pt x="78" y="170"/>
                      </a:cubicBezTo>
                      <a:cubicBezTo>
                        <a:pt x="100" y="143"/>
                        <a:pt x="126" y="115"/>
                        <a:pt x="155" y="96"/>
                      </a:cubicBezTo>
                      <a:cubicBezTo>
                        <a:pt x="169" y="86"/>
                        <a:pt x="184" y="80"/>
                        <a:pt x="194" y="66"/>
                      </a:cubicBezTo>
                      <a:cubicBezTo>
                        <a:pt x="200" y="56"/>
                        <a:pt x="200" y="56"/>
                        <a:pt x="213" y="58"/>
                      </a:cubicBezTo>
                      <a:cubicBezTo>
                        <a:pt x="224" y="59"/>
                        <a:pt x="230" y="58"/>
                        <a:pt x="242" y="55"/>
                      </a:cubicBezTo>
                      <a:cubicBezTo>
                        <a:pt x="250" y="52"/>
                        <a:pt x="259" y="52"/>
                        <a:pt x="268" y="51"/>
                      </a:cubicBezTo>
                      <a:cubicBezTo>
                        <a:pt x="277" y="50"/>
                        <a:pt x="291" y="53"/>
                        <a:pt x="299" y="52"/>
                      </a:cubicBezTo>
                      <a:cubicBezTo>
                        <a:pt x="311" y="51"/>
                        <a:pt x="325" y="32"/>
                        <a:pt x="318" y="19"/>
                      </a:cubicBezTo>
                      <a:cubicBezTo>
                        <a:pt x="307" y="35"/>
                        <a:pt x="314" y="30"/>
                        <a:pt x="303" y="12"/>
                      </a:cubicBezTo>
                      <a:cubicBezTo>
                        <a:pt x="295" y="0"/>
                        <a:pt x="261" y="13"/>
                        <a:pt x="248" y="8"/>
                      </a:cubicBezTo>
                      <a:cubicBezTo>
                        <a:pt x="252" y="30"/>
                        <a:pt x="251" y="41"/>
                        <a:pt x="230" y="47"/>
                      </a:cubicBezTo>
                      <a:cubicBezTo>
                        <a:pt x="216" y="50"/>
                        <a:pt x="199" y="49"/>
                        <a:pt x="189" y="38"/>
                      </a:cubicBezTo>
                      <a:cubicBezTo>
                        <a:pt x="184" y="52"/>
                        <a:pt x="190" y="62"/>
                        <a:pt x="172" y="70"/>
                      </a:cubicBezTo>
                      <a:cubicBezTo>
                        <a:pt x="159" y="76"/>
                        <a:pt x="144" y="77"/>
                        <a:pt x="130" y="72"/>
                      </a:cubicBezTo>
                      <a:cubicBezTo>
                        <a:pt x="151" y="99"/>
                        <a:pt x="95" y="122"/>
                        <a:pt x="83" y="140"/>
                      </a:cubicBezTo>
                      <a:cubicBezTo>
                        <a:pt x="74" y="155"/>
                        <a:pt x="64" y="163"/>
                        <a:pt x="45" y="157"/>
                      </a:cubicBezTo>
                      <a:cubicBezTo>
                        <a:pt x="37" y="154"/>
                        <a:pt x="14" y="152"/>
                        <a:pt x="9" y="143"/>
                      </a:cubicBezTo>
                    </a:path>
                  </a:pathLst>
                </a:custGeom>
                <a:solidFill>
                  <a:srgbClr val="D7D4D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05" name="Freeform 174"/>
                <p:cNvSpPr>
                  <a:spLocks noChangeArrowheads="1"/>
                </p:cNvSpPr>
                <p:nvPr/>
              </p:nvSpPr>
              <p:spPr bwMode="auto">
                <a:xfrm>
                  <a:off x="2579" y="2199"/>
                  <a:ext cx="204" cy="180"/>
                </a:xfrm>
                <a:custGeom>
                  <a:avLst/>
                  <a:gdLst>
                    <a:gd name="T0" fmla="*/ 1880 w 88"/>
                    <a:gd name="T1" fmla="*/ 0 h 73"/>
                    <a:gd name="T2" fmla="*/ 77712 w 88"/>
                    <a:gd name="T3" fmla="*/ 128525 h 73"/>
                    <a:gd name="T4" fmla="*/ 121640 w 88"/>
                    <a:gd name="T5" fmla="*/ 246117 h 73"/>
                    <a:gd name="T6" fmla="*/ 168367 w 88"/>
                    <a:gd name="T7" fmla="*/ 144757 h 73"/>
                    <a:gd name="T8" fmla="*/ 160133 w 88"/>
                    <a:gd name="T9" fmla="*/ 114675 h 73"/>
                    <a:gd name="T10" fmla="*/ 143528 w 88"/>
                    <a:gd name="T11" fmla="*/ 94147 h 73"/>
                    <a:gd name="T12" fmla="*/ 111887 w 88"/>
                    <a:gd name="T13" fmla="*/ 47690 h 73"/>
                    <a:gd name="T14" fmla="*/ 67696 w 88"/>
                    <a:gd name="T15" fmla="*/ 73743 h 73"/>
                    <a:gd name="T16" fmla="*/ 11521 w 88"/>
                    <a:gd name="T17" fmla="*/ 13941 h 7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88"/>
                    <a:gd name="T28" fmla="*/ 0 h 73"/>
                    <a:gd name="T29" fmla="*/ 88 w 88"/>
                    <a:gd name="T30" fmla="*/ 73 h 7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88" h="73">
                      <a:moveTo>
                        <a:pt x="1" y="0"/>
                      </a:moveTo>
                      <a:cubicBezTo>
                        <a:pt x="0" y="23"/>
                        <a:pt x="20" y="38"/>
                        <a:pt x="40" y="38"/>
                      </a:cubicBezTo>
                      <a:cubicBezTo>
                        <a:pt x="58" y="39"/>
                        <a:pt x="80" y="53"/>
                        <a:pt x="63" y="73"/>
                      </a:cubicBezTo>
                      <a:cubicBezTo>
                        <a:pt x="73" y="71"/>
                        <a:pt x="87" y="52"/>
                        <a:pt x="87" y="43"/>
                      </a:cubicBezTo>
                      <a:cubicBezTo>
                        <a:pt x="88" y="38"/>
                        <a:pt x="86" y="36"/>
                        <a:pt x="83" y="34"/>
                      </a:cubicBezTo>
                      <a:cubicBezTo>
                        <a:pt x="80" y="31"/>
                        <a:pt x="77" y="29"/>
                        <a:pt x="74" y="28"/>
                      </a:cubicBezTo>
                      <a:cubicBezTo>
                        <a:pt x="66" y="24"/>
                        <a:pt x="64" y="19"/>
                        <a:pt x="58" y="14"/>
                      </a:cubicBezTo>
                      <a:cubicBezTo>
                        <a:pt x="53" y="19"/>
                        <a:pt x="45" y="23"/>
                        <a:pt x="35" y="22"/>
                      </a:cubicBezTo>
                      <a:cubicBezTo>
                        <a:pt x="22" y="21"/>
                        <a:pt x="8" y="13"/>
                        <a:pt x="6" y="4"/>
                      </a:cubicBezTo>
                    </a:path>
                  </a:pathLst>
                </a:custGeom>
                <a:solidFill>
                  <a:srgbClr val="B8B2C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06" name="Freeform 175"/>
                <p:cNvSpPr>
                  <a:spLocks noChangeArrowheads="1"/>
                </p:cNvSpPr>
                <p:nvPr/>
              </p:nvSpPr>
              <p:spPr bwMode="auto">
                <a:xfrm>
                  <a:off x="2785" y="2289"/>
                  <a:ext cx="14" cy="12"/>
                </a:xfrm>
                <a:custGeom>
                  <a:avLst/>
                  <a:gdLst>
                    <a:gd name="T0" fmla="*/ 0 w 6"/>
                    <a:gd name="T1" fmla="*/ 2321 h 5"/>
                    <a:gd name="T2" fmla="*/ 12451 w 6"/>
                    <a:gd name="T3" fmla="*/ 0 h 5"/>
                    <a:gd name="T4" fmla="*/ 1932 w 6"/>
                    <a:gd name="T5" fmla="*/ 13368 h 5"/>
                    <a:gd name="T6" fmla="*/ 0 60000 65536"/>
                    <a:gd name="T7" fmla="*/ 0 60000 65536"/>
                    <a:gd name="T8" fmla="*/ 0 60000 65536"/>
                    <a:gd name="T9" fmla="*/ 0 w 6"/>
                    <a:gd name="T10" fmla="*/ 0 h 5"/>
                    <a:gd name="T11" fmla="*/ 6 w 6"/>
                    <a:gd name="T12" fmla="*/ 5 h 5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" h="5">
                      <a:moveTo>
                        <a:pt x="0" y="1"/>
                      </a:moveTo>
                      <a:cubicBezTo>
                        <a:pt x="2" y="1"/>
                        <a:pt x="4" y="1"/>
                        <a:pt x="6" y="0"/>
                      </a:cubicBezTo>
                      <a:cubicBezTo>
                        <a:pt x="4" y="2"/>
                        <a:pt x="3" y="4"/>
                        <a:pt x="1" y="5"/>
                      </a:cubicBezTo>
                    </a:path>
                  </a:pathLst>
                </a:custGeom>
                <a:solidFill>
                  <a:srgbClr val="B8B2C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07" name="Freeform 176"/>
                <p:cNvSpPr>
                  <a:spLocks noChangeArrowheads="1"/>
                </p:cNvSpPr>
                <p:nvPr/>
              </p:nvSpPr>
              <p:spPr bwMode="auto">
                <a:xfrm>
                  <a:off x="3238" y="1913"/>
                  <a:ext cx="134" cy="208"/>
                </a:xfrm>
                <a:custGeom>
                  <a:avLst/>
                  <a:gdLst>
                    <a:gd name="T0" fmla="*/ 0 w 58"/>
                    <a:gd name="T1" fmla="*/ 0 h 84"/>
                    <a:gd name="T2" fmla="*/ 107239 w 58"/>
                    <a:gd name="T3" fmla="*/ 272938 h 84"/>
                    <a:gd name="T4" fmla="*/ 99125 w 58"/>
                    <a:gd name="T5" fmla="*/ 293877 h 84"/>
                    <a:gd name="T6" fmla="*/ 97349 w 58"/>
                    <a:gd name="T7" fmla="*/ 217375 h 84"/>
                    <a:gd name="T8" fmla="*/ 0 w 58"/>
                    <a:gd name="T9" fmla="*/ 0 h 8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58"/>
                    <a:gd name="T16" fmla="*/ 0 h 84"/>
                    <a:gd name="T17" fmla="*/ 58 w 58"/>
                    <a:gd name="T18" fmla="*/ 84 h 8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58" h="84">
                      <a:moveTo>
                        <a:pt x="0" y="0"/>
                      </a:moveTo>
                      <a:cubicBezTo>
                        <a:pt x="17" y="8"/>
                        <a:pt x="58" y="37"/>
                        <a:pt x="57" y="78"/>
                      </a:cubicBezTo>
                      <a:cubicBezTo>
                        <a:pt x="57" y="84"/>
                        <a:pt x="54" y="84"/>
                        <a:pt x="53" y="84"/>
                      </a:cubicBezTo>
                      <a:cubicBezTo>
                        <a:pt x="55" y="83"/>
                        <a:pt x="54" y="71"/>
                        <a:pt x="52" y="62"/>
                      </a:cubicBezTo>
                      <a:cubicBezTo>
                        <a:pt x="49" y="54"/>
                        <a:pt x="38" y="20"/>
                        <a:pt x="0" y="0"/>
                      </a:cubicBezTo>
                      <a:close/>
                    </a:path>
                  </a:pathLst>
                </a:custGeom>
                <a:solidFill>
                  <a:srgbClr val="F7EFC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08" name="Freeform 177"/>
                <p:cNvSpPr>
                  <a:spLocks noChangeArrowheads="1"/>
                </p:cNvSpPr>
                <p:nvPr/>
              </p:nvSpPr>
              <p:spPr bwMode="auto">
                <a:xfrm>
                  <a:off x="3101" y="1892"/>
                  <a:ext cx="148" cy="77"/>
                </a:xfrm>
                <a:custGeom>
                  <a:avLst/>
                  <a:gdLst>
                    <a:gd name="T0" fmla="*/ 64690 w 64"/>
                    <a:gd name="T1" fmla="*/ 2851 h 31"/>
                    <a:gd name="T2" fmla="*/ 0 w 64"/>
                    <a:gd name="T3" fmla="*/ 43694 h 31"/>
                    <a:gd name="T4" fmla="*/ 120969 w 64"/>
                    <a:gd name="T5" fmla="*/ 111300 h 31"/>
                    <a:gd name="T6" fmla="*/ 64690 w 64"/>
                    <a:gd name="T7" fmla="*/ 2851 h 3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4"/>
                    <a:gd name="T13" fmla="*/ 0 h 31"/>
                    <a:gd name="T14" fmla="*/ 64 w 64"/>
                    <a:gd name="T15" fmla="*/ 31 h 3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4" h="31">
                      <a:moveTo>
                        <a:pt x="34" y="1"/>
                      </a:moveTo>
                      <a:cubicBezTo>
                        <a:pt x="29" y="0"/>
                        <a:pt x="0" y="12"/>
                        <a:pt x="0" y="12"/>
                      </a:cubicBezTo>
                      <a:cubicBezTo>
                        <a:pt x="11" y="11"/>
                        <a:pt x="36" y="10"/>
                        <a:pt x="64" y="31"/>
                      </a:cubicBezTo>
                      <a:cubicBezTo>
                        <a:pt x="58" y="24"/>
                        <a:pt x="19" y="7"/>
                        <a:pt x="34" y="1"/>
                      </a:cubicBezTo>
                      <a:close/>
                    </a:path>
                  </a:pathLst>
                </a:custGeom>
                <a:solidFill>
                  <a:srgbClr val="C3B8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09" name="Freeform 178"/>
                <p:cNvSpPr>
                  <a:spLocks noChangeArrowheads="1"/>
                </p:cNvSpPr>
                <p:nvPr/>
              </p:nvSpPr>
              <p:spPr bwMode="auto">
                <a:xfrm>
                  <a:off x="3326" y="2377"/>
                  <a:ext cx="116" cy="123"/>
                </a:xfrm>
                <a:custGeom>
                  <a:avLst/>
                  <a:gdLst>
                    <a:gd name="T0" fmla="*/ 64723 w 50"/>
                    <a:gd name="T1" fmla="*/ 162419 h 50"/>
                    <a:gd name="T2" fmla="*/ 25260 w 50"/>
                    <a:gd name="T3" fmla="*/ 119465 h 50"/>
                    <a:gd name="T4" fmla="*/ 13435 w 50"/>
                    <a:gd name="T5" fmla="*/ 88474 h 50"/>
                    <a:gd name="T6" fmla="*/ 4371 w 50"/>
                    <a:gd name="T7" fmla="*/ 83325 h 50"/>
                    <a:gd name="T8" fmla="*/ 0 w 50"/>
                    <a:gd name="T9" fmla="*/ 22777 h 50"/>
                    <a:gd name="T10" fmla="*/ 4371 w 50"/>
                    <a:gd name="T11" fmla="*/ 9259 h 50"/>
                    <a:gd name="T12" fmla="*/ 52845 w 50"/>
                    <a:gd name="T13" fmla="*/ 45852 h 50"/>
                    <a:gd name="T14" fmla="*/ 52845 w 50"/>
                    <a:gd name="T15" fmla="*/ 42966 h 50"/>
                    <a:gd name="T16" fmla="*/ 78110 w 50"/>
                    <a:gd name="T17" fmla="*/ 83325 h 50"/>
                    <a:gd name="T18" fmla="*/ 87174 w 50"/>
                    <a:gd name="T19" fmla="*/ 101987 h 50"/>
                    <a:gd name="T20" fmla="*/ 64723 w 50"/>
                    <a:gd name="T21" fmla="*/ 162419 h 50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50"/>
                    <a:gd name="T34" fmla="*/ 0 h 50"/>
                    <a:gd name="T35" fmla="*/ 50 w 50"/>
                    <a:gd name="T36" fmla="*/ 50 h 50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50" h="50">
                      <a:moveTo>
                        <a:pt x="33" y="49"/>
                      </a:moveTo>
                      <a:cubicBezTo>
                        <a:pt x="24" y="49"/>
                        <a:pt x="17" y="42"/>
                        <a:pt x="13" y="36"/>
                      </a:cubicBezTo>
                      <a:cubicBezTo>
                        <a:pt x="11" y="33"/>
                        <a:pt x="8" y="30"/>
                        <a:pt x="7" y="27"/>
                      </a:cubicBezTo>
                      <a:cubicBezTo>
                        <a:pt x="6" y="23"/>
                        <a:pt x="4" y="28"/>
                        <a:pt x="2" y="25"/>
                      </a:cubicBezTo>
                      <a:cubicBezTo>
                        <a:pt x="1" y="23"/>
                        <a:pt x="1" y="11"/>
                        <a:pt x="0" y="7"/>
                      </a:cubicBezTo>
                      <a:cubicBezTo>
                        <a:pt x="0" y="6"/>
                        <a:pt x="1" y="4"/>
                        <a:pt x="2" y="3"/>
                      </a:cubicBezTo>
                      <a:cubicBezTo>
                        <a:pt x="7" y="0"/>
                        <a:pt x="18" y="7"/>
                        <a:pt x="27" y="14"/>
                      </a:cubicBezTo>
                      <a:cubicBezTo>
                        <a:pt x="27" y="14"/>
                        <a:pt x="27" y="14"/>
                        <a:pt x="27" y="13"/>
                      </a:cubicBezTo>
                      <a:cubicBezTo>
                        <a:pt x="31" y="17"/>
                        <a:pt x="35" y="21"/>
                        <a:pt x="40" y="25"/>
                      </a:cubicBezTo>
                      <a:cubicBezTo>
                        <a:pt x="42" y="27"/>
                        <a:pt x="43" y="29"/>
                        <a:pt x="45" y="31"/>
                      </a:cubicBezTo>
                      <a:cubicBezTo>
                        <a:pt x="50" y="36"/>
                        <a:pt x="47" y="50"/>
                        <a:pt x="33" y="49"/>
                      </a:cubicBezTo>
                      <a:close/>
                    </a:path>
                  </a:pathLst>
                </a:custGeom>
                <a:solidFill>
                  <a:srgbClr val="FFD54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10" name="Freeform 179"/>
                <p:cNvSpPr>
                  <a:spLocks noChangeArrowheads="1"/>
                </p:cNvSpPr>
                <p:nvPr/>
              </p:nvSpPr>
              <p:spPr bwMode="auto">
                <a:xfrm>
                  <a:off x="3349" y="2436"/>
                  <a:ext cx="58" cy="57"/>
                </a:xfrm>
                <a:custGeom>
                  <a:avLst/>
                  <a:gdLst>
                    <a:gd name="T0" fmla="*/ 0 w 25"/>
                    <a:gd name="T1" fmla="*/ 0 h 23"/>
                    <a:gd name="T2" fmla="*/ 48785 w 25"/>
                    <a:gd name="T3" fmla="*/ 71141 h 23"/>
                    <a:gd name="T4" fmla="*/ 0 w 25"/>
                    <a:gd name="T5" fmla="*/ 0 h 23"/>
                    <a:gd name="T6" fmla="*/ 0 60000 65536"/>
                    <a:gd name="T7" fmla="*/ 0 60000 65536"/>
                    <a:gd name="T8" fmla="*/ 0 60000 65536"/>
                    <a:gd name="T9" fmla="*/ 0 w 25"/>
                    <a:gd name="T10" fmla="*/ 0 h 23"/>
                    <a:gd name="T11" fmla="*/ 25 w 25"/>
                    <a:gd name="T12" fmla="*/ 23 h 2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5" h="23">
                      <a:moveTo>
                        <a:pt x="0" y="0"/>
                      </a:moveTo>
                      <a:cubicBezTo>
                        <a:pt x="7" y="17"/>
                        <a:pt x="21" y="23"/>
                        <a:pt x="25" y="20"/>
                      </a:cubicBezTo>
                      <a:cubicBezTo>
                        <a:pt x="18" y="18"/>
                        <a:pt x="4" y="7"/>
                        <a:pt x="0" y="0"/>
                      </a:cubicBezTo>
                      <a:close/>
                    </a:path>
                  </a:pathLst>
                </a:custGeom>
                <a:solidFill>
                  <a:srgbClr val="F9B5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11" name="Freeform 180"/>
                <p:cNvSpPr>
                  <a:spLocks noChangeArrowheads="1"/>
                </p:cNvSpPr>
                <p:nvPr/>
              </p:nvSpPr>
              <p:spPr bwMode="auto">
                <a:xfrm>
                  <a:off x="3344" y="2390"/>
                  <a:ext cx="88" cy="89"/>
                </a:xfrm>
                <a:custGeom>
                  <a:avLst/>
                  <a:gdLst>
                    <a:gd name="T0" fmla="*/ 67063 w 38"/>
                    <a:gd name="T1" fmla="*/ 124204 h 36"/>
                    <a:gd name="T2" fmla="*/ 0 w 38"/>
                    <a:gd name="T3" fmla="*/ 0 h 36"/>
                    <a:gd name="T4" fmla="*/ 67063 w 38"/>
                    <a:gd name="T5" fmla="*/ 124204 h 36"/>
                    <a:gd name="T6" fmla="*/ 0 60000 65536"/>
                    <a:gd name="T7" fmla="*/ 0 60000 65536"/>
                    <a:gd name="T8" fmla="*/ 0 60000 65536"/>
                    <a:gd name="T9" fmla="*/ 0 w 38"/>
                    <a:gd name="T10" fmla="*/ 0 h 36"/>
                    <a:gd name="T11" fmla="*/ 38 w 38"/>
                    <a:gd name="T12" fmla="*/ 36 h 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38" h="36">
                      <a:moveTo>
                        <a:pt x="35" y="36"/>
                      </a:moveTo>
                      <a:cubicBezTo>
                        <a:pt x="38" y="28"/>
                        <a:pt x="28" y="15"/>
                        <a:pt x="0" y="0"/>
                      </a:cubicBezTo>
                      <a:cubicBezTo>
                        <a:pt x="9" y="7"/>
                        <a:pt x="37" y="27"/>
                        <a:pt x="35" y="36"/>
                      </a:cubicBezTo>
                      <a:close/>
                    </a:path>
                  </a:pathLst>
                </a:custGeom>
                <a:solidFill>
                  <a:srgbClr val="FFF5D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12" name="Freeform 181"/>
                <p:cNvSpPr>
                  <a:spLocks noChangeArrowheads="1"/>
                </p:cNvSpPr>
                <p:nvPr/>
              </p:nvSpPr>
              <p:spPr bwMode="auto">
                <a:xfrm>
                  <a:off x="2920" y="1923"/>
                  <a:ext cx="362" cy="134"/>
                </a:xfrm>
                <a:custGeom>
                  <a:avLst/>
                  <a:gdLst>
                    <a:gd name="T0" fmla="*/ 0 w 156"/>
                    <a:gd name="T1" fmla="*/ 192886 h 54"/>
                    <a:gd name="T2" fmla="*/ 304338 w 156"/>
                    <a:gd name="T3" fmla="*/ 175557 h 54"/>
                    <a:gd name="T4" fmla="*/ 0 w 156"/>
                    <a:gd name="T5" fmla="*/ 192886 h 54"/>
                    <a:gd name="T6" fmla="*/ 0 60000 65536"/>
                    <a:gd name="T7" fmla="*/ 0 60000 65536"/>
                    <a:gd name="T8" fmla="*/ 0 60000 65536"/>
                    <a:gd name="T9" fmla="*/ 0 w 156"/>
                    <a:gd name="T10" fmla="*/ 0 h 54"/>
                    <a:gd name="T11" fmla="*/ 156 w 156"/>
                    <a:gd name="T12" fmla="*/ 54 h 54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56" h="54">
                      <a:moveTo>
                        <a:pt x="0" y="54"/>
                      </a:moveTo>
                      <a:cubicBezTo>
                        <a:pt x="11" y="42"/>
                        <a:pt x="84" y="0"/>
                        <a:pt x="156" y="49"/>
                      </a:cubicBezTo>
                      <a:cubicBezTo>
                        <a:pt x="140" y="40"/>
                        <a:pt x="70" y="15"/>
                        <a:pt x="0" y="54"/>
                      </a:cubicBezTo>
                      <a:close/>
                    </a:path>
                  </a:pathLst>
                </a:custGeom>
                <a:solidFill>
                  <a:srgbClr val="ECAFA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13" name="Freeform 182"/>
                <p:cNvSpPr>
                  <a:spLocks noChangeArrowheads="1"/>
                </p:cNvSpPr>
                <p:nvPr/>
              </p:nvSpPr>
              <p:spPr bwMode="auto">
                <a:xfrm>
                  <a:off x="3001" y="1973"/>
                  <a:ext cx="209" cy="37"/>
                </a:xfrm>
                <a:custGeom>
                  <a:avLst/>
                  <a:gdLst>
                    <a:gd name="T0" fmla="*/ 176612 w 90"/>
                    <a:gd name="T1" fmla="*/ 47757 h 15"/>
                    <a:gd name="T2" fmla="*/ 0 w 90"/>
                    <a:gd name="T3" fmla="*/ 50500 h 15"/>
                    <a:gd name="T4" fmla="*/ 176612 w 90"/>
                    <a:gd name="T5" fmla="*/ 47757 h 15"/>
                    <a:gd name="T6" fmla="*/ 0 60000 65536"/>
                    <a:gd name="T7" fmla="*/ 0 60000 65536"/>
                    <a:gd name="T8" fmla="*/ 0 60000 65536"/>
                    <a:gd name="T9" fmla="*/ 0 w 90"/>
                    <a:gd name="T10" fmla="*/ 0 h 15"/>
                    <a:gd name="T11" fmla="*/ 90 w 90"/>
                    <a:gd name="T12" fmla="*/ 15 h 15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0" h="15">
                      <a:moveTo>
                        <a:pt x="90" y="14"/>
                      </a:moveTo>
                      <a:cubicBezTo>
                        <a:pt x="53" y="0"/>
                        <a:pt x="12" y="9"/>
                        <a:pt x="0" y="15"/>
                      </a:cubicBezTo>
                      <a:cubicBezTo>
                        <a:pt x="17" y="11"/>
                        <a:pt x="49" y="3"/>
                        <a:pt x="90" y="1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14" name="Freeform 183"/>
                <p:cNvSpPr>
                  <a:spLocks noChangeArrowheads="1"/>
                </p:cNvSpPr>
                <p:nvPr/>
              </p:nvSpPr>
              <p:spPr bwMode="auto">
                <a:xfrm>
                  <a:off x="3133" y="2263"/>
                  <a:ext cx="188" cy="54"/>
                </a:xfrm>
                <a:custGeom>
                  <a:avLst/>
                  <a:gdLst>
                    <a:gd name="T0" fmla="*/ 0 w 81"/>
                    <a:gd name="T1" fmla="*/ 38036 h 22"/>
                    <a:gd name="T2" fmla="*/ 158215 w 81"/>
                    <a:gd name="T3" fmla="*/ 0 h 22"/>
                    <a:gd name="T4" fmla="*/ 0 w 81"/>
                    <a:gd name="T5" fmla="*/ 38036 h 22"/>
                    <a:gd name="T6" fmla="*/ 0 60000 65536"/>
                    <a:gd name="T7" fmla="*/ 0 60000 65536"/>
                    <a:gd name="T8" fmla="*/ 0 60000 65536"/>
                    <a:gd name="T9" fmla="*/ 0 w 81"/>
                    <a:gd name="T10" fmla="*/ 0 h 22"/>
                    <a:gd name="T11" fmla="*/ 81 w 81"/>
                    <a:gd name="T12" fmla="*/ 22 h 2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81" h="22">
                      <a:moveTo>
                        <a:pt x="0" y="12"/>
                      </a:moveTo>
                      <a:cubicBezTo>
                        <a:pt x="14" y="16"/>
                        <a:pt x="60" y="22"/>
                        <a:pt x="81" y="0"/>
                      </a:cubicBezTo>
                      <a:cubicBezTo>
                        <a:pt x="68" y="7"/>
                        <a:pt x="37" y="17"/>
                        <a:pt x="0" y="1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15" name="Freeform 184"/>
                <p:cNvSpPr>
                  <a:spLocks noChangeArrowheads="1"/>
                </p:cNvSpPr>
                <p:nvPr/>
              </p:nvSpPr>
              <p:spPr bwMode="auto">
                <a:xfrm>
                  <a:off x="3296" y="2356"/>
                  <a:ext cx="62" cy="57"/>
                </a:xfrm>
                <a:custGeom>
                  <a:avLst/>
                  <a:gdLst>
                    <a:gd name="T0" fmla="*/ 13789 w 27"/>
                    <a:gd name="T1" fmla="*/ 80868 h 23"/>
                    <a:gd name="T2" fmla="*/ 47825 w 27"/>
                    <a:gd name="T3" fmla="*/ 31496 h 23"/>
                    <a:gd name="T4" fmla="*/ 13789 w 27"/>
                    <a:gd name="T5" fmla="*/ 80868 h 23"/>
                    <a:gd name="T6" fmla="*/ 0 60000 65536"/>
                    <a:gd name="T7" fmla="*/ 0 60000 65536"/>
                    <a:gd name="T8" fmla="*/ 0 60000 65536"/>
                    <a:gd name="T9" fmla="*/ 0 w 27"/>
                    <a:gd name="T10" fmla="*/ 0 h 23"/>
                    <a:gd name="T11" fmla="*/ 27 w 27"/>
                    <a:gd name="T12" fmla="*/ 23 h 2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7" h="23">
                      <a:moveTo>
                        <a:pt x="8" y="23"/>
                      </a:moveTo>
                      <a:cubicBezTo>
                        <a:pt x="6" y="10"/>
                        <a:pt x="10" y="1"/>
                        <a:pt x="27" y="9"/>
                      </a:cubicBezTo>
                      <a:cubicBezTo>
                        <a:pt x="15" y="1"/>
                        <a:pt x="0" y="0"/>
                        <a:pt x="8" y="2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16" name="Freeform 185"/>
                <p:cNvSpPr>
                  <a:spLocks noChangeArrowheads="1"/>
                </p:cNvSpPr>
                <p:nvPr/>
              </p:nvSpPr>
              <p:spPr bwMode="auto">
                <a:xfrm>
                  <a:off x="2785" y="2404"/>
                  <a:ext cx="54" cy="178"/>
                </a:xfrm>
                <a:custGeom>
                  <a:avLst/>
                  <a:gdLst>
                    <a:gd name="T0" fmla="*/ 37037 w 23"/>
                    <a:gd name="T1" fmla="*/ 93653 h 72"/>
                    <a:gd name="T2" fmla="*/ 49919 w 23"/>
                    <a:gd name="T3" fmla="*/ 133802 h 72"/>
                    <a:gd name="T4" fmla="*/ 37037 w 23"/>
                    <a:gd name="T5" fmla="*/ 173248 h 72"/>
                    <a:gd name="T6" fmla="*/ 41723 w 23"/>
                    <a:gd name="T7" fmla="*/ 213219 h 72"/>
                    <a:gd name="T8" fmla="*/ 28587 w 23"/>
                    <a:gd name="T9" fmla="*/ 248406 h 72"/>
                    <a:gd name="T10" fmla="*/ 4712 w 23"/>
                    <a:gd name="T11" fmla="*/ 185612 h 72"/>
                    <a:gd name="T12" fmla="*/ 6356 w 23"/>
                    <a:gd name="T13" fmla="*/ 154576 h 72"/>
                    <a:gd name="T14" fmla="*/ 6356 w 23"/>
                    <a:gd name="T15" fmla="*/ 126968 h 72"/>
                    <a:gd name="T16" fmla="*/ 25974 w 23"/>
                    <a:gd name="T17" fmla="*/ 75079 h 72"/>
                    <a:gd name="T18" fmla="*/ 38889 w 23"/>
                    <a:gd name="T19" fmla="*/ 0 h 72"/>
                    <a:gd name="T20" fmla="*/ 37037 w 23"/>
                    <a:gd name="T21" fmla="*/ 72879 h 7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23"/>
                    <a:gd name="T34" fmla="*/ 0 h 72"/>
                    <a:gd name="T35" fmla="*/ 23 w 23"/>
                    <a:gd name="T36" fmla="*/ 72 h 7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23" h="72">
                      <a:moveTo>
                        <a:pt x="17" y="27"/>
                      </a:moveTo>
                      <a:cubicBezTo>
                        <a:pt x="18" y="31"/>
                        <a:pt x="23" y="35"/>
                        <a:pt x="23" y="39"/>
                      </a:cubicBezTo>
                      <a:cubicBezTo>
                        <a:pt x="23" y="43"/>
                        <a:pt x="18" y="45"/>
                        <a:pt x="17" y="50"/>
                      </a:cubicBezTo>
                      <a:cubicBezTo>
                        <a:pt x="17" y="54"/>
                        <a:pt x="20" y="58"/>
                        <a:pt x="19" y="62"/>
                      </a:cubicBezTo>
                      <a:cubicBezTo>
                        <a:pt x="18" y="65"/>
                        <a:pt x="15" y="69"/>
                        <a:pt x="13" y="72"/>
                      </a:cubicBezTo>
                      <a:cubicBezTo>
                        <a:pt x="9" y="67"/>
                        <a:pt x="0" y="62"/>
                        <a:pt x="2" y="54"/>
                      </a:cubicBezTo>
                      <a:cubicBezTo>
                        <a:pt x="3" y="50"/>
                        <a:pt x="5" y="49"/>
                        <a:pt x="3" y="45"/>
                      </a:cubicBezTo>
                      <a:cubicBezTo>
                        <a:pt x="2" y="42"/>
                        <a:pt x="1" y="40"/>
                        <a:pt x="3" y="37"/>
                      </a:cubicBezTo>
                      <a:cubicBezTo>
                        <a:pt x="5" y="31"/>
                        <a:pt x="12" y="29"/>
                        <a:pt x="12" y="22"/>
                      </a:cubicBezTo>
                      <a:cubicBezTo>
                        <a:pt x="12" y="14"/>
                        <a:pt x="10" y="7"/>
                        <a:pt x="18" y="0"/>
                      </a:cubicBezTo>
                      <a:cubicBezTo>
                        <a:pt x="14" y="6"/>
                        <a:pt x="14" y="15"/>
                        <a:pt x="17" y="21"/>
                      </a:cubicBezTo>
                    </a:path>
                  </a:pathLst>
                </a:custGeom>
                <a:solidFill>
                  <a:srgbClr val="FDDDB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17" name="Freeform 186"/>
                <p:cNvSpPr>
                  <a:spLocks noChangeArrowheads="1"/>
                </p:cNvSpPr>
                <p:nvPr/>
              </p:nvSpPr>
              <p:spPr bwMode="auto">
                <a:xfrm>
                  <a:off x="2760" y="2236"/>
                  <a:ext cx="30" cy="42"/>
                </a:xfrm>
                <a:custGeom>
                  <a:avLst/>
                  <a:gdLst>
                    <a:gd name="T0" fmla="*/ 12819 w 13"/>
                    <a:gd name="T1" fmla="*/ 0 h 17"/>
                    <a:gd name="T2" fmla="*/ 24028 w 13"/>
                    <a:gd name="T3" fmla="*/ 58449 h 17"/>
                    <a:gd name="T4" fmla="*/ 9810 w 13"/>
                    <a:gd name="T5" fmla="*/ 6819 h 17"/>
                    <a:gd name="T6" fmla="*/ 0 60000 65536"/>
                    <a:gd name="T7" fmla="*/ 0 60000 65536"/>
                    <a:gd name="T8" fmla="*/ 0 60000 65536"/>
                    <a:gd name="T9" fmla="*/ 0 w 13"/>
                    <a:gd name="T10" fmla="*/ 0 h 17"/>
                    <a:gd name="T11" fmla="*/ 13 w 13"/>
                    <a:gd name="T12" fmla="*/ 17 h 17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3" h="17">
                      <a:moveTo>
                        <a:pt x="7" y="0"/>
                      </a:moveTo>
                      <a:cubicBezTo>
                        <a:pt x="0" y="5"/>
                        <a:pt x="5" y="16"/>
                        <a:pt x="13" y="17"/>
                      </a:cubicBezTo>
                      <a:cubicBezTo>
                        <a:pt x="7" y="13"/>
                        <a:pt x="7" y="9"/>
                        <a:pt x="5" y="2"/>
                      </a:cubicBezTo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18" name="Freeform 187"/>
                <p:cNvSpPr>
                  <a:spLocks noChangeArrowheads="1"/>
                </p:cNvSpPr>
                <p:nvPr/>
              </p:nvSpPr>
              <p:spPr bwMode="auto">
                <a:xfrm>
                  <a:off x="2795" y="2578"/>
                  <a:ext cx="28" cy="67"/>
                </a:xfrm>
                <a:custGeom>
                  <a:avLst/>
                  <a:gdLst>
                    <a:gd name="T0" fmla="*/ 13900 w 12"/>
                    <a:gd name="T1" fmla="*/ 17328 h 27"/>
                    <a:gd name="T2" fmla="*/ 4508 w 12"/>
                    <a:gd name="T3" fmla="*/ 31706 h 27"/>
                    <a:gd name="T4" fmla="*/ 4508 w 12"/>
                    <a:gd name="T5" fmla="*/ 50426 h 27"/>
                    <a:gd name="T6" fmla="*/ 4508 w 12"/>
                    <a:gd name="T7" fmla="*/ 96160 h 27"/>
                    <a:gd name="T8" fmla="*/ 13900 w 12"/>
                    <a:gd name="T9" fmla="*/ 45734 h 27"/>
                    <a:gd name="T10" fmla="*/ 22878 w 12"/>
                    <a:gd name="T11" fmla="*/ 24269 h 27"/>
                    <a:gd name="T12" fmla="*/ 18408 w 12"/>
                    <a:gd name="T13" fmla="*/ 0 h 2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2"/>
                    <a:gd name="T22" fmla="*/ 0 h 27"/>
                    <a:gd name="T23" fmla="*/ 12 w 12"/>
                    <a:gd name="T24" fmla="*/ 27 h 2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2" h="27">
                      <a:moveTo>
                        <a:pt x="7" y="5"/>
                      </a:moveTo>
                      <a:cubicBezTo>
                        <a:pt x="5" y="6"/>
                        <a:pt x="3" y="7"/>
                        <a:pt x="2" y="9"/>
                      </a:cubicBezTo>
                      <a:cubicBezTo>
                        <a:pt x="0" y="11"/>
                        <a:pt x="2" y="11"/>
                        <a:pt x="2" y="14"/>
                      </a:cubicBezTo>
                      <a:cubicBezTo>
                        <a:pt x="3" y="18"/>
                        <a:pt x="1" y="23"/>
                        <a:pt x="2" y="27"/>
                      </a:cubicBezTo>
                      <a:cubicBezTo>
                        <a:pt x="7" y="25"/>
                        <a:pt x="5" y="16"/>
                        <a:pt x="7" y="13"/>
                      </a:cubicBezTo>
                      <a:cubicBezTo>
                        <a:pt x="9" y="11"/>
                        <a:pt x="11" y="10"/>
                        <a:pt x="11" y="7"/>
                      </a:cubicBezTo>
                      <a:cubicBezTo>
                        <a:pt x="12" y="4"/>
                        <a:pt x="9" y="3"/>
                        <a:pt x="9" y="0"/>
                      </a:cubicBezTo>
                    </a:path>
                  </a:pathLst>
                </a:custGeom>
                <a:solidFill>
                  <a:srgbClr val="FDDDB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19" name="Freeform 188"/>
                <p:cNvSpPr>
                  <a:spLocks noChangeArrowheads="1"/>
                </p:cNvSpPr>
                <p:nvPr/>
              </p:nvSpPr>
              <p:spPr bwMode="auto">
                <a:xfrm>
                  <a:off x="2621" y="3051"/>
                  <a:ext cx="25" cy="128"/>
                </a:xfrm>
                <a:custGeom>
                  <a:avLst/>
                  <a:gdLst>
                    <a:gd name="T0" fmla="*/ 6189 w 11"/>
                    <a:gd name="T1" fmla="*/ 0 h 52"/>
                    <a:gd name="T2" fmla="*/ 0 w 11"/>
                    <a:gd name="T3" fmla="*/ 72770 h 52"/>
                    <a:gd name="T4" fmla="*/ 6189 w 11"/>
                    <a:gd name="T5" fmla="*/ 172443 h 52"/>
                    <a:gd name="T6" fmla="*/ 0 60000 65536"/>
                    <a:gd name="T7" fmla="*/ 0 60000 65536"/>
                    <a:gd name="T8" fmla="*/ 0 60000 65536"/>
                    <a:gd name="T9" fmla="*/ 0 w 11"/>
                    <a:gd name="T10" fmla="*/ 0 h 52"/>
                    <a:gd name="T11" fmla="*/ 11 w 11"/>
                    <a:gd name="T12" fmla="*/ 52 h 5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" h="52">
                      <a:moveTo>
                        <a:pt x="4" y="0"/>
                      </a:moveTo>
                      <a:cubicBezTo>
                        <a:pt x="3" y="7"/>
                        <a:pt x="0" y="16"/>
                        <a:pt x="0" y="22"/>
                      </a:cubicBezTo>
                      <a:cubicBezTo>
                        <a:pt x="0" y="30"/>
                        <a:pt x="11" y="44"/>
                        <a:pt x="4" y="52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20" name="Freeform 189"/>
                <p:cNvSpPr>
                  <a:spLocks noChangeArrowheads="1"/>
                </p:cNvSpPr>
                <p:nvPr/>
              </p:nvSpPr>
              <p:spPr bwMode="auto">
                <a:xfrm>
                  <a:off x="2201" y="2865"/>
                  <a:ext cx="90" cy="52"/>
                </a:xfrm>
                <a:custGeom>
                  <a:avLst/>
                  <a:gdLst>
                    <a:gd name="T0" fmla="*/ 72522 w 39"/>
                    <a:gd name="T1" fmla="*/ 0 h 21"/>
                    <a:gd name="T2" fmla="*/ 42593 w 39"/>
                    <a:gd name="T3" fmla="*/ 24017 h 21"/>
                    <a:gd name="T4" fmla="*/ 0 w 39"/>
                    <a:gd name="T5" fmla="*/ 73528 h 21"/>
                    <a:gd name="T6" fmla="*/ 0 60000 65536"/>
                    <a:gd name="T7" fmla="*/ 0 60000 65536"/>
                    <a:gd name="T8" fmla="*/ 0 60000 65536"/>
                    <a:gd name="T9" fmla="*/ 0 w 39"/>
                    <a:gd name="T10" fmla="*/ 0 h 21"/>
                    <a:gd name="T11" fmla="*/ 39 w 39"/>
                    <a:gd name="T12" fmla="*/ 21 h 2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39" h="21">
                      <a:moveTo>
                        <a:pt x="39" y="0"/>
                      </a:moveTo>
                      <a:cubicBezTo>
                        <a:pt x="34" y="8"/>
                        <a:pt x="29" y="3"/>
                        <a:pt x="23" y="7"/>
                      </a:cubicBezTo>
                      <a:cubicBezTo>
                        <a:pt x="18" y="9"/>
                        <a:pt x="6" y="21"/>
                        <a:pt x="0" y="21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21" name="Freeform 190"/>
                <p:cNvSpPr>
                  <a:spLocks noChangeArrowheads="1"/>
                </p:cNvSpPr>
                <p:nvPr/>
              </p:nvSpPr>
              <p:spPr bwMode="auto">
                <a:xfrm>
                  <a:off x="2171" y="2780"/>
                  <a:ext cx="100" cy="42"/>
                </a:xfrm>
                <a:custGeom>
                  <a:avLst/>
                  <a:gdLst>
                    <a:gd name="T0" fmla="*/ 85705 w 43"/>
                    <a:gd name="T1" fmla="*/ 2760 h 17"/>
                    <a:gd name="T2" fmla="*/ 0 w 43"/>
                    <a:gd name="T3" fmla="*/ 20723 h 17"/>
                    <a:gd name="T4" fmla="*/ 0 60000 65536"/>
                    <a:gd name="T5" fmla="*/ 0 60000 65536"/>
                    <a:gd name="T6" fmla="*/ 0 w 43"/>
                    <a:gd name="T7" fmla="*/ 0 h 17"/>
                    <a:gd name="T8" fmla="*/ 43 w 43"/>
                    <a:gd name="T9" fmla="*/ 17 h 1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43" h="17">
                      <a:moveTo>
                        <a:pt x="43" y="1"/>
                      </a:moveTo>
                      <a:cubicBezTo>
                        <a:pt x="33" y="0"/>
                        <a:pt x="13" y="17"/>
                        <a:pt x="0" y="6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22" name="Freeform 191"/>
                <p:cNvSpPr>
                  <a:spLocks noChangeArrowheads="1"/>
                </p:cNvSpPr>
                <p:nvPr/>
              </p:nvSpPr>
              <p:spPr bwMode="auto">
                <a:xfrm>
                  <a:off x="2748" y="3046"/>
                  <a:ext cx="28" cy="116"/>
                </a:xfrm>
                <a:custGeom>
                  <a:avLst/>
                  <a:gdLst>
                    <a:gd name="T0" fmla="*/ 0 w 12"/>
                    <a:gd name="T1" fmla="*/ 0 h 47"/>
                    <a:gd name="T2" fmla="*/ 12451 w 12"/>
                    <a:gd name="T3" fmla="*/ 159510 h 47"/>
                    <a:gd name="T4" fmla="*/ 0 60000 65536"/>
                    <a:gd name="T5" fmla="*/ 0 60000 65536"/>
                    <a:gd name="T6" fmla="*/ 0 w 12"/>
                    <a:gd name="T7" fmla="*/ 0 h 47"/>
                    <a:gd name="T8" fmla="*/ 12 w 12"/>
                    <a:gd name="T9" fmla="*/ 47 h 4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2" h="47">
                      <a:moveTo>
                        <a:pt x="0" y="0"/>
                      </a:moveTo>
                      <a:cubicBezTo>
                        <a:pt x="12" y="18"/>
                        <a:pt x="8" y="34"/>
                        <a:pt x="6" y="47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23" name="Freeform 192"/>
                <p:cNvSpPr>
                  <a:spLocks noChangeArrowheads="1"/>
                </p:cNvSpPr>
                <p:nvPr/>
              </p:nvSpPr>
              <p:spPr bwMode="auto">
                <a:xfrm>
                  <a:off x="2714" y="3051"/>
                  <a:ext cx="30" cy="121"/>
                </a:xfrm>
                <a:custGeom>
                  <a:avLst/>
                  <a:gdLst>
                    <a:gd name="T0" fmla="*/ 1842 w 13"/>
                    <a:gd name="T1" fmla="*/ 0 h 49"/>
                    <a:gd name="T2" fmla="*/ 0 w 13"/>
                    <a:gd name="T3" fmla="*/ 167296 h 49"/>
                    <a:gd name="T4" fmla="*/ 0 60000 65536"/>
                    <a:gd name="T5" fmla="*/ 0 60000 65536"/>
                    <a:gd name="T6" fmla="*/ 0 w 13"/>
                    <a:gd name="T7" fmla="*/ 0 h 49"/>
                    <a:gd name="T8" fmla="*/ 13 w 13"/>
                    <a:gd name="T9" fmla="*/ 49 h 49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3" h="49">
                      <a:moveTo>
                        <a:pt x="1" y="0"/>
                      </a:moveTo>
                      <a:cubicBezTo>
                        <a:pt x="6" y="11"/>
                        <a:pt x="13" y="38"/>
                        <a:pt x="0" y="49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24" name="Freeform 193"/>
                <p:cNvSpPr>
                  <a:spLocks noChangeArrowheads="1"/>
                </p:cNvSpPr>
                <p:nvPr/>
              </p:nvSpPr>
              <p:spPr bwMode="auto">
                <a:xfrm>
                  <a:off x="2674" y="3061"/>
                  <a:ext cx="14" cy="118"/>
                </a:xfrm>
                <a:custGeom>
                  <a:avLst/>
                  <a:gdLst>
                    <a:gd name="T0" fmla="*/ 7889 w 6"/>
                    <a:gd name="T1" fmla="*/ 0 h 48"/>
                    <a:gd name="T2" fmla="*/ 12451 w 6"/>
                    <a:gd name="T3" fmla="*/ 157375 h 48"/>
                    <a:gd name="T4" fmla="*/ 0 60000 65536"/>
                    <a:gd name="T5" fmla="*/ 0 60000 65536"/>
                    <a:gd name="T6" fmla="*/ 0 w 6"/>
                    <a:gd name="T7" fmla="*/ 0 h 48"/>
                    <a:gd name="T8" fmla="*/ 6 w 6"/>
                    <a:gd name="T9" fmla="*/ 48 h 48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6" h="48">
                      <a:moveTo>
                        <a:pt x="4" y="0"/>
                      </a:moveTo>
                      <a:cubicBezTo>
                        <a:pt x="0" y="12"/>
                        <a:pt x="5" y="35"/>
                        <a:pt x="6" y="48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25" name="Freeform 194"/>
                <p:cNvSpPr>
                  <a:spLocks noChangeArrowheads="1"/>
                </p:cNvSpPr>
                <p:nvPr/>
              </p:nvSpPr>
              <p:spPr bwMode="auto">
                <a:xfrm>
                  <a:off x="2788" y="3019"/>
                  <a:ext cx="28" cy="145"/>
                </a:xfrm>
                <a:custGeom>
                  <a:avLst/>
                  <a:gdLst>
                    <a:gd name="T0" fmla="*/ 0 w 12"/>
                    <a:gd name="T1" fmla="*/ 0 h 59"/>
                    <a:gd name="T2" fmla="*/ 0 w 12"/>
                    <a:gd name="T3" fmla="*/ 192764 h 59"/>
                    <a:gd name="T4" fmla="*/ 0 60000 65536"/>
                    <a:gd name="T5" fmla="*/ 0 60000 65536"/>
                    <a:gd name="T6" fmla="*/ 0 w 12"/>
                    <a:gd name="T7" fmla="*/ 0 h 59"/>
                    <a:gd name="T8" fmla="*/ 12 w 12"/>
                    <a:gd name="T9" fmla="*/ 59 h 59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2" h="59">
                      <a:moveTo>
                        <a:pt x="0" y="0"/>
                      </a:moveTo>
                      <a:cubicBezTo>
                        <a:pt x="12" y="27"/>
                        <a:pt x="5" y="46"/>
                        <a:pt x="0" y="59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26" name="Freeform 195"/>
                <p:cNvSpPr>
                  <a:spLocks noChangeArrowheads="1"/>
                </p:cNvSpPr>
                <p:nvPr/>
              </p:nvSpPr>
              <p:spPr bwMode="auto">
                <a:xfrm>
                  <a:off x="2558" y="3053"/>
                  <a:ext cx="14" cy="111"/>
                </a:xfrm>
                <a:custGeom>
                  <a:avLst/>
                  <a:gdLst>
                    <a:gd name="T0" fmla="*/ 5957 w 6"/>
                    <a:gd name="T1" fmla="*/ 0 h 45"/>
                    <a:gd name="T2" fmla="*/ 12451 w 6"/>
                    <a:gd name="T3" fmla="*/ 152228 h 45"/>
                    <a:gd name="T4" fmla="*/ 0 60000 65536"/>
                    <a:gd name="T5" fmla="*/ 0 60000 65536"/>
                    <a:gd name="T6" fmla="*/ 0 w 6"/>
                    <a:gd name="T7" fmla="*/ 0 h 45"/>
                    <a:gd name="T8" fmla="*/ 6 w 6"/>
                    <a:gd name="T9" fmla="*/ 45 h 4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6" h="45">
                      <a:moveTo>
                        <a:pt x="3" y="0"/>
                      </a:moveTo>
                      <a:cubicBezTo>
                        <a:pt x="0" y="12"/>
                        <a:pt x="2" y="33"/>
                        <a:pt x="6" y="45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27" name="Freeform 196"/>
                <p:cNvSpPr>
                  <a:spLocks noChangeArrowheads="1"/>
                </p:cNvSpPr>
                <p:nvPr/>
              </p:nvSpPr>
              <p:spPr bwMode="auto">
                <a:xfrm>
                  <a:off x="2465" y="3022"/>
                  <a:ext cx="26" cy="124"/>
                </a:xfrm>
                <a:custGeom>
                  <a:avLst/>
                  <a:gdLst>
                    <a:gd name="T0" fmla="*/ 25090 w 11"/>
                    <a:gd name="T1" fmla="*/ 0 h 50"/>
                    <a:gd name="T2" fmla="*/ 20575 w 11"/>
                    <a:gd name="T3" fmla="*/ 177789 h 50"/>
                    <a:gd name="T4" fmla="*/ 0 60000 65536"/>
                    <a:gd name="T5" fmla="*/ 0 60000 65536"/>
                    <a:gd name="T6" fmla="*/ 0 w 11"/>
                    <a:gd name="T7" fmla="*/ 0 h 50"/>
                    <a:gd name="T8" fmla="*/ 11 w 11"/>
                    <a:gd name="T9" fmla="*/ 50 h 50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" h="50">
                      <a:moveTo>
                        <a:pt x="11" y="0"/>
                      </a:moveTo>
                      <a:cubicBezTo>
                        <a:pt x="3" y="11"/>
                        <a:pt x="0" y="40"/>
                        <a:pt x="9" y="50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28" name="Freeform 197"/>
                <p:cNvSpPr>
                  <a:spLocks noChangeArrowheads="1"/>
                </p:cNvSpPr>
                <p:nvPr/>
              </p:nvSpPr>
              <p:spPr bwMode="auto">
                <a:xfrm>
                  <a:off x="2410" y="3012"/>
                  <a:ext cx="25" cy="69"/>
                </a:xfrm>
                <a:custGeom>
                  <a:avLst/>
                  <a:gdLst>
                    <a:gd name="T0" fmla="*/ 17877 w 11"/>
                    <a:gd name="T1" fmla="*/ 0 h 28"/>
                    <a:gd name="T2" fmla="*/ 0 w 11"/>
                    <a:gd name="T3" fmla="*/ 93889 h 28"/>
                    <a:gd name="T4" fmla="*/ 0 60000 65536"/>
                    <a:gd name="T5" fmla="*/ 0 60000 65536"/>
                    <a:gd name="T6" fmla="*/ 0 w 11"/>
                    <a:gd name="T7" fmla="*/ 0 h 28"/>
                    <a:gd name="T8" fmla="*/ 11 w 11"/>
                    <a:gd name="T9" fmla="*/ 28 h 28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" h="28">
                      <a:moveTo>
                        <a:pt x="11" y="0"/>
                      </a:moveTo>
                      <a:cubicBezTo>
                        <a:pt x="7" y="5"/>
                        <a:pt x="5" y="27"/>
                        <a:pt x="0" y="28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29" name="Freeform 198"/>
                <p:cNvSpPr>
                  <a:spLocks noChangeArrowheads="1"/>
                </p:cNvSpPr>
                <p:nvPr/>
              </p:nvSpPr>
              <p:spPr bwMode="auto">
                <a:xfrm>
                  <a:off x="2349" y="2985"/>
                  <a:ext cx="21" cy="82"/>
                </a:xfrm>
                <a:custGeom>
                  <a:avLst/>
                  <a:gdLst>
                    <a:gd name="T0" fmla="*/ 18408 w 9"/>
                    <a:gd name="T1" fmla="*/ 0 h 33"/>
                    <a:gd name="T2" fmla="*/ 1932 w 9"/>
                    <a:gd name="T3" fmla="*/ 119365 h 33"/>
                    <a:gd name="T4" fmla="*/ 0 60000 65536"/>
                    <a:gd name="T5" fmla="*/ 0 60000 65536"/>
                    <a:gd name="T6" fmla="*/ 0 w 9"/>
                    <a:gd name="T7" fmla="*/ 0 h 33"/>
                    <a:gd name="T8" fmla="*/ 9 w 9"/>
                    <a:gd name="T9" fmla="*/ 33 h 33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9" h="33">
                      <a:moveTo>
                        <a:pt x="9" y="0"/>
                      </a:moveTo>
                      <a:cubicBezTo>
                        <a:pt x="4" y="11"/>
                        <a:pt x="0" y="24"/>
                        <a:pt x="1" y="33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30" name="Freeform 199"/>
                <p:cNvSpPr>
                  <a:spLocks noChangeArrowheads="1"/>
                </p:cNvSpPr>
                <p:nvPr/>
              </p:nvSpPr>
              <p:spPr bwMode="auto">
                <a:xfrm>
                  <a:off x="2324" y="2958"/>
                  <a:ext cx="32" cy="76"/>
                </a:xfrm>
                <a:custGeom>
                  <a:avLst/>
                  <a:gdLst>
                    <a:gd name="T0" fmla="*/ 23824 w 14"/>
                    <a:gd name="T1" fmla="*/ 0 h 31"/>
                    <a:gd name="T2" fmla="*/ 0 w 14"/>
                    <a:gd name="T3" fmla="*/ 96454 h 31"/>
                    <a:gd name="T4" fmla="*/ 0 60000 65536"/>
                    <a:gd name="T5" fmla="*/ 0 60000 65536"/>
                    <a:gd name="T6" fmla="*/ 0 w 14"/>
                    <a:gd name="T7" fmla="*/ 0 h 31"/>
                    <a:gd name="T8" fmla="*/ 14 w 14"/>
                    <a:gd name="T9" fmla="*/ 31 h 31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4" h="31">
                      <a:moveTo>
                        <a:pt x="14" y="0"/>
                      </a:moveTo>
                      <a:cubicBezTo>
                        <a:pt x="14" y="5"/>
                        <a:pt x="7" y="31"/>
                        <a:pt x="0" y="30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31" name="Freeform 200"/>
                <p:cNvSpPr>
                  <a:spLocks noChangeArrowheads="1"/>
                </p:cNvSpPr>
                <p:nvPr/>
              </p:nvSpPr>
              <p:spPr bwMode="auto">
                <a:xfrm>
                  <a:off x="2268" y="2631"/>
                  <a:ext cx="70" cy="18"/>
                </a:xfrm>
                <a:custGeom>
                  <a:avLst/>
                  <a:gdLst>
                    <a:gd name="T0" fmla="*/ 61360 w 30"/>
                    <a:gd name="T1" fmla="*/ 6071 h 7"/>
                    <a:gd name="T2" fmla="*/ 0 w 30"/>
                    <a:gd name="T3" fmla="*/ 9573 h 7"/>
                    <a:gd name="T4" fmla="*/ 5957 w 30"/>
                    <a:gd name="T5" fmla="*/ 0 h 7"/>
                    <a:gd name="T6" fmla="*/ 0 60000 65536"/>
                    <a:gd name="T7" fmla="*/ 0 60000 65536"/>
                    <a:gd name="T8" fmla="*/ 0 60000 65536"/>
                    <a:gd name="T9" fmla="*/ 0 w 30"/>
                    <a:gd name="T10" fmla="*/ 0 h 7"/>
                    <a:gd name="T11" fmla="*/ 30 w 30"/>
                    <a:gd name="T12" fmla="*/ 7 h 7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30" h="7">
                      <a:moveTo>
                        <a:pt x="30" y="1"/>
                      </a:moveTo>
                      <a:cubicBezTo>
                        <a:pt x="19" y="1"/>
                        <a:pt x="11" y="7"/>
                        <a:pt x="0" y="2"/>
                      </a:cubicBezTo>
                      <a:cubicBezTo>
                        <a:pt x="1" y="1"/>
                        <a:pt x="2" y="1"/>
                        <a:pt x="3" y="0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32" name="Freeform 201"/>
                <p:cNvSpPr>
                  <a:spLocks noChangeArrowheads="1"/>
                </p:cNvSpPr>
                <p:nvPr/>
              </p:nvSpPr>
              <p:spPr bwMode="auto">
                <a:xfrm>
                  <a:off x="2366" y="2536"/>
                  <a:ext cx="25" cy="13"/>
                </a:xfrm>
                <a:custGeom>
                  <a:avLst/>
                  <a:gdLst>
                    <a:gd name="T0" fmla="*/ 17877 w 11"/>
                    <a:gd name="T1" fmla="*/ 27188 h 5"/>
                    <a:gd name="T2" fmla="*/ 3461 w 11"/>
                    <a:gd name="T3" fmla="*/ 0 h 5"/>
                    <a:gd name="T4" fmla="*/ 0 60000 65536"/>
                    <a:gd name="T5" fmla="*/ 0 60000 65536"/>
                    <a:gd name="T6" fmla="*/ 0 w 11"/>
                    <a:gd name="T7" fmla="*/ 0 h 5"/>
                    <a:gd name="T8" fmla="*/ 11 w 11"/>
                    <a:gd name="T9" fmla="*/ 5 h 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" h="5">
                      <a:moveTo>
                        <a:pt x="11" y="5"/>
                      </a:moveTo>
                      <a:cubicBezTo>
                        <a:pt x="8" y="4"/>
                        <a:pt x="0" y="5"/>
                        <a:pt x="2" y="0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33" name="Freeform 202"/>
                <p:cNvSpPr>
                  <a:spLocks noChangeArrowheads="1"/>
                </p:cNvSpPr>
                <p:nvPr/>
              </p:nvSpPr>
              <p:spPr bwMode="auto">
                <a:xfrm>
                  <a:off x="2428" y="2489"/>
                  <a:ext cx="26" cy="13"/>
                </a:xfrm>
                <a:custGeom>
                  <a:avLst/>
                  <a:gdLst>
                    <a:gd name="T0" fmla="*/ 25090 w 11"/>
                    <a:gd name="T1" fmla="*/ 27188 h 5"/>
                    <a:gd name="T2" fmla="*/ 0 w 11"/>
                    <a:gd name="T3" fmla="*/ 6536 h 5"/>
                    <a:gd name="T4" fmla="*/ 0 60000 65536"/>
                    <a:gd name="T5" fmla="*/ 0 60000 65536"/>
                    <a:gd name="T6" fmla="*/ 0 w 11"/>
                    <a:gd name="T7" fmla="*/ 0 h 5"/>
                    <a:gd name="T8" fmla="*/ 11 w 11"/>
                    <a:gd name="T9" fmla="*/ 5 h 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" h="5">
                      <a:moveTo>
                        <a:pt x="11" y="5"/>
                      </a:moveTo>
                      <a:cubicBezTo>
                        <a:pt x="7" y="3"/>
                        <a:pt x="4" y="0"/>
                        <a:pt x="0" y="1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34" name="Freeform 203"/>
                <p:cNvSpPr>
                  <a:spLocks noChangeArrowheads="1"/>
                </p:cNvSpPr>
                <p:nvPr/>
              </p:nvSpPr>
              <p:spPr bwMode="auto">
                <a:xfrm>
                  <a:off x="2563" y="2419"/>
                  <a:ext cx="21" cy="19"/>
                </a:xfrm>
                <a:custGeom>
                  <a:avLst/>
                  <a:gdLst>
                    <a:gd name="T0" fmla="*/ 18408 w 9"/>
                    <a:gd name="T1" fmla="*/ 19183 h 8"/>
                    <a:gd name="T2" fmla="*/ 0 w 9"/>
                    <a:gd name="T3" fmla="*/ 2104 h 8"/>
                    <a:gd name="T4" fmla="*/ 0 60000 65536"/>
                    <a:gd name="T5" fmla="*/ 0 60000 65536"/>
                    <a:gd name="T6" fmla="*/ 0 w 9"/>
                    <a:gd name="T7" fmla="*/ 0 h 8"/>
                    <a:gd name="T8" fmla="*/ 9 w 9"/>
                    <a:gd name="T9" fmla="*/ 8 h 8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9" h="8">
                      <a:moveTo>
                        <a:pt x="9" y="8"/>
                      </a:moveTo>
                      <a:cubicBezTo>
                        <a:pt x="8" y="3"/>
                        <a:pt x="5" y="0"/>
                        <a:pt x="0" y="1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535" name="Freeform 204"/>
                <p:cNvSpPr>
                  <a:spLocks noChangeArrowheads="1"/>
                </p:cNvSpPr>
                <p:nvPr/>
              </p:nvSpPr>
              <p:spPr bwMode="auto">
                <a:xfrm>
                  <a:off x="2521" y="2421"/>
                  <a:ext cx="30" cy="27"/>
                </a:xfrm>
                <a:custGeom>
                  <a:avLst/>
                  <a:gdLst>
                    <a:gd name="T0" fmla="*/ 24028 w 13"/>
                    <a:gd name="T1" fmla="*/ 35461 h 11"/>
                    <a:gd name="T2" fmla="*/ 0 w 13"/>
                    <a:gd name="T3" fmla="*/ 0 h 11"/>
                    <a:gd name="T4" fmla="*/ 0 60000 65536"/>
                    <a:gd name="T5" fmla="*/ 0 60000 65536"/>
                    <a:gd name="T6" fmla="*/ 0 w 13"/>
                    <a:gd name="T7" fmla="*/ 0 h 11"/>
                    <a:gd name="T8" fmla="*/ 13 w 13"/>
                    <a:gd name="T9" fmla="*/ 11 h 11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3" h="11">
                      <a:moveTo>
                        <a:pt x="13" y="11"/>
                      </a:moveTo>
                      <a:cubicBezTo>
                        <a:pt x="9" y="9"/>
                        <a:pt x="6" y="3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</p:grpSp>
          <p:grpSp>
            <p:nvGrpSpPr>
              <p:cNvPr id="4113" name="Group 205"/>
              <p:cNvGrpSpPr>
                <a:grpSpLocks/>
              </p:cNvGrpSpPr>
              <p:nvPr/>
            </p:nvGrpSpPr>
            <p:grpSpPr bwMode="auto">
              <a:xfrm>
                <a:off x="1897" y="1103"/>
                <a:ext cx="2397" cy="2321"/>
                <a:chOff x="1897" y="1103"/>
                <a:chExt cx="2397" cy="2321"/>
              </a:xfrm>
            </p:grpSpPr>
            <p:sp>
              <p:nvSpPr>
                <p:cNvPr id="4136" name="Freeform 206"/>
                <p:cNvSpPr>
                  <a:spLocks noChangeArrowheads="1"/>
                </p:cNvSpPr>
                <p:nvPr/>
              </p:nvSpPr>
              <p:spPr bwMode="auto">
                <a:xfrm>
                  <a:off x="2674" y="2431"/>
                  <a:ext cx="7" cy="17"/>
                </a:xfrm>
                <a:custGeom>
                  <a:avLst/>
                  <a:gdLst>
                    <a:gd name="T0" fmla="*/ 5957 w 3"/>
                    <a:gd name="T1" fmla="*/ 20524 h 7"/>
                    <a:gd name="T2" fmla="*/ 0 w 3"/>
                    <a:gd name="T3" fmla="*/ 0 h 7"/>
                    <a:gd name="T4" fmla="*/ 0 60000 65536"/>
                    <a:gd name="T5" fmla="*/ 0 60000 65536"/>
                    <a:gd name="T6" fmla="*/ 0 w 3"/>
                    <a:gd name="T7" fmla="*/ 0 h 7"/>
                    <a:gd name="T8" fmla="*/ 3 w 3"/>
                    <a:gd name="T9" fmla="*/ 7 h 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3" h="7">
                      <a:moveTo>
                        <a:pt x="3" y="7"/>
                      </a:moveTo>
                      <a:cubicBezTo>
                        <a:pt x="3" y="3"/>
                        <a:pt x="2" y="1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37" name="Freeform 207"/>
                <p:cNvSpPr>
                  <a:spLocks noChangeArrowheads="1"/>
                </p:cNvSpPr>
                <p:nvPr/>
              </p:nvSpPr>
              <p:spPr bwMode="auto">
                <a:xfrm>
                  <a:off x="2704" y="2453"/>
                  <a:ext cx="7" cy="27"/>
                </a:xfrm>
                <a:custGeom>
                  <a:avLst/>
                  <a:gdLst>
                    <a:gd name="T0" fmla="*/ 4508 w 3"/>
                    <a:gd name="T1" fmla="*/ 35461 h 11"/>
                    <a:gd name="T2" fmla="*/ 0 w 3"/>
                    <a:gd name="T3" fmla="*/ 0 h 11"/>
                    <a:gd name="T4" fmla="*/ 0 60000 65536"/>
                    <a:gd name="T5" fmla="*/ 0 60000 65536"/>
                    <a:gd name="T6" fmla="*/ 0 w 3"/>
                    <a:gd name="T7" fmla="*/ 0 h 11"/>
                    <a:gd name="T8" fmla="*/ 3 w 3"/>
                    <a:gd name="T9" fmla="*/ 11 h 11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3" h="11">
                      <a:moveTo>
                        <a:pt x="2" y="11"/>
                      </a:moveTo>
                      <a:cubicBezTo>
                        <a:pt x="3" y="7"/>
                        <a:pt x="3" y="2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38" name="Freeform 208"/>
                <p:cNvSpPr>
                  <a:spLocks noChangeArrowheads="1"/>
                </p:cNvSpPr>
                <p:nvPr/>
              </p:nvSpPr>
              <p:spPr bwMode="auto">
                <a:xfrm>
                  <a:off x="2588" y="3056"/>
                  <a:ext cx="17" cy="118"/>
                </a:xfrm>
                <a:custGeom>
                  <a:avLst/>
                  <a:gdLst>
                    <a:gd name="T0" fmla="*/ 11902 w 7"/>
                    <a:gd name="T1" fmla="*/ 0 h 48"/>
                    <a:gd name="T2" fmla="*/ 20524 w 7"/>
                    <a:gd name="T3" fmla="*/ 157375 h 48"/>
                    <a:gd name="T4" fmla="*/ 0 60000 65536"/>
                    <a:gd name="T5" fmla="*/ 0 60000 65536"/>
                    <a:gd name="T6" fmla="*/ 0 w 7"/>
                    <a:gd name="T7" fmla="*/ 0 h 48"/>
                    <a:gd name="T8" fmla="*/ 7 w 7"/>
                    <a:gd name="T9" fmla="*/ 48 h 48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7" h="48">
                      <a:moveTo>
                        <a:pt x="4" y="0"/>
                      </a:moveTo>
                      <a:cubicBezTo>
                        <a:pt x="4" y="14"/>
                        <a:pt x="0" y="35"/>
                        <a:pt x="7" y="48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39" name="Freeform 209"/>
                <p:cNvSpPr>
                  <a:spLocks noChangeArrowheads="1"/>
                </p:cNvSpPr>
                <p:nvPr/>
              </p:nvSpPr>
              <p:spPr bwMode="auto">
                <a:xfrm>
                  <a:off x="2512" y="3036"/>
                  <a:ext cx="14" cy="119"/>
                </a:xfrm>
                <a:custGeom>
                  <a:avLst/>
                  <a:gdLst>
                    <a:gd name="T0" fmla="*/ 4508 w 6"/>
                    <a:gd name="T1" fmla="*/ 0 h 48"/>
                    <a:gd name="T2" fmla="*/ 5957 w 6"/>
                    <a:gd name="T3" fmla="*/ 134217 h 48"/>
                    <a:gd name="T4" fmla="*/ 10519 w 6"/>
                    <a:gd name="T5" fmla="*/ 169687 h 48"/>
                    <a:gd name="T6" fmla="*/ 0 60000 65536"/>
                    <a:gd name="T7" fmla="*/ 0 60000 65536"/>
                    <a:gd name="T8" fmla="*/ 0 60000 65536"/>
                    <a:gd name="T9" fmla="*/ 0 w 6"/>
                    <a:gd name="T10" fmla="*/ 0 h 48"/>
                    <a:gd name="T11" fmla="*/ 6 w 6"/>
                    <a:gd name="T12" fmla="*/ 48 h 4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" h="48">
                      <a:moveTo>
                        <a:pt x="2" y="0"/>
                      </a:moveTo>
                      <a:cubicBezTo>
                        <a:pt x="1" y="13"/>
                        <a:pt x="0" y="25"/>
                        <a:pt x="3" y="38"/>
                      </a:cubicBezTo>
                      <a:cubicBezTo>
                        <a:pt x="4" y="41"/>
                        <a:pt x="6" y="47"/>
                        <a:pt x="5" y="48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40" name="Freeform 210"/>
                <p:cNvSpPr>
                  <a:spLocks noChangeArrowheads="1"/>
                </p:cNvSpPr>
                <p:nvPr/>
              </p:nvSpPr>
              <p:spPr bwMode="auto">
                <a:xfrm>
                  <a:off x="2268" y="2902"/>
                  <a:ext cx="37" cy="62"/>
                </a:xfrm>
                <a:custGeom>
                  <a:avLst/>
                  <a:gdLst>
                    <a:gd name="T0" fmla="*/ 30423 w 16"/>
                    <a:gd name="T1" fmla="*/ 0 h 25"/>
                    <a:gd name="T2" fmla="*/ 0 w 16"/>
                    <a:gd name="T3" fmla="*/ 88861 h 25"/>
                    <a:gd name="T4" fmla="*/ 0 60000 65536"/>
                    <a:gd name="T5" fmla="*/ 0 60000 65536"/>
                    <a:gd name="T6" fmla="*/ 0 w 16"/>
                    <a:gd name="T7" fmla="*/ 0 h 25"/>
                    <a:gd name="T8" fmla="*/ 16 w 16"/>
                    <a:gd name="T9" fmla="*/ 25 h 2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6" h="25">
                      <a:moveTo>
                        <a:pt x="16" y="0"/>
                      </a:moveTo>
                      <a:cubicBezTo>
                        <a:pt x="9" y="5"/>
                        <a:pt x="3" y="16"/>
                        <a:pt x="0" y="25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41" name="Freeform 211"/>
                <p:cNvSpPr>
                  <a:spLocks noChangeArrowheads="1"/>
                </p:cNvSpPr>
                <p:nvPr/>
              </p:nvSpPr>
              <p:spPr bwMode="auto">
                <a:xfrm>
                  <a:off x="2278" y="2917"/>
                  <a:ext cx="41" cy="60"/>
                </a:xfrm>
                <a:custGeom>
                  <a:avLst/>
                  <a:gdLst>
                    <a:gd name="T0" fmla="*/ 29616 w 18"/>
                    <a:gd name="T1" fmla="*/ 0 h 24"/>
                    <a:gd name="T2" fmla="*/ 0 w 18"/>
                    <a:gd name="T3" fmla="*/ 91613 h 24"/>
                    <a:gd name="T4" fmla="*/ 0 60000 65536"/>
                    <a:gd name="T5" fmla="*/ 0 60000 65536"/>
                    <a:gd name="T6" fmla="*/ 0 w 18"/>
                    <a:gd name="T7" fmla="*/ 0 h 24"/>
                    <a:gd name="T8" fmla="*/ 18 w 18"/>
                    <a:gd name="T9" fmla="*/ 24 h 24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8" h="24">
                      <a:moveTo>
                        <a:pt x="18" y="0"/>
                      </a:moveTo>
                      <a:cubicBezTo>
                        <a:pt x="16" y="9"/>
                        <a:pt x="6" y="20"/>
                        <a:pt x="0" y="24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42" name="Freeform 212"/>
                <p:cNvSpPr>
                  <a:spLocks noChangeArrowheads="1"/>
                </p:cNvSpPr>
                <p:nvPr/>
              </p:nvSpPr>
              <p:spPr bwMode="auto">
                <a:xfrm>
                  <a:off x="2185" y="2729"/>
                  <a:ext cx="83" cy="37"/>
                </a:xfrm>
                <a:custGeom>
                  <a:avLst/>
                  <a:gdLst>
                    <a:gd name="T0" fmla="*/ 66056 w 36"/>
                    <a:gd name="T1" fmla="*/ 6766 h 15"/>
                    <a:gd name="T2" fmla="*/ 9780 w 36"/>
                    <a:gd name="T3" fmla="*/ 0 h 15"/>
                    <a:gd name="T4" fmla="*/ 0 60000 65536"/>
                    <a:gd name="T5" fmla="*/ 0 60000 65536"/>
                    <a:gd name="T6" fmla="*/ 0 w 36"/>
                    <a:gd name="T7" fmla="*/ 0 h 15"/>
                    <a:gd name="T8" fmla="*/ 36 w 36"/>
                    <a:gd name="T9" fmla="*/ 15 h 1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36" h="15">
                      <a:moveTo>
                        <a:pt x="36" y="2"/>
                      </a:moveTo>
                      <a:cubicBezTo>
                        <a:pt x="31" y="4"/>
                        <a:pt x="0" y="15"/>
                        <a:pt x="5" y="0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43" name="Freeform 213"/>
                <p:cNvSpPr>
                  <a:spLocks noChangeArrowheads="1"/>
                </p:cNvSpPr>
                <p:nvPr/>
              </p:nvSpPr>
              <p:spPr bwMode="auto">
                <a:xfrm>
                  <a:off x="2224" y="2692"/>
                  <a:ext cx="61" cy="15"/>
                </a:xfrm>
                <a:custGeom>
                  <a:avLst/>
                  <a:gdLst>
                    <a:gd name="T0" fmla="*/ 56024 w 26"/>
                    <a:gd name="T1" fmla="*/ 12188 h 6"/>
                    <a:gd name="T2" fmla="*/ 2004 w 26"/>
                    <a:gd name="T3" fmla="*/ 22738 h 6"/>
                    <a:gd name="T4" fmla="*/ 0 w 26"/>
                    <a:gd name="T5" fmla="*/ 0 h 6"/>
                    <a:gd name="T6" fmla="*/ 0 60000 65536"/>
                    <a:gd name="T7" fmla="*/ 0 60000 65536"/>
                    <a:gd name="T8" fmla="*/ 0 60000 65536"/>
                    <a:gd name="T9" fmla="*/ 0 w 26"/>
                    <a:gd name="T10" fmla="*/ 0 h 6"/>
                    <a:gd name="T11" fmla="*/ 26 w 26"/>
                    <a:gd name="T12" fmla="*/ 6 h 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6" h="6">
                      <a:moveTo>
                        <a:pt x="26" y="3"/>
                      </a:moveTo>
                      <a:cubicBezTo>
                        <a:pt x="18" y="5"/>
                        <a:pt x="9" y="4"/>
                        <a:pt x="1" y="6"/>
                      </a:cubicBezTo>
                      <a:cubicBezTo>
                        <a:pt x="0" y="4"/>
                        <a:pt x="0" y="2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44" name="Freeform 214"/>
                <p:cNvSpPr>
                  <a:spLocks noChangeArrowheads="1"/>
                </p:cNvSpPr>
                <p:nvPr/>
              </p:nvSpPr>
              <p:spPr bwMode="auto">
                <a:xfrm>
                  <a:off x="2329" y="2577"/>
                  <a:ext cx="25" cy="17"/>
                </a:xfrm>
                <a:custGeom>
                  <a:avLst/>
                  <a:gdLst>
                    <a:gd name="T0" fmla="*/ 17877 w 11"/>
                    <a:gd name="T1" fmla="*/ 17806 h 7"/>
                    <a:gd name="T2" fmla="*/ 0 w 11"/>
                    <a:gd name="T3" fmla="*/ 0 h 7"/>
                    <a:gd name="T4" fmla="*/ 0 60000 65536"/>
                    <a:gd name="T5" fmla="*/ 0 60000 65536"/>
                    <a:gd name="T6" fmla="*/ 0 w 11"/>
                    <a:gd name="T7" fmla="*/ 0 h 7"/>
                    <a:gd name="T8" fmla="*/ 11 w 11"/>
                    <a:gd name="T9" fmla="*/ 7 h 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" h="7">
                      <a:moveTo>
                        <a:pt x="11" y="6"/>
                      </a:moveTo>
                      <a:cubicBezTo>
                        <a:pt x="7" y="7"/>
                        <a:pt x="0" y="5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45" name="Freeform 215"/>
                <p:cNvSpPr>
                  <a:spLocks noChangeArrowheads="1"/>
                </p:cNvSpPr>
                <p:nvPr/>
              </p:nvSpPr>
              <p:spPr bwMode="auto">
                <a:xfrm>
                  <a:off x="2637" y="2414"/>
                  <a:ext cx="14" cy="17"/>
                </a:xfrm>
                <a:custGeom>
                  <a:avLst/>
                  <a:gdLst>
                    <a:gd name="T0" fmla="*/ 12451 w 6"/>
                    <a:gd name="T1" fmla="*/ 20524 h 7"/>
                    <a:gd name="T2" fmla="*/ 0 w 6"/>
                    <a:gd name="T3" fmla="*/ 0 h 7"/>
                    <a:gd name="T4" fmla="*/ 0 60000 65536"/>
                    <a:gd name="T5" fmla="*/ 0 60000 65536"/>
                    <a:gd name="T6" fmla="*/ 0 w 6"/>
                    <a:gd name="T7" fmla="*/ 0 h 7"/>
                    <a:gd name="T8" fmla="*/ 6 w 6"/>
                    <a:gd name="T9" fmla="*/ 7 h 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6" h="7">
                      <a:moveTo>
                        <a:pt x="6" y="7"/>
                      </a:moveTo>
                      <a:cubicBezTo>
                        <a:pt x="5" y="4"/>
                        <a:pt x="3" y="1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46" name="Freeform 216"/>
                <p:cNvSpPr>
                  <a:spLocks noChangeArrowheads="1"/>
                </p:cNvSpPr>
                <p:nvPr/>
              </p:nvSpPr>
              <p:spPr bwMode="auto">
                <a:xfrm>
                  <a:off x="2479" y="2458"/>
                  <a:ext cx="5" cy="3"/>
                </a:xfrm>
                <a:custGeom>
                  <a:avLst/>
                  <a:gdLst>
                    <a:gd name="T0" fmla="*/ 7292 w 2"/>
                    <a:gd name="T1" fmla="*/ 19683 h 1"/>
                    <a:gd name="T2" fmla="*/ 0 w 2"/>
                    <a:gd name="T3" fmla="*/ 0 h 1"/>
                    <a:gd name="T4" fmla="*/ 0 60000 65536"/>
                    <a:gd name="T5" fmla="*/ 0 60000 65536"/>
                    <a:gd name="T6" fmla="*/ 0 w 2"/>
                    <a:gd name="T7" fmla="*/ 0 h 1"/>
                    <a:gd name="T8" fmla="*/ 2 w 2"/>
                    <a:gd name="T9" fmla="*/ 1 h 1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2" h="1">
                      <a:moveTo>
                        <a:pt x="2" y="1"/>
                      </a:moveTo>
                      <a:cubicBezTo>
                        <a:pt x="1" y="1"/>
                        <a:pt x="0" y="1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47" name="Freeform 217"/>
                <p:cNvSpPr>
                  <a:spLocks noChangeArrowheads="1"/>
                </p:cNvSpPr>
                <p:nvPr/>
              </p:nvSpPr>
              <p:spPr bwMode="auto">
                <a:xfrm>
                  <a:off x="2806" y="2985"/>
                  <a:ext cx="44" cy="96"/>
                </a:xfrm>
                <a:custGeom>
                  <a:avLst/>
                  <a:gdLst>
                    <a:gd name="T0" fmla="*/ 0 w 19"/>
                    <a:gd name="T1" fmla="*/ 0 h 39"/>
                    <a:gd name="T2" fmla="*/ 28959 w 19"/>
                    <a:gd name="T3" fmla="*/ 129236 h 39"/>
                    <a:gd name="T4" fmla="*/ 0 60000 65536"/>
                    <a:gd name="T5" fmla="*/ 0 60000 65536"/>
                    <a:gd name="T6" fmla="*/ 0 w 19"/>
                    <a:gd name="T7" fmla="*/ 0 h 39"/>
                    <a:gd name="T8" fmla="*/ 19 w 19"/>
                    <a:gd name="T9" fmla="*/ 39 h 39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9" h="39">
                      <a:moveTo>
                        <a:pt x="0" y="0"/>
                      </a:moveTo>
                      <a:cubicBezTo>
                        <a:pt x="4" y="10"/>
                        <a:pt x="19" y="29"/>
                        <a:pt x="15" y="39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48" name="Freeform 218"/>
                <p:cNvSpPr>
                  <a:spLocks noChangeArrowheads="1"/>
                </p:cNvSpPr>
                <p:nvPr/>
              </p:nvSpPr>
              <p:spPr bwMode="auto">
                <a:xfrm>
                  <a:off x="2387" y="3000"/>
                  <a:ext cx="16" cy="86"/>
                </a:xfrm>
                <a:custGeom>
                  <a:avLst/>
                  <a:gdLst>
                    <a:gd name="T0" fmla="*/ 10423 w 7"/>
                    <a:gd name="T1" fmla="*/ 0 h 35"/>
                    <a:gd name="T2" fmla="*/ 6855 w 7"/>
                    <a:gd name="T3" fmla="*/ 71918 h 35"/>
                    <a:gd name="T4" fmla="*/ 0 w 7"/>
                    <a:gd name="T5" fmla="*/ 114026 h 35"/>
                    <a:gd name="T6" fmla="*/ 0 60000 65536"/>
                    <a:gd name="T7" fmla="*/ 0 60000 65536"/>
                    <a:gd name="T8" fmla="*/ 0 60000 65536"/>
                    <a:gd name="T9" fmla="*/ 0 w 7"/>
                    <a:gd name="T10" fmla="*/ 0 h 35"/>
                    <a:gd name="T11" fmla="*/ 7 w 7"/>
                    <a:gd name="T12" fmla="*/ 35 h 35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7" h="35">
                      <a:moveTo>
                        <a:pt x="6" y="0"/>
                      </a:moveTo>
                      <a:cubicBezTo>
                        <a:pt x="7" y="5"/>
                        <a:pt x="4" y="16"/>
                        <a:pt x="4" y="22"/>
                      </a:cubicBezTo>
                      <a:cubicBezTo>
                        <a:pt x="4" y="27"/>
                        <a:pt x="3" y="31"/>
                        <a:pt x="0" y="35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49" name="Freeform 219"/>
                <p:cNvSpPr>
                  <a:spLocks noChangeArrowheads="1"/>
                </p:cNvSpPr>
                <p:nvPr/>
              </p:nvSpPr>
              <p:spPr bwMode="auto">
                <a:xfrm>
                  <a:off x="2166" y="2836"/>
                  <a:ext cx="102" cy="34"/>
                </a:xfrm>
                <a:custGeom>
                  <a:avLst/>
                  <a:gdLst>
                    <a:gd name="T0" fmla="*/ 84876 w 44"/>
                    <a:gd name="T1" fmla="*/ 0 h 14"/>
                    <a:gd name="T2" fmla="*/ 0 w 44"/>
                    <a:gd name="T3" fmla="*/ 5916 h 14"/>
                    <a:gd name="T4" fmla="*/ 0 60000 65536"/>
                    <a:gd name="T5" fmla="*/ 0 60000 65536"/>
                    <a:gd name="T6" fmla="*/ 0 w 44"/>
                    <a:gd name="T7" fmla="*/ 0 h 14"/>
                    <a:gd name="T8" fmla="*/ 44 w 44"/>
                    <a:gd name="T9" fmla="*/ 14 h 14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44" h="14">
                      <a:moveTo>
                        <a:pt x="44" y="0"/>
                      </a:moveTo>
                      <a:cubicBezTo>
                        <a:pt x="35" y="2"/>
                        <a:pt x="5" y="14"/>
                        <a:pt x="0" y="2"/>
                      </a:cubicBezTo>
                    </a:path>
                  </a:pathLst>
                </a:custGeom>
                <a:noFill/>
                <a:ln w="7920">
                  <a:solidFill>
                    <a:srgbClr val="D7C1C4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50" name="Freeform 220"/>
                <p:cNvSpPr>
                  <a:spLocks noChangeArrowheads="1"/>
                </p:cNvSpPr>
                <p:nvPr/>
              </p:nvSpPr>
              <p:spPr bwMode="auto">
                <a:xfrm>
                  <a:off x="2493" y="2546"/>
                  <a:ext cx="37" cy="35"/>
                </a:xfrm>
                <a:custGeom>
                  <a:avLst/>
                  <a:gdLst>
                    <a:gd name="T0" fmla="*/ 0 w 16"/>
                    <a:gd name="T1" fmla="*/ 0 h 14"/>
                    <a:gd name="T2" fmla="*/ 1855 w 16"/>
                    <a:gd name="T3" fmla="*/ 20312 h 14"/>
                    <a:gd name="T4" fmla="*/ 22942 w 16"/>
                    <a:gd name="T5" fmla="*/ 27550 h 14"/>
                    <a:gd name="T6" fmla="*/ 30423 w 16"/>
                    <a:gd name="T7" fmla="*/ 53720 h 1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6"/>
                    <a:gd name="T13" fmla="*/ 0 h 14"/>
                    <a:gd name="T14" fmla="*/ 16 w 16"/>
                    <a:gd name="T15" fmla="*/ 14 h 1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6" h="14">
                      <a:moveTo>
                        <a:pt x="0" y="0"/>
                      </a:moveTo>
                      <a:cubicBezTo>
                        <a:pt x="0" y="1"/>
                        <a:pt x="1" y="3"/>
                        <a:pt x="1" y="5"/>
                      </a:cubicBezTo>
                      <a:cubicBezTo>
                        <a:pt x="4" y="6"/>
                        <a:pt x="8" y="5"/>
                        <a:pt x="12" y="7"/>
                      </a:cubicBezTo>
                      <a:cubicBezTo>
                        <a:pt x="10" y="11"/>
                        <a:pt x="12" y="13"/>
                        <a:pt x="16" y="14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51" name="Freeform 221"/>
                <p:cNvSpPr>
                  <a:spLocks noChangeArrowheads="1"/>
                </p:cNvSpPr>
                <p:nvPr/>
              </p:nvSpPr>
              <p:spPr bwMode="auto">
                <a:xfrm>
                  <a:off x="2394" y="2643"/>
                  <a:ext cx="39" cy="10"/>
                </a:xfrm>
                <a:custGeom>
                  <a:avLst/>
                  <a:gdLst>
                    <a:gd name="T0" fmla="*/ 29752 w 17"/>
                    <a:gd name="T1" fmla="*/ 10230 h 4"/>
                    <a:gd name="T2" fmla="*/ 16011 w 17"/>
                    <a:gd name="T3" fmla="*/ 0 h 4"/>
                    <a:gd name="T4" fmla="*/ 12372 w 17"/>
                    <a:gd name="T5" fmla="*/ 15105 h 4"/>
                    <a:gd name="T6" fmla="*/ 0 w 17"/>
                    <a:gd name="T7" fmla="*/ 0 h 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7"/>
                    <a:gd name="T13" fmla="*/ 0 h 4"/>
                    <a:gd name="T14" fmla="*/ 17 w 17"/>
                    <a:gd name="T15" fmla="*/ 4 h 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7" h="4">
                      <a:moveTo>
                        <a:pt x="17" y="3"/>
                      </a:moveTo>
                      <a:cubicBezTo>
                        <a:pt x="14" y="2"/>
                        <a:pt x="12" y="1"/>
                        <a:pt x="9" y="0"/>
                      </a:cubicBezTo>
                      <a:cubicBezTo>
                        <a:pt x="9" y="2"/>
                        <a:pt x="7" y="3"/>
                        <a:pt x="7" y="4"/>
                      </a:cubicBezTo>
                      <a:cubicBezTo>
                        <a:pt x="5" y="1"/>
                        <a:pt x="3" y="0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52" name="Freeform 222"/>
                <p:cNvSpPr>
                  <a:spLocks noChangeArrowheads="1"/>
                </p:cNvSpPr>
                <p:nvPr/>
              </p:nvSpPr>
              <p:spPr bwMode="auto">
                <a:xfrm>
                  <a:off x="2468" y="2865"/>
                  <a:ext cx="37" cy="67"/>
                </a:xfrm>
                <a:custGeom>
                  <a:avLst/>
                  <a:gdLst>
                    <a:gd name="T0" fmla="*/ 30423 w 16"/>
                    <a:gd name="T1" fmla="*/ 0 h 27"/>
                    <a:gd name="T2" fmla="*/ 9921 w 16"/>
                    <a:gd name="T3" fmla="*/ 21465 h 27"/>
                    <a:gd name="T4" fmla="*/ 20503 w 16"/>
                    <a:gd name="T5" fmla="*/ 35937 h 27"/>
                    <a:gd name="T6" fmla="*/ 4290 w 16"/>
                    <a:gd name="T7" fmla="*/ 93425 h 27"/>
                    <a:gd name="T8" fmla="*/ 1855 w 16"/>
                    <a:gd name="T9" fmla="*/ 93425 h 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"/>
                    <a:gd name="T16" fmla="*/ 0 h 27"/>
                    <a:gd name="T17" fmla="*/ 16 w 16"/>
                    <a:gd name="T18" fmla="*/ 27 h 2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" h="27">
                      <a:moveTo>
                        <a:pt x="16" y="0"/>
                      </a:moveTo>
                      <a:cubicBezTo>
                        <a:pt x="13" y="3"/>
                        <a:pt x="9" y="5"/>
                        <a:pt x="5" y="6"/>
                      </a:cubicBezTo>
                      <a:cubicBezTo>
                        <a:pt x="7" y="7"/>
                        <a:pt x="9" y="10"/>
                        <a:pt x="11" y="10"/>
                      </a:cubicBezTo>
                      <a:cubicBezTo>
                        <a:pt x="8" y="15"/>
                        <a:pt x="0" y="19"/>
                        <a:pt x="2" y="26"/>
                      </a:cubicBezTo>
                      <a:cubicBezTo>
                        <a:pt x="1" y="27"/>
                        <a:pt x="1" y="26"/>
                        <a:pt x="1" y="26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53" name="Freeform 223"/>
                <p:cNvSpPr>
                  <a:spLocks noChangeArrowheads="1"/>
                </p:cNvSpPr>
                <p:nvPr/>
              </p:nvSpPr>
              <p:spPr bwMode="auto">
                <a:xfrm>
                  <a:off x="2289" y="2754"/>
                  <a:ext cx="84" cy="25"/>
                </a:xfrm>
                <a:custGeom>
                  <a:avLst/>
                  <a:gdLst>
                    <a:gd name="T0" fmla="*/ 73717 w 36"/>
                    <a:gd name="T1" fmla="*/ 7812 h 10"/>
                    <a:gd name="T2" fmla="*/ 42952 w 36"/>
                    <a:gd name="T3" fmla="*/ 7812 h 10"/>
                    <a:gd name="T4" fmla="*/ 42952 w 36"/>
                    <a:gd name="T5" fmla="*/ 19530 h 10"/>
                    <a:gd name="T6" fmla="*/ 30858 w 36"/>
                    <a:gd name="T7" fmla="*/ 0 h 10"/>
                    <a:gd name="T8" fmla="*/ 0 w 36"/>
                    <a:gd name="T9" fmla="*/ 37892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6"/>
                    <a:gd name="T16" fmla="*/ 0 h 10"/>
                    <a:gd name="T17" fmla="*/ 36 w 36"/>
                    <a:gd name="T18" fmla="*/ 10 h 1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6" h="10">
                      <a:moveTo>
                        <a:pt x="36" y="2"/>
                      </a:moveTo>
                      <a:cubicBezTo>
                        <a:pt x="31" y="2"/>
                        <a:pt x="26" y="2"/>
                        <a:pt x="21" y="2"/>
                      </a:cubicBezTo>
                      <a:cubicBezTo>
                        <a:pt x="21" y="3"/>
                        <a:pt x="21" y="4"/>
                        <a:pt x="21" y="5"/>
                      </a:cubicBezTo>
                      <a:cubicBezTo>
                        <a:pt x="19" y="4"/>
                        <a:pt x="17" y="2"/>
                        <a:pt x="15" y="0"/>
                      </a:cubicBezTo>
                      <a:cubicBezTo>
                        <a:pt x="16" y="6"/>
                        <a:pt x="5" y="7"/>
                        <a:pt x="0" y="1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54" name="Freeform 224"/>
                <p:cNvSpPr>
                  <a:spLocks noChangeArrowheads="1"/>
                </p:cNvSpPr>
                <p:nvPr/>
              </p:nvSpPr>
              <p:spPr bwMode="auto">
                <a:xfrm>
                  <a:off x="2377" y="2743"/>
                  <a:ext cx="17" cy="27"/>
                </a:xfrm>
                <a:custGeom>
                  <a:avLst/>
                  <a:gdLst>
                    <a:gd name="T0" fmla="*/ 20524 w 7"/>
                    <a:gd name="T1" fmla="*/ 0 h 11"/>
                    <a:gd name="T2" fmla="*/ 0 w 7"/>
                    <a:gd name="T3" fmla="*/ 22538 h 11"/>
                    <a:gd name="T4" fmla="*/ 8451 w 7"/>
                    <a:gd name="T5" fmla="*/ 32768 h 11"/>
                    <a:gd name="T6" fmla="*/ 14367 w 7"/>
                    <a:gd name="T7" fmla="*/ 35461 h 1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"/>
                    <a:gd name="T13" fmla="*/ 0 h 11"/>
                    <a:gd name="T14" fmla="*/ 7 w 7"/>
                    <a:gd name="T15" fmla="*/ 11 h 1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" h="11">
                      <a:moveTo>
                        <a:pt x="7" y="0"/>
                      </a:moveTo>
                      <a:cubicBezTo>
                        <a:pt x="5" y="2"/>
                        <a:pt x="2" y="4"/>
                        <a:pt x="0" y="7"/>
                      </a:cubicBezTo>
                      <a:cubicBezTo>
                        <a:pt x="1" y="8"/>
                        <a:pt x="2" y="10"/>
                        <a:pt x="3" y="10"/>
                      </a:cubicBezTo>
                      <a:cubicBezTo>
                        <a:pt x="3" y="11"/>
                        <a:pt x="4" y="10"/>
                        <a:pt x="5" y="11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55" name="Freeform 225"/>
                <p:cNvSpPr>
                  <a:spLocks noChangeArrowheads="1"/>
                </p:cNvSpPr>
                <p:nvPr/>
              </p:nvSpPr>
              <p:spPr bwMode="auto">
                <a:xfrm>
                  <a:off x="2301" y="2814"/>
                  <a:ext cx="55" cy="47"/>
                </a:xfrm>
                <a:custGeom>
                  <a:avLst/>
                  <a:gdLst>
                    <a:gd name="T0" fmla="*/ 41834 w 24"/>
                    <a:gd name="T1" fmla="*/ 14154 h 19"/>
                    <a:gd name="T2" fmla="*/ 8282 w 24"/>
                    <a:gd name="T3" fmla="*/ 44640 h 19"/>
                    <a:gd name="T4" fmla="*/ 10567 w 24"/>
                    <a:gd name="T5" fmla="*/ 52239 h 19"/>
                    <a:gd name="T6" fmla="*/ 0 w 24"/>
                    <a:gd name="T7" fmla="*/ 65755 h 1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4"/>
                    <a:gd name="T13" fmla="*/ 0 h 19"/>
                    <a:gd name="T14" fmla="*/ 24 w 24"/>
                    <a:gd name="T15" fmla="*/ 19 h 1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4" h="19">
                      <a:moveTo>
                        <a:pt x="24" y="4"/>
                      </a:moveTo>
                      <a:cubicBezTo>
                        <a:pt x="13" y="0"/>
                        <a:pt x="13" y="10"/>
                        <a:pt x="5" y="13"/>
                      </a:cubicBezTo>
                      <a:cubicBezTo>
                        <a:pt x="6" y="13"/>
                        <a:pt x="6" y="14"/>
                        <a:pt x="6" y="15"/>
                      </a:cubicBezTo>
                      <a:cubicBezTo>
                        <a:pt x="3" y="15"/>
                        <a:pt x="2" y="17"/>
                        <a:pt x="0" y="19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56" name="Freeform 226"/>
                <p:cNvSpPr>
                  <a:spLocks noChangeArrowheads="1"/>
                </p:cNvSpPr>
                <p:nvPr/>
              </p:nvSpPr>
              <p:spPr bwMode="auto">
                <a:xfrm>
                  <a:off x="2375" y="2905"/>
                  <a:ext cx="28" cy="42"/>
                </a:xfrm>
                <a:custGeom>
                  <a:avLst/>
                  <a:gdLst>
                    <a:gd name="T0" fmla="*/ 24544 w 12"/>
                    <a:gd name="T1" fmla="*/ 0 h 17"/>
                    <a:gd name="T2" fmla="*/ 12451 w 12"/>
                    <a:gd name="T3" fmla="*/ 14087 h 17"/>
                    <a:gd name="T4" fmla="*/ 1932 w 12"/>
                    <a:gd name="T5" fmla="*/ 44362 h 17"/>
                    <a:gd name="T6" fmla="*/ 5957 w 12"/>
                    <a:gd name="T7" fmla="*/ 51198 h 17"/>
                    <a:gd name="T8" fmla="*/ 0 w 12"/>
                    <a:gd name="T9" fmla="*/ 58449 h 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"/>
                    <a:gd name="T16" fmla="*/ 0 h 17"/>
                    <a:gd name="T17" fmla="*/ 12 w 12"/>
                    <a:gd name="T18" fmla="*/ 17 h 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" h="17">
                      <a:moveTo>
                        <a:pt x="12" y="0"/>
                      </a:moveTo>
                      <a:cubicBezTo>
                        <a:pt x="10" y="0"/>
                        <a:pt x="7" y="2"/>
                        <a:pt x="6" y="4"/>
                      </a:cubicBezTo>
                      <a:cubicBezTo>
                        <a:pt x="12" y="9"/>
                        <a:pt x="6" y="12"/>
                        <a:pt x="1" y="13"/>
                      </a:cubicBezTo>
                      <a:cubicBezTo>
                        <a:pt x="2" y="13"/>
                        <a:pt x="2" y="14"/>
                        <a:pt x="3" y="15"/>
                      </a:cubicBezTo>
                      <a:cubicBezTo>
                        <a:pt x="2" y="16"/>
                        <a:pt x="1" y="17"/>
                        <a:pt x="0" y="17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57" name="Freeform 227"/>
                <p:cNvSpPr>
                  <a:spLocks noChangeArrowheads="1"/>
                </p:cNvSpPr>
                <p:nvPr/>
              </p:nvSpPr>
              <p:spPr bwMode="auto">
                <a:xfrm>
                  <a:off x="2707" y="2995"/>
                  <a:ext cx="30" cy="44"/>
                </a:xfrm>
                <a:custGeom>
                  <a:avLst/>
                  <a:gdLst>
                    <a:gd name="T0" fmla="*/ 22638 w 13"/>
                    <a:gd name="T1" fmla="*/ 56305 h 18"/>
                    <a:gd name="T2" fmla="*/ 24028 w 13"/>
                    <a:gd name="T3" fmla="*/ 37102 h 18"/>
                    <a:gd name="T4" fmla="*/ 9810 w 13"/>
                    <a:gd name="T5" fmla="*/ 0 h 18"/>
                    <a:gd name="T6" fmla="*/ 0 60000 65536"/>
                    <a:gd name="T7" fmla="*/ 0 60000 65536"/>
                    <a:gd name="T8" fmla="*/ 0 60000 65536"/>
                    <a:gd name="T9" fmla="*/ 0 w 13"/>
                    <a:gd name="T10" fmla="*/ 0 h 18"/>
                    <a:gd name="T11" fmla="*/ 13 w 13"/>
                    <a:gd name="T12" fmla="*/ 18 h 1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3" h="18">
                      <a:moveTo>
                        <a:pt x="12" y="18"/>
                      </a:moveTo>
                      <a:cubicBezTo>
                        <a:pt x="13" y="16"/>
                        <a:pt x="13" y="14"/>
                        <a:pt x="13" y="12"/>
                      </a:cubicBezTo>
                      <a:cubicBezTo>
                        <a:pt x="0" y="11"/>
                        <a:pt x="10" y="5"/>
                        <a:pt x="5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58" name="Freeform 228"/>
                <p:cNvSpPr>
                  <a:spLocks noChangeArrowheads="1"/>
                </p:cNvSpPr>
                <p:nvPr/>
              </p:nvSpPr>
              <p:spPr bwMode="auto">
                <a:xfrm>
                  <a:off x="2732" y="2856"/>
                  <a:ext cx="58" cy="40"/>
                </a:xfrm>
                <a:custGeom>
                  <a:avLst/>
                  <a:gdLst>
                    <a:gd name="T0" fmla="*/ 48785 w 25"/>
                    <a:gd name="T1" fmla="*/ 61012 h 16"/>
                    <a:gd name="T2" fmla="*/ 25260 w 25"/>
                    <a:gd name="T3" fmla="*/ 25575 h 16"/>
                    <a:gd name="T4" fmla="*/ 0 w 25"/>
                    <a:gd name="T5" fmla="*/ 0 h 16"/>
                    <a:gd name="T6" fmla="*/ 0 60000 65536"/>
                    <a:gd name="T7" fmla="*/ 0 60000 65536"/>
                    <a:gd name="T8" fmla="*/ 0 60000 65536"/>
                    <a:gd name="T9" fmla="*/ 0 w 25"/>
                    <a:gd name="T10" fmla="*/ 0 h 16"/>
                    <a:gd name="T11" fmla="*/ 25 w 25"/>
                    <a:gd name="T12" fmla="*/ 16 h 1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5" h="16">
                      <a:moveTo>
                        <a:pt x="25" y="16"/>
                      </a:moveTo>
                      <a:cubicBezTo>
                        <a:pt x="19" y="14"/>
                        <a:pt x="17" y="9"/>
                        <a:pt x="13" y="7"/>
                      </a:cubicBezTo>
                      <a:cubicBezTo>
                        <a:pt x="8" y="4"/>
                        <a:pt x="4" y="6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59" name="Freeform 229"/>
                <p:cNvSpPr>
                  <a:spLocks noChangeArrowheads="1"/>
                </p:cNvSpPr>
                <p:nvPr/>
              </p:nvSpPr>
              <p:spPr bwMode="auto">
                <a:xfrm>
                  <a:off x="2498" y="2953"/>
                  <a:ext cx="16" cy="62"/>
                </a:xfrm>
                <a:custGeom>
                  <a:avLst/>
                  <a:gdLst>
                    <a:gd name="T0" fmla="*/ 8107 w 7"/>
                    <a:gd name="T1" fmla="*/ 0 h 25"/>
                    <a:gd name="T2" fmla="*/ 12094 w 7"/>
                    <a:gd name="T3" fmla="*/ 9761 h 25"/>
                    <a:gd name="T4" fmla="*/ 1552 w 7"/>
                    <a:gd name="T5" fmla="*/ 31620 h 25"/>
                    <a:gd name="T6" fmla="*/ 12094 w 7"/>
                    <a:gd name="T7" fmla="*/ 50275 h 25"/>
                    <a:gd name="T8" fmla="*/ 0 w 7"/>
                    <a:gd name="T9" fmla="*/ 88861 h 2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7"/>
                    <a:gd name="T16" fmla="*/ 0 h 25"/>
                    <a:gd name="T17" fmla="*/ 7 w 7"/>
                    <a:gd name="T18" fmla="*/ 25 h 2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7" h="25">
                      <a:moveTo>
                        <a:pt x="5" y="0"/>
                      </a:moveTo>
                      <a:cubicBezTo>
                        <a:pt x="6" y="1"/>
                        <a:pt x="7" y="2"/>
                        <a:pt x="7" y="3"/>
                      </a:cubicBezTo>
                      <a:cubicBezTo>
                        <a:pt x="6" y="5"/>
                        <a:pt x="3" y="7"/>
                        <a:pt x="1" y="9"/>
                      </a:cubicBezTo>
                      <a:cubicBezTo>
                        <a:pt x="4" y="10"/>
                        <a:pt x="6" y="12"/>
                        <a:pt x="7" y="14"/>
                      </a:cubicBezTo>
                      <a:cubicBezTo>
                        <a:pt x="2" y="17"/>
                        <a:pt x="4" y="22"/>
                        <a:pt x="0" y="25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60" name="Freeform 230"/>
                <p:cNvSpPr>
                  <a:spLocks noChangeArrowheads="1"/>
                </p:cNvSpPr>
                <p:nvPr/>
              </p:nvSpPr>
              <p:spPr bwMode="auto">
                <a:xfrm>
                  <a:off x="2574" y="2475"/>
                  <a:ext cx="12" cy="54"/>
                </a:xfrm>
                <a:custGeom>
                  <a:avLst/>
                  <a:gdLst>
                    <a:gd name="T0" fmla="*/ 0 w 5"/>
                    <a:gd name="T1" fmla="*/ 0 h 22"/>
                    <a:gd name="T2" fmla="*/ 5570 w 5"/>
                    <a:gd name="T3" fmla="*/ 42397 h 22"/>
                    <a:gd name="T4" fmla="*/ 0 w 5"/>
                    <a:gd name="T5" fmla="*/ 64508 h 22"/>
                    <a:gd name="T6" fmla="*/ 2321 w 5"/>
                    <a:gd name="T7" fmla="*/ 71292 h 2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"/>
                    <a:gd name="T13" fmla="*/ 0 h 22"/>
                    <a:gd name="T14" fmla="*/ 5 w 5"/>
                    <a:gd name="T15" fmla="*/ 22 h 2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" h="22">
                      <a:moveTo>
                        <a:pt x="0" y="0"/>
                      </a:moveTo>
                      <a:cubicBezTo>
                        <a:pt x="1" y="3"/>
                        <a:pt x="2" y="10"/>
                        <a:pt x="2" y="13"/>
                      </a:cubicBezTo>
                      <a:cubicBezTo>
                        <a:pt x="2" y="16"/>
                        <a:pt x="5" y="17"/>
                        <a:pt x="0" y="20"/>
                      </a:cubicBezTo>
                      <a:cubicBezTo>
                        <a:pt x="0" y="21"/>
                        <a:pt x="1" y="21"/>
                        <a:pt x="1" y="22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61" name="Freeform 231"/>
                <p:cNvSpPr>
                  <a:spLocks noChangeArrowheads="1"/>
                </p:cNvSpPr>
                <p:nvPr/>
              </p:nvSpPr>
              <p:spPr bwMode="auto">
                <a:xfrm>
                  <a:off x="2398" y="2551"/>
                  <a:ext cx="37" cy="20"/>
                </a:xfrm>
                <a:custGeom>
                  <a:avLst/>
                  <a:gdLst>
                    <a:gd name="T0" fmla="*/ 30423 w 16"/>
                    <a:gd name="T1" fmla="*/ 30467 h 8"/>
                    <a:gd name="T2" fmla="*/ 7472 w 16"/>
                    <a:gd name="T3" fmla="*/ 25575 h 8"/>
                    <a:gd name="T4" fmla="*/ 0 w 16"/>
                    <a:gd name="T5" fmla="*/ 0 h 8"/>
                    <a:gd name="T6" fmla="*/ 0 60000 65536"/>
                    <a:gd name="T7" fmla="*/ 0 60000 65536"/>
                    <a:gd name="T8" fmla="*/ 0 60000 65536"/>
                    <a:gd name="T9" fmla="*/ 0 w 16"/>
                    <a:gd name="T10" fmla="*/ 0 h 8"/>
                    <a:gd name="T11" fmla="*/ 16 w 16"/>
                    <a:gd name="T12" fmla="*/ 8 h 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6" h="8">
                      <a:moveTo>
                        <a:pt x="16" y="8"/>
                      </a:moveTo>
                      <a:cubicBezTo>
                        <a:pt x="13" y="8"/>
                        <a:pt x="6" y="8"/>
                        <a:pt x="4" y="7"/>
                      </a:cubicBezTo>
                      <a:cubicBezTo>
                        <a:pt x="2" y="5"/>
                        <a:pt x="3" y="1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62" name="Freeform 232"/>
                <p:cNvSpPr>
                  <a:spLocks noChangeArrowheads="1"/>
                </p:cNvSpPr>
                <p:nvPr/>
              </p:nvSpPr>
              <p:spPr bwMode="auto">
                <a:xfrm>
                  <a:off x="2644" y="2900"/>
                  <a:ext cx="16" cy="128"/>
                </a:xfrm>
                <a:custGeom>
                  <a:avLst/>
                  <a:gdLst>
                    <a:gd name="T0" fmla="*/ 10423 w 7"/>
                    <a:gd name="T1" fmla="*/ 172443 h 52"/>
                    <a:gd name="T2" fmla="*/ 10423 w 7"/>
                    <a:gd name="T3" fmla="*/ 126624 h 52"/>
                    <a:gd name="T4" fmla="*/ 5291 w 7"/>
                    <a:gd name="T5" fmla="*/ 108999 h 52"/>
                    <a:gd name="T6" fmla="*/ 8107 w 7"/>
                    <a:gd name="T7" fmla="*/ 88743 h 52"/>
                    <a:gd name="T8" fmla="*/ 8107 w 7"/>
                    <a:gd name="T9" fmla="*/ 70055 h 52"/>
                    <a:gd name="T10" fmla="*/ 1552 w 7"/>
                    <a:gd name="T11" fmla="*/ 56465 h 52"/>
                    <a:gd name="T12" fmla="*/ 1552 w 7"/>
                    <a:gd name="T13" fmla="*/ 0 h 5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"/>
                    <a:gd name="T22" fmla="*/ 0 h 52"/>
                    <a:gd name="T23" fmla="*/ 7 w 7"/>
                    <a:gd name="T24" fmla="*/ 52 h 5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" h="52">
                      <a:moveTo>
                        <a:pt x="6" y="52"/>
                      </a:moveTo>
                      <a:cubicBezTo>
                        <a:pt x="6" y="48"/>
                        <a:pt x="7" y="42"/>
                        <a:pt x="6" y="38"/>
                      </a:cubicBezTo>
                      <a:cubicBezTo>
                        <a:pt x="6" y="37"/>
                        <a:pt x="3" y="35"/>
                        <a:pt x="3" y="33"/>
                      </a:cubicBezTo>
                      <a:cubicBezTo>
                        <a:pt x="3" y="31"/>
                        <a:pt x="5" y="29"/>
                        <a:pt x="5" y="27"/>
                      </a:cubicBezTo>
                      <a:cubicBezTo>
                        <a:pt x="6" y="25"/>
                        <a:pt x="6" y="23"/>
                        <a:pt x="5" y="21"/>
                      </a:cubicBezTo>
                      <a:cubicBezTo>
                        <a:pt x="5" y="18"/>
                        <a:pt x="1" y="19"/>
                        <a:pt x="1" y="17"/>
                      </a:cubicBezTo>
                      <a:cubicBezTo>
                        <a:pt x="0" y="12"/>
                        <a:pt x="3" y="6"/>
                        <a:pt x="1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63" name="Freeform 233"/>
                <p:cNvSpPr>
                  <a:spLocks noChangeArrowheads="1"/>
                </p:cNvSpPr>
                <p:nvPr/>
              </p:nvSpPr>
              <p:spPr bwMode="auto">
                <a:xfrm>
                  <a:off x="2625" y="2860"/>
                  <a:ext cx="31" cy="37"/>
                </a:xfrm>
                <a:custGeom>
                  <a:avLst/>
                  <a:gdLst>
                    <a:gd name="T0" fmla="*/ 32395 w 13"/>
                    <a:gd name="T1" fmla="*/ 23473 h 15"/>
                    <a:gd name="T2" fmla="*/ 21886 w 13"/>
                    <a:gd name="T3" fmla="*/ 50500 h 15"/>
                    <a:gd name="T4" fmla="*/ 0 w 13"/>
                    <a:gd name="T5" fmla="*/ 23473 h 15"/>
                    <a:gd name="T6" fmla="*/ 2234 w 13"/>
                    <a:gd name="T7" fmla="*/ 0 h 1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"/>
                    <a:gd name="T13" fmla="*/ 0 h 15"/>
                    <a:gd name="T14" fmla="*/ 13 w 13"/>
                    <a:gd name="T15" fmla="*/ 15 h 1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" h="15">
                      <a:moveTo>
                        <a:pt x="13" y="7"/>
                      </a:moveTo>
                      <a:cubicBezTo>
                        <a:pt x="10" y="9"/>
                        <a:pt x="10" y="13"/>
                        <a:pt x="9" y="15"/>
                      </a:cubicBezTo>
                      <a:cubicBezTo>
                        <a:pt x="10" y="9"/>
                        <a:pt x="5" y="7"/>
                        <a:pt x="0" y="7"/>
                      </a:cubicBezTo>
                      <a:cubicBezTo>
                        <a:pt x="1" y="4"/>
                        <a:pt x="1" y="2"/>
                        <a:pt x="1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64" name="Freeform 234"/>
                <p:cNvSpPr>
                  <a:spLocks noChangeArrowheads="1"/>
                </p:cNvSpPr>
                <p:nvPr/>
              </p:nvSpPr>
              <p:spPr bwMode="auto">
                <a:xfrm>
                  <a:off x="2718" y="2809"/>
                  <a:ext cx="16" cy="52"/>
                </a:xfrm>
                <a:custGeom>
                  <a:avLst/>
                  <a:gdLst>
                    <a:gd name="T0" fmla="*/ 12094 w 7"/>
                    <a:gd name="T1" fmla="*/ 73528 h 21"/>
                    <a:gd name="T2" fmla="*/ 0 w 7"/>
                    <a:gd name="T3" fmla="*/ 49511 h 21"/>
                    <a:gd name="T4" fmla="*/ 0 w 7"/>
                    <a:gd name="T5" fmla="*/ 0 h 21"/>
                    <a:gd name="T6" fmla="*/ 0 60000 65536"/>
                    <a:gd name="T7" fmla="*/ 0 60000 65536"/>
                    <a:gd name="T8" fmla="*/ 0 60000 65536"/>
                    <a:gd name="T9" fmla="*/ 0 w 7"/>
                    <a:gd name="T10" fmla="*/ 0 h 21"/>
                    <a:gd name="T11" fmla="*/ 7 w 7"/>
                    <a:gd name="T12" fmla="*/ 21 h 2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7" h="21">
                      <a:moveTo>
                        <a:pt x="7" y="21"/>
                      </a:moveTo>
                      <a:cubicBezTo>
                        <a:pt x="6" y="17"/>
                        <a:pt x="3" y="15"/>
                        <a:pt x="0" y="14"/>
                      </a:cubicBezTo>
                      <a:cubicBezTo>
                        <a:pt x="2" y="10"/>
                        <a:pt x="2" y="4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65" name="Freeform 235"/>
                <p:cNvSpPr>
                  <a:spLocks noChangeArrowheads="1"/>
                </p:cNvSpPr>
                <p:nvPr/>
              </p:nvSpPr>
              <p:spPr bwMode="auto">
                <a:xfrm>
                  <a:off x="2700" y="2826"/>
                  <a:ext cx="18" cy="17"/>
                </a:xfrm>
                <a:custGeom>
                  <a:avLst/>
                  <a:gdLst>
                    <a:gd name="T0" fmla="*/ 11628 w 8"/>
                    <a:gd name="T1" fmla="*/ 20524 h 7"/>
                    <a:gd name="T2" fmla="*/ 0 w 8"/>
                    <a:gd name="T3" fmla="*/ 0 h 7"/>
                    <a:gd name="T4" fmla="*/ 0 60000 65536"/>
                    <a:gd name="T5" fmla="*/ 0 60000 65536"/>
                    <a:gd name="T6" fmla="*/ 0 w 8"/>
                    <a:gd name="T7" fmla="*/ 0 h 7"/>
                    <a:gd name="T8" fmla="*/ 8 w 8"/>
                    <a:gd name="T9" fmla="*/ 7 h 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8" h="7">
                      <a:moveTo>
                        <a:pt x="8" y="7"/>
                      </a:moveTo>
                      <a:cubicBezTo>
                        <a:pt x="6" y="4"/>
                        <a:pt x="3" y="2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66" name="Freeform 236"/>
                <p:cNvSpPr>
                  <a:spLocks noChangeArrowheads="1"/>
                </p:cNvSpPr>
                <p:nvPr/>
              </p:nvSpPr>
              <p:spPr bwMode="auto">
                <a:xfrm>
                  <a:off x="2681" y="2592"/>
                  <a:ext cx="5" cy="17"/>
                </a:xfrm>
                <a:custGeom>
                  <a:avLst/>
                  <a:gdLst>
                    <a:gd name="T0" fmla="*/ 4092 w 2"/>
                    <a:gd name="T1" fmla="*/ 0 h 7"/>
                    <a:gd name="T2" fmla="*/ 0 w 2"/>
                    <a:gd name="T3" fmla="*/ 20524 h 7"/>
                    <a:gd name="T4" fmla="*/ 0 60000 65536"/>
                    <a:gd name="T5" fmla="*/ 0 60000 65536"/>
                    <a:gd name="T6" fmla="*/ 0 w 2"/>
                    <a:gd name="T7" fmla="*/ 0 h 7"/>
                    <a:gd name="T8" fmla="*/ 2 w 2"/>
                    <a:gd name="T9" fmla="*/ 7 h 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2" h="7">
                      <a:moveTo>
                        <a:pt x="1" y="0"/>
                      </a:moveTo>
                      <a:cubicBezTo>
                        <a:pt x="2" y="3"/>
                        <a:pt x="2" y="6"/>
                        <a:pt x="0" y="7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67" name="Freeform 237"/>
                <p:cNvSpPr>
                  <a:spLocks noChangeArrowheads="1"/>
                </p:cNvSpPr>
                <p:nvPr/>
              </p:nvSpPr>
              <p:spPr bwMode="auto">
                <a:xfrm>
                  <a:off x="2656" y="2578"/>
                  <a:ext cx="25" cy="20"/>
                </a:xfrm>
                <a:custGeom>
                  <a:avLst/>
                  <a:gdLst>
                    <a:gd name="T0" fmla="*/ 17877 w 11"/>
                    <a:gd name="T1" fmla="*/ 0 h 8"/>
                    <a:gd name="T2" fmla="*/ 0 w 11"/>
                    <a:gd name="T3" fmla="*/ 30467 h 8"/>
                    <a:gd name="T4" fmla="*/ 0 60000 65536"/>
                    <a:gd name="T5" fmla="*/ 0 60000 65536"/>
                    <a:gd name="T6" fmla="*/ 0 w 11"/>
                    <a:gd name="T7" fmla="*/ 0 h 8"/>
                    <a:gd name="T8" fmla="*/ 11 w 11"/>
                    <a:gd name="T9" fmla="*/ 8 h 8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" h="8">
                      <a:moveTo>
                        <a:pt x="11" y="0"/>
                      </a:moveTo>
                      <a:cubicBezTo>
                        <a:pt x="11" y="7"/>
                        <a:pt x="5" y="6"/>
                        <a:pt x="0" y="8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68" name="Freeform 238"/>
                <p:cNvSpPr>
                  <a:spLocks noChangeArrowheads="1"/>
                </p:cNvSpPr>
                <p:nvPr/>
              </p:nvSpPr>
              <p:spPr bwMode="auto">
                <a:xfrm>
                  <a:off x="2259" y="2421"/>
                  <a:ext cx="547" cy="646"/>
                </a:xfrm>
                <a:custGeom>
                  <a:avLst/>
                  <a:gdLst>
                    <a:gd name="T0" fmla="*/ 439890 w 236"/>
                    <a:gd name="T1" fmla="*/ 602562 h 261"/>
                    <a:gd name="T2" fmla="*/ 443754 w 236"/>
                    <a:gd name="T3" fmla="*/ 669251 h 261"/>
                    <a:gd name="T4" fmla="*/ 455679 w 236"/>
                    <a:gd name="T5" fmla="*/ 780073 h 261"/>
                    <a:gd name="T6" fmla="*/ 439890 w 236"/>
                    <a:gd name="T7" fmla="*/ 843985 h 261"/>
                    <a:gd name="T8" fmla="*/ 419083 w 236"/>
                    <a:gd name="T9" fmla="*/ 857536 h 261"/>
                    <a:gd name="T10" fmla="*/ 407158 w 236"/>
                    <a:gd name="T11" fmla="*/ 881528 h 261"/>
                    <a:gd name="T12" fmla="*/ 380608 w 236"/>
                    <a:gd name="T13" fmla="*/ 881528 h 261"/>
                    <a:gd name="T14" fmla="*/ 343901 w 236"/>
                    <a:gd name="T15" fmla="*/ 900286 h 261"/>
                    <a:gd name="T16" fmla="*/ 318018 w 236"/>
                    <a:gd name="T17" fmla="*/ 881528 h 261"/>
                    <a:gd name="T18" fmla="*/ 308976 w 236"/>
                    <a:gd name="T19" fmla="*/ 895702 h 261"/>
                    <a:gd name="T20" fmla="*/ 247302 w 236"/>
                    <a:gd name="T21" fmla="*/ 881528 h 261"/>
                    <a:gd name="T22" fmla="*/ 208027 w 236"/>
                    <a:gd name="T23" fmla="*/ 860314 h 261"/>
                    <a:gd name="T24" fmla="*/ 168219 w 236"/>
                    <a:gd name="T25" fmla="*/ 846775 h 261"/>
                    <a:gd name="T26" fmla="*/ 177525 w 236"/>
                    <a:gd name="T27" fmla="*/ 728327 h 261"/>
                    <a:gd name="T28" fmla="*/ 131426 w 236"/>
                    <a:gd name="T29" fmla="*/ 826687 h 261"/>
                    <a:gd name="T30" fmla="*/ 96597 w 236"/>
                    <a:gd name="T31" fmla="*/ 805790 h 261"/>
                    <a:gd name="T32" fmla="*/ 63290 w 236"/>
                    <a:gd name="T33" fmla="*/ 728327 h 261"/>
                    <a:gd name="T34" fmla="*/ 36596 w 236"/>
                    <a:gd name="T35" fmla="*/ 616861 h 261"/>
                    <a:gd name="T36" fmla="*/ 7619 w 236"/>
                    <a:gd name="T37" fmla="*/ 595696 h 261"/>
                    <a:gd name="T38" fmla="*/ 29176 w 236"/>
                    <a:gd name="T39" fmla="*/ 498425 h 261"/>
                    <a:gd name="T40" fmla="*/ 10099 w 236"/>
                    <a:gd name="T41" fmla="*/ 435186 h 261"/>
                    <a:gd name="T42" fmla="*/ 20807 w 236"/>
                    <a:gd name="T43" fmla="*/ 397278 h 261"/>
                    <a:gd name="T44" fmla="*/ 52385 w 236"/>
                    <a:gd name="T45" fmla="*/ 310139 h 261"/>
                    <a:gd name="T46" fmla="*/ 90848 w 236"/>
                    <a:gd name="T47" fmla="*/ 299853 h 261"/>
                    <a:gd name="T48" fmla="*/ 73303 w 236"/>
                    <a:gd name="T49" fmla="*/ 257749 h 261"/>
                    <a:gd name="T50" fmla="*/ 115637 w 236"/>
                    <a:gd name="T51" fmla="*/ 184377 h 261"/>
                    <a:gd name="T52" fmla="*/ 162482 w 236"/>
                    <a:gd name="T53" fmla="*/ 118436 h 261"/>
                    <a:gd name="T54" fmla="*/ 180000 w 236"/>
                    <a:gd name="T55" fmla="*/ 125304 h 261"/>
                    <a:gd name="T56" fmla="*/ 185781 w 236"/>
                    <a:gd name="T57" fmla="*/ 63276 h 261"/>
                    <a:gd name="T58" fmla="*/ 210567 w 236"/>
                    <a:gd name="T59" fmla="*/ 42074 h 261"/>
                    <a:gd name="T60" fmla="*/ 250848 w 236"/>
                    <a:gd name="T61" fmla="*/ 49433 h 261"/>
                    <a:gd name="T62" fmla="*/ 262344 w 236"/>
                    <a:gd name="T63" fmla="*/ 73372 h 261"/>
                    <a:gd name="T64" fmla="*/ 264822 w 236"/>
                    <a:gd name="T65" fmla="*/ 35206 h 261"/>
                    <a:gd name="T66" fmla="*/ 316593 w 236"/>
                    <a:gd name="T67" fmla="*/ 35206 h 261"/>
                    <a:gd name="T68" fmla="*/ 349642 w 236"/>
                    <a:gd name="T69" fmla="*/ 35206 h 261"/>
                    <a:gd name="T70" fmla="*/ 360811 w 236"/>
                    <a:gd name="T71" fmla="*/ 142316 h 261"/>
                    <a:gd name="T72" fmla="*/ 353188 w 236"/>
                    <a:gd name="T73" fmla="*/ 243450 h 261"/>
                    <a:gd name="T74" fmla="*/ 376600 w 236"/>
                    <a:gd name="T75" fmla="*/ 111458 h 261"/>
                    <a:gd name="T76" fmla="*/ 386388 w 236"/>
                    <a:gd name="T77" fmla="*/ 76374 h 261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w 236"/>
                    <a:gd name="T118" fmla="*/ 0 h 261"/>
                    <a:gd name="T119" fmla="*/ 236 w 236"/>
                    <a:gd name="T120" fmla="*/ 261 h 261"/>
                  </a:gdLst>
                  <a:ahLst/>
                  <a:cxnLst>
                    <a:cxn ang="T78">
                      <a:pos x="T0" y="T1"/>
                    </a:cxn>
                    <a:cxn ang="T79">
                      <a:pos x="T2" y="T3"/>
                    </a:cxn>
                    <a:cxn ang="T80">
                      <a:pos x="T4" y="T5"/>
                    </a:cxn>
                    <a:cxn ang="T81">
                      <a:pos x="T6" y="T7"/>
                    </a:cxn>
                    <a:cxn ang="T82">
                      <a:pos x="T8" y="T9"/>
                    </a:cxn>
                    <a:cxn ang="T83">
                      <a:pos x="T10" y="T11"/>
                    </a:cxn>
                    <a:cxn ang="T84">
                      <a:pos x="T12" y="T13"/>
                    </a:cxn>
                    <a:cxn ang="T85">
                      <a:pos x="T14" y="T15"/>
                    </a:cxn>
                    <a:cxn ang="T86">
                      <a:pos x="T16" y="T17"/>
                    </a:cxn>
                    <a:cxn ang="T87">
                      <a:pos x="T18" y="T19"/>
                    </a:cxn>
                    <a:cxn ang="T88">
                      <a:pos x="T20" y="T21"/>
                    </a:cxn>
                    <a:cxn ang="T89">
                      <a:pos x="T22" y="T23"/>
                    </a:cxn>
                    <a:cxn ang="T90">
                      <a:pos x="T24" y="T25"/>
                    </a:cxn>
                    <a:cxn ang="T91">
                      <a:pos x="T26" y="T27"/>
                    </a:cxn>
                    <a:cxn ang="T92">
                      <a:pos x="T28" y="T29"/>
                    </a:cxn>
                    <a:cxn ang="T93">
                      <a:pos x="T30" y="T31"/>
                    </a:cxn>
                    <a:cxn ang="T94">
                      <a:pos x="T32" y="T33"/>
                    </a:cxn>
                    <a:cxn ang="T95">
                      <a:pos x="T34" y="T35"/>
                    </a:cxn>
                    <a:cxn ang="T96">
                      <a:pos x="T36" y="T37"/>
                    </a:cxn>
                    <a:cxn ang="T97">
                      <a:pos x="T38" y="T39"/>
                    </a:cxn>
                    <a:cxn ang="T98">
                      <a:pos x="T40" y="T41"/>
                    </a:cxn>
                    <a:cxn ang="T99">
                      <a:pos x="T42" y="T43"/>
                    </a:cxn>
                    <a:cxn ang="T100">
                      <a:pos x="T44" y="T45"/>
                    </a:cxn>
                    <a:cxn ang="T101">
                      <a:pos x="T46" y="T47"/>
                    </a:cxn>
                    <a:cxn ang="T102">
                      <a:pos x="T48" y="T49"/>
                    </a:cxn>
                    <a:cxn ang="T103">
                      <a:pos x="T50" y="T51"/>
                    </a:cxn>
                    <a:cxn ang="T104">
                      <a:pos x="T52" y="T53"/>
                    </a:cxn>
                    <a:cxn ang="T105">
                      <a:pos x="T54" y="T55"/>
                    </a:cxn>
                    <a:cxn ang="T106">
                      <a:pos x="T56" y="T57"/>
                    </a:cxn>
                    <a:cxn ang="T107">
                      <a:pos x="T58" y="T59"/>
                    </a:cxn>
                    <a:cxn ang="T108">
                      <a:pos x="T60" y="T61"/>
                    </a:cxn>
                    <a:cxn ang="T109">
                      <a:pos x="T62" y="T63"/>
                    </a:cxn>
                    <a:cxn ang="T110">
                      <a:pos x="T64" y="T65"/>
                    </a:cxn>
                    <a:cxn ang="T111">
                      <a:pos x="T66" y="T67"/>
                    </a:cxn>
                    <a:cxn ang="T112">
                      <a:pos x="T68" y="T69"/>
                    </a:cxn>
                    <a:cxn ang="T113">
                      <a:pos x="T70" y="T71"/>
                    </a:cxn>
                    <a:cxn ang="T114">
                      <a:pos x="T72" y="T73"/>
                    </a:cxn>
                    <a:cxn ang="T115">
                      <a:pos x="T74" y="T75"/>
                    </a:cxn>
                    <a:cxn ang="T116">
                      <a:pos x="T76" y="T77"/>
                    </a:cxn>
                  </a:cxnLst>
                  <a:rect l="T117" t="T118" r="T119" b="T120"/>
                  <a:pathLst>
                    <a:path w="236" h="261">
                      <a:moveTo>
                        <a:pt x="218" y="145"/>
                      </a:moveTo>
                      <a:cubicBezTo>
                        <a:pt x="222" y="154"/>
                        <a:pt x="227" y="169"/>
                        <a:pt x="228" y="173"/>
                      </a:cubicBezTo>
                      <a:cubicBezTo>
                        <a:pt x="229" y="175"/>
                        <a:pt x="231" y="181"/>
                        <a:pt x="231" y="184"/>
                      </a:cubicBezTo>
                      <a:cubicBezTo>
                        <a:pt x="232" y="187"/>
                        <a:pt x="230" y="189"/>
                        <a:pt x="230" y="192"/>
                      </a:cubicBezTo>
                      <a:cubicBezTo>
                        <a:pt x="230" y="194"/>
                        <a:pt x="232" y="197"/>
                        <a:pt x="233" y="200"/>
                      </a:cubicBezTo>
                      <a:cubicBezTo>
                        <a:pt x="235" y="207"/>
                        <a:pt x="235" y="216"/>
                        <a:pt x="236" y="224"/>
                      </a:cubicBezTo>
                      <a:cubicBezTo>
                        <a:pt x="236" y="228"/>
                        <a:pt x="235" y="228"/>
                        <a:pt x="233" y="232"/>
                      </a:cubicBezTo>
                      <a:cubicBezTo>
                        <a:pt x="231" y="235"/>
                        <a:pt x="230" y="240"/>
                        <a:pt x="228" y="242"/>
                      </a:cubicBezTo>
                      <a:cubicBezTo>
                        <a:pt x="225" y="245"/>
                        <a:pt x="223" y="244"/>
                        <a:pt x="220" y="245"/>
                      </a:cubicBezTo>
                      <a:cubicBezTo>
                        <a:pt x="219" y="246"/>
                        <a:pt x="218" y="245"/>
                        <a:pt x="217" y="246"/>
                      </a:cubicBezTo>
                      <a:cubicBezTo>
                        <a:pt x="216" y="246"/>
                        <a:pt x="217" y="249"/>
                        <a:pt x="216" y="250"/>
                      </a:cubicBezTo>
                      <a:cubicBezTo>
                        <a:pt x="213" y="251"/>
                        <a:pt x="214" y="253"/>
                        <a:pt x="211" y="253"/>
                      </a:cubicBezTo>
                      <a:cubicBezTo>
                        <a:pt x="209" y="253"/>
                        <a:pt x="206" y="249"/>
                        <a:pt x="204" y="250"/>
                      </a:cubicBezTo>
                      <a:cubicBezTo>
                        <a:pt x="201" y="250"/>
                        <a:pt x="199" y="253"/>
                        <a:pt x="197" y="253"/>
                      </a:cubicBezTo>
                      <a:cubicBezTo>
                        <a:pt x="195" y="254"/>
                        <a:pt x="192" y="254"/>
                        <a:pt x="191" y="254"/>
                      </a:cubicBezTo>
                      <a:cubicBezTo>
                        <a:pt x="187" y="255"/>
                        <a:pt x="182" y="258"/>
                        <a:pt x="178" y="258"/>
                      </a:cubicBezTo>
                      <a:cubicBezTo>
                        <a:pt x="171" y="258"/>
                        <a:pt x="168" y="253"/>
                        <a:pt x="170" y="246"/>
                      </a:cubicBezTo>
                      <a:cubicBezTo>
                        <a:pt x="169" y="248"/>
                        <a:pt x="167" y="251"/>
                        <a:pt x="165" y="253"/>
                      </a:cubicBezTo>
                      <a:cubicBezTo>
                        <a:pt x="163" y="251"/>
                        <a:pt x="162" y="250"/>
                        <a:pt x="160" y="248"/>
                      </a:cubicBezTo>
                      <a:cubicBezTo>
                        <a:pt x="161" y="251"/>
                        <a:pt x="161" y="254"/>
                        <a:pt x="160" y="257"/>
                      </a:cubicBezTo>
                      <a:cubicBezTo>
                        <a:pt x="153" y="257"/>
                        <a:pt x="150" y="261"/>
                        <a:pt x="143" y="258"/>
                      </a:cubicBezTo>
                      <a:cubicBezTo>
                        <a:pt x="138" y="255"/>
                        <a:pt x="134" y="253"/>
                        <a:pt x="128" y="253"/>
                      </a:cubicBezTo>
                      <a:cubicBezTo>
                        <a:pt x="119" y="254"/>
                        <a:pt x="120" y="251"/>
                        <a:pt x="114" y="247"/>
                      </a:cubicBezTo>
                      <a:cubicBezTo>
                        <a:pt x="113" y="247"/>
                        <a:pt x="110" y="248"/>
                        <a:pt x="108" y="247"/>
                      </a:cubicBezTo>
                      <a:cubicBezTo>
                        <a:pt x="106" y="246"/>
                        <a:pt x="105" y="242"/>
                        <a:pt x="104" y="240"/>
                      </a:cubicBezTo>
                      <a:cubicBezTo>
                        <a:pt x="100" y="246"/>
                        <a:pt x="93" y="247"/>
                        <a:pt x="87" y="243"/>
                      </a:cubicBezTo>
                      <a:cubicBezTo>
                        <a:pt x="80" y="239"/>
                        <a:pt x="86" y="230"/>
                        <a:pt x="87" y="224"/>
                      </a:cubicBezTo>
                      <a:cubicBezTo>
                        <a:pt x="89" y="219"/>
                        <a:pt x="91" y="214"/>
                        <a:pt x="92" y="209"/>
                      </a:cubicBezTo>
                      <a:cubicBezTo>
                        <a:pt x="93" y="203"/>
                        <a:pt x="90" y="204"/>
                        <a:pt x="87" y="209"/>
                      </a:cubicBezTo>
                      <a:cubicBezTo>
                        <a:pt x="82" y="218"/>
                        <a:pt x="84" y="245"/>
                        <a:pt x="68" y="237"/>
                      </a:cubicBezTo>
                      <a:cubicBezTo>
                        <a:pt x="65" y="236"/>
                        <a:pt x="64" y="234"/>
                        <a:pt x="60" y="233"/>
                      </a:cubicBezTo>
                      <a:cubicBezTo>
                        <a:pt x="57" y="233"/>
                        <a:pt x="53" y="233"/>
                        <a:pt x="50" y="231"/>
                      </a:cubicBezTo>
                      <a:cubicBezTo>
                        <a:pt x="43" y="226"/>
                        <a:pt x="47" y="220"/>
                        <a:pt x="49" y="213"/>
                      </a:cubicBezTo>
                      <a:cubicBezTo>
                        <a:pt x="40" y="221"/>
                        <a:pt x="39" y="216"/>
                        <a:pt x="33" y="209"/>
                      </a:cubicBezTo>
                      <a:cubicBezTo>
                        <a:pt x="29" y="204"/>
                        <a:pt x="24" y="204"/>
                        <a:pt x="24" y="195"/>
                      </a:cubicBezTo>
                      <a:cubicBezTo>
                        <a:pt x="17" y="200"/>
                        <a:pt x="14" y="184"/>
                        <a:pt x="19" y="177"/>
                      </a:cubicBezTo>
                      <a:cubicBezTo>
                        <a:pt x="17" y="179"/>
                        <a:pt x="15" y="183"/>
                        <a:pt x="10" y="181"/>
                      </a:cubicBezTo>
                      <a:cubicBezTo>
                        <a:pt x="5" y="180"/>
                        <a:pt x="4" y="175"/>
                        <a:pt x="4" y="171"/>
                      </a:cubicBezTo>
                      <a:cubicBezTo>
                        <a:pt x="3" y="166"/>
                        <a:pt x="0" y="154"/>
                        <a:pt x="2" y="149"/>
                      </a:cubicBezTo>
                      <a:cubicBezTo>
                        <a:pt x="4" y="144"/>
                        <a:pt x="9" y="144"/>
                        <a:pt x="15" y="143"/>
                      </a:cubicBezTo>
                      <a:cubicBezTo>
                        <a:pt x="12" y="143"/>
                        <a:pt x="8" y="143"/>
                        <a:pt x="5" y="142"/>
                      </a:cubicBezTo>
                      <a:cubicBezTo>
                        <a:pt x="6" y="136"/>
                        <a:pt x="3" y="131"/>
                        <a:pt x="5" y="125"/>
                      </a:cubicBezTo>
                      <a:cubicBezTo>
                        <a:pt x="6" y="123"/>
                        <a:pt x="9" y="123"/>
                        <a:pt x="10" y="121"/>
                      </a:cubicBezTo>
                      <a:cubicBezTo>
                        <a:pt x="11" y="119"/>
                        <a:pt x="10" y="117"/>
                        <a:pt x="11" y="114"/>
                      </a:cubicBezTo>
                      <a:cubicBezTo>
                        <a:pt x="12" y="110"/>
                        <a:pt x="14" y="109"/>
                        <a:pt x="16" y="105"/>
                      </a:cubicBezTo>
                      <a:cubicBezTo>
                        <a:pt x="20" y="100"/>
                        <a:pt x="21" y="93"/>
                        <a:pt x="27" y="89"/>
                      </a:cubicBezTo>
                      <a:cubicBezTo>
                        <a:pt x="37" y="83"/>
                        <a:pt x="52" y="90"/>
                        <a:pt x="62" y="91"/>
                      </a:cubicBezTo>
                      <a:cubicBezTo>
                        <a:pt x="57" y="89"/>
                        <a:pt x="53" y="86"/>
                        <a:pt x="47" y="86"/>
                      </a:cubicBezTo>
                      <a:cubicBezTo>
                        <a:pt x="44" y="85"/>
                        <a:pt x="42" y="87"/>
                        <a:pt x="39" y="85"/>
                      </a:cubicBezTo>
                      <a:cubicBezTo>
                        <a:pt x="35" y="82"/>
                        <a:pt x="37" y="78"/>
                        <a:pt x="38" y="74"/>
                      </a:cubicBezTo>
                      <a:cubicBezTo>
                        <a:pt x="40" y="68"/>
                        <a:pt x="43" y="70"/>
                        <a:pt x="47" y="64"/>
                      </a:cubicBezTo>
                      <a:cubicBezTo>
                        <a:pt x="52" y="58"/>
                        <a:pt x="50" y="52"/>
                        <a:pt x="60" y="53"/>
                      </a:cubicBezTo>
                      <a:cubicBezTo>
                        <a:pt x="60" y="51"/>
                        <a:pt x="60" y="49"/>
                        <a:pt x="58" y="47"/>
                      </a:cubicBezTo>
                      <a:cubicBezTo>
                        <a:pt x="68" y="41"/>
                        <a:pt x="71" y="31"/>
                        <a:pt x="84" y="34"/>
                      </a:cubicBezTo>
                      <a:cubicBezTo>
                        <a:pt x="91" y="36"/>
                        <a:pt x="97" y="45"/>
                        <a:pt x="102" y="51"/>
                      </a:cubicBezTo>
                      <a:cubicBezTo>
                        <a:pt x="99" y="46"/>
                        <a:pt x="97" y="40"/>
                        <a:pt x="93" y="36"/>
                      </a:cubicBezTo>
                      <a:cubicBezTo>
                        <a:pt x="87" y="31"/>
                        <a:pt x="85" y="32"/>
                        <a:pt x="90" y="25"/>
                      </a:cubicBezTo>
                      <a:cubicBezTo>
                        <a:pt x="91" y="23"/>
                        <a:pt x="94" y="19"/>
                        <a:pt x="96" y="18"/>
                      </a:cubicBezTo>
                      <a:cubicBezTo>
                        <a:pt x="98" y="17"/>
                        <a:pt x="100" y="20"/>
                        <a:pt x="102" y="19"/>
                      </a:cubicBezTo>
                      <a:cubicBezTo>
                        <a:pt x="105" y="18"/>
                        <a:pt x="106" y="13"/>
                        <a:pt x="109" y="12"/>
                      </a:cubicBezTo>
                      <a:cubicBezTo>
                        <a:pt x="112" y="11"/>
                        <a:pt x="116" y="13"/>
                        <a:pt x="118" y="14"/>
                      </a:cubicBezTo>
                      <a:cubicBezTo>
                        <a:pt x="120" y="7"/>
                        <a:pt x="127" y="10"/>
                        <a:pt x="130" y="14"/>
                      </a:cubicBezTo>
                      <a:cubicBezTo>
                        <a:pt x="132" y="16"/>
                        <a:pt x="134" y="20"/>
                        <a:pt x="135" y="23"/>
                      </a:cubicBezTo>
                      <a:cubicBezTo>
                        <a:pt x="135" y="22"/>
                        <a:pt x="135" y="22"/>
                        <a:pt x="136" y="21"/>
                      </a:cubicBezTo>
                      <a:cubicBezTo>
                        <a:pt x="137" y="17"/>
                        <a:pt x="138" y="16"/>
                        <a:pt x="138" y="13"/>
                      </a:cubicBezTo>
                      <a:cubicBezTo>
                        <a:pt x="138" y="13"/>
                        <a:pt x="136" y="11"/>
                        <a:pt x="137" y="10"/>
                      </a:cubicBezTo>
                      <a:cubicBezTo>
                        <a:pt x="139" y="0"/>
                        <a:pt x="150" y="7"/>
                        <a:pt x="155" y="11"/>
                      </a:cubicBezTo>
                      <a:cubicBezTo>
                        <a:pt x="157" y="6"/>
                        <a:pt x="161" y="8"/>
                        <a:pt x="164" y="10"/>
                      </a:cubicBezTo>
                      <a:cubicBezTo>
                        <a:pt x="165" y="8"/>
                        <a:pt x="167" y="7"/>
                        <a:pt x="167" y="5"/>
                      </a:cubicBezTo>
                      <a:cubicBezTo>
                        <a:pt x="176" y="3"/>
                        <a:pt x="171" y="19"/>
                        <a:pt x="181" y="10"/>
                      </a:cubicBezTo>
                      <a:cubicBezTo>
                        <a:pt x="184" y="16"/>
                        <a:pt x="182" y="22"/>
                        <a:pt x="184" y="28"/>
                      </a:cubicBezTo>
                      <a:cubicBezTo>
                        <a:pt x="185" y="33"/>
                        <a:pt x="188" y="35"/>
                        <a:pt x="187" y="41"/>
                      </a:cubicBezTo>
                      <a:cubicBezTo>
                        <a:pt x="186" y="47"/>
                        <a:pt x="182" y="52"/>
                        <a:pt x="182" y="59"/>
                      </a:cubicBezTo>
                      <a:cubicBezTo>
                        <a:pt x="182" y="62"/>
                        <a:pt x="183" y="66"/>
                        <a:pt x="183" y="70"/>
                      </a:cubicBezTo>
                      <a:cubicBezTo>
                        <a:pt x="184" y="58"/>
                        <a:pt x="187" y="47"/>
                        <a:pt x="192" y="37"/>
                      </a:cubicBezTo>
                      <a:cubicBezTo>
                        <a:pt x="193" y="35"/>
                        <a:pt x="195" y="34"/>
                        <a:pt x="195" y="32"/>
                      </a:cubicBezTo>
                      <a:cubicBezTo>
                        <a:pt x="195" y="31"/>
                        <a:pt x="194" y="29"/>
                        <a:pt x="194" y="28"/>
                      </a:cubicBezTo>
                      <a:cubicBezTo>
                        <a:pt x="195" y="24"/>
                        <a:pt x="195" y="23"/>
                        <a:pt x="200" y="22"/>
                      </a:cubicBezTo>
                      <a:cubicBezTo>
                        <a:pt x="209" y="21"/>
                        <a:pt x="211" y="27"/>
                        <a:pt x="214" y="33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69" name="Freeform 239"/>
                <p:cNvSpPr>
                  <a:spLocks noChangeArrowheads="1"/>
                </p:cNvSpPr>
                <p:nvPr/>
              </p:nvSpPr>
              <p:spPr bwMode="auto">
                <a:xfrm>
                  <a:off x="2426" y="2560"/>
                  <a:ext cx="7" cy="24"/>
                </a:xfrm>
                <a:custGeom>
                  <a:avLst/>
                  <a:gdLst>
                    <a:gd name="T0" fmla="*/ 5957 w 3"/>
                    <a:gd name="T1" fmla="*/ 0 h 10"/>
                    <a:gd name="T2" fmla="*/ 0 w 3"/>
                    <a:gd name="T3" fmla="*/ 26611 h 10"/>
                    <a:gd name="T4" fmla="*/ 0 60000 65536"/>
                    <a:gd name="T5" fmla="*/ 0 60000 65536"/>
                    <a:gd name="T6" fmla="*/ 0 w 3"/>
                    <a:gd name="T7" fmla="*/ 0 h 10"/>
                    <a:gd name="T8" fmla="*/ 3 w 3"/>
                    <a:gd name="T9" fmla="*/ 10 h 10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3" h="10">
                      <a:moveTo>
                        <a:pt x="3" y="0"/>
                      </a:moveTo>
                      <a:cubicBezTo>
                        <a:pt x="1" y="3"/>
                        <a:pt x="0" y="7"/>
                        <a:pt x="0" y="10"/>
                      </a:cubicBezTo>
                    </a:path>
                  </a:pathLst>
                </a:custGeom>
                <a:solidFill>
                  <a:srgbClr val="E2BAB1"/>
                </a:solidFill>
                <a:ln w="14400">
                  <a:solidFill>
                    <a:srgbClr val="E2BAB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70" name="Freeform 240"/>
                <p:cNvSpPr>
                  <a:spLocks noChangeArrowheads="1"/>
                </p:cNvSpPr>
                <p:nvPr/>
              </p:nvSpPr>
              <p:spPr bwMode="auto">
                <a:xfrm>
                  <a:off x="2426" y="2560"/>
                  <a:ext cx="7" cy="24"/>
                </a:xfrm>
                <a:custGeom>
                  <a:avLst/>
                  <a:gdLst>
                    <a:gd name="T0" fmla="*/ 5957 w 3"/>
                    <a:gd name="T1" fmla="*/ 0 h 10"/>
                    <a:gd name="T2" fmla="*/ 0 w 3"/>
                    <a:gd name="T3" fmla="*/ 26611 h 10"/>
                    <a:gd name="T4" fmla="*/ 0 60000 65536"/>
                    <a:gd name="T5" fmla="*/ 0 60000 65536"/>
                    <a:gd name="T6" fmla="*/ 0 w 3"/>
                    <a:gd name="T7" fmla="*/ 0 h 10"/>
                    <a:gd name="T8" fmla="*/ 3 w 3"/>
                    <a:gd name="T9" fmla="*/ 10 h 10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3" h="10">
                      <a:moveTo>
                        <a:pt x="3" y="0"/>
                      </a:moveTo>
                      <a:cubicBezTo>
                        <a:pt x="1" y="3"/>
                        <a:pt x="0" y="7"/>
                        <a:pt x="0" y="10"/>
                      </a:cubicBezTo>
                    </a:path>
                  </a:pathLst>
                </a:custGeom>
                <a:noFill/>
                <a:ln w="14400">
                  <a:solidFill>
                    <a:srgbClr val="E2BAB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71" name="Freeform 241"/>
                <p:cNvSpPr>
                  <a:spLocks noChangeArrowheads="1"/>
                </p:cNvSpPr>
                <p:nvPr/>
              </p:nvSpPr>
              <p:spPr bwMode="auto">
                <a:xfrm>
                  <a:off x="2491" y="2860"/>
                  <a:ext cx="9" cy="25"/>
                </a:xfrm>
                <a:custGeom>
                  <a:avLst/>
                  <a:gdLst>
                    <a:gd name="T0" fmla="*/ 0 w 4"/>
                    <a:gd name="T1" fmla="*/ 0 h 10"/>
                    <a:gd name="T2" fmla="*/ 5821 w 4"/>
                    <a:gd name="T3" fmla="*/ 37892 h 10"/>
                    <a:gd name="T4" fmla="*/ 0 60000 65536"/>
                    <a:gd name="T5" fmla="*/ 0 60000 65536"/>
                    <a:gd name="T6" fmla="*/ 0 w 4"/>
                    <a:gd name="T7" fmla="*/ 0 h 10"/>
                    <a:gd name="T8" fmla="*/ 4 w 4"/>
                    <a:gd name="T9" fmla="*/ 10 h 10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4" h="10">
                      <a:moveTo>
                        <a:pt x="0" y="0"/>
                      </a:moveTo>
                      <a:cubicBezTo>
                        <a:pt x="1" y="3"/>
                        <a:pt x="3" y="6"/>
                        <a:pt x="4" y="10"/>
                      </a:cubicBezTo>
                    </a:path>
                  </a:pathLst>
                </a:custGeom>
                <a:solidFill>
                  <a:srgbClr val="E2BAB1"/>
                </a:solidFill>
                <a:ln w="14400">
                  <a:solidFill>
                    <a:srgbClr val="E2BAB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72" name="Freeform 242"/>
                <p:cNvSpPr>
                  <a:spLocks noChangeArrowheads="1"/>
                </p:cNvSpPr>
                <p:nvPr/>
              </p:nvSpPr>
              <p:spPr bwMode="auto">
                <a:xfrm>
                  <a:off x="2491" y="2860"/>
                  <a:ext cx="9" cy="25"/>
                </a:xfrm>
                <a:custGeom>
                  <a:avLst/>
                  <a:gdLst>
                    <a:gd name="T0" fmla="*/ 0 w 4"/>
                    <a:gd name="T1" fmla="*/ 0 h 10"/>
                    <a:gd name="T2" fmla="*/ 5821 w 4"/>
                    <a:gd name="T3" fmla="*/ 37892 h 10"/>
                    <a:gd name="T4" fmla="*/ 0 60000 65536"/>
                    <a:gd name="T5" fmla="*/ 0 60000 65536"/>
                    <a:gd name="T6" fmla="*/ 0 w 4"/>
                    <a:gd name="T7" fmla="*/ 0 h 10"/>
                    <a:gd name="T8" fmla="*/ 4 w 4"/>
                    <a:gd name="T9" fmla="*/ 10 h 10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4" h="10">
                      <a:moveTo>
                        <a:pt x="0" y="0"/>
                      </a:moveTo>
                      <a:cubicBezTo>
                        <a:pt x="1" y="3"/>
                        <a:pt x="3" y="6"/>
                        <a:pt x="4" y="10"/>
                      </a:cubicBezTo>
                    </a:path>
                  </a:pathLst>
                </a:custGeom>
                <a:noFill/>
                <a:ln w="14400">
                  <a:solidFill>
                    <a:srgbClr val="E2BAB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73" name="Freeform 243"/>
                <p:cNvSpPr>
                  <a:spLocks noChangeArrowheads="1"/>
                </p:cNvSpPr>
                <p:nvPr/>
              </p:nvSpPr>
              <p:spPr bwMode="auto">
                <a:xfrm>
                  <a:off x="2709" y="2812"/>
                  <a:ext cx="25" cy="5"/>
                </a:xfrm>
                <a:custGeom>
                  <a:avLst/>
                  <a:gdLst>
                    <a:gd name="T0" fmla="*/ 0 w 11"/>
                    <a:gd name="T1" fmla="*/ 7292 h 2"/>
                    <a:gd name="T2" fmla="*/ 17877 w 11"/>
                    <a:gd name="T3" fmla="*/ 0 h 2"/>
                    <a:gd name="T4" fmla="*/ 0 60000 65536"/>
                    <a:gd name="T5" fmla="*/ 0 60000 65536"/>
                    <a:gd name="T6" fmla="*/ 0 w 11"/>
                    <a:gd name="T7" fmla="*/ 0 h 2"/>
                    <a:gd name="T8" fmla="*/ 11 w 11"/>
                    <a:gd name="T9" fmla="*/ 2 h 2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" h="2">
                      <a:moveTo>
                        <a:pt x="0" y="2"/>
                      </a:moveTo>
                      <a:cubicBezTo>
                        <a:pt x="4" y="2"/>
                        <a:pt x="8" y="1"/>
                        <a:pt x="11" y="0"/>
                      </a:cubicBezTo>
                    </a:path>
                  </a:pathLst>
                </a:custGeom>
                <a:solidFill>
                  <a:srgbClr val="E2BAB1"/>
                </a:solidFill>
                <a:ln w="14400">
                  <a:solidFill>
                    <a:srgbClr val="E2BAB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74" name="Freeform 244"/>
                <p:cNvSpPr>
                  <a:spLocks noChangeArrowheads="1"/>
                </p:cNvSpPr>
                <p:nvPr/>
              </p:nvSpPr>
              <p:spPr bwMode="auto">
                <a:xfrm>
                  <a:off x="2709" y="2812"/>
                  <a:ext cx="25" cy="5"/>
                </a:xfrm>
                <a:custGeom>
                  <a:avLst/>
                  <a:gdLst>
                    <a:gd name="T0" fmla="*/ 0 w 11"/>
                    <a:gd name="T1" fmla="*/ 7292 h 2"/>
                    <a:gd name="T2" fmla="*/ 17877 w 11"/>
                    <a:gd name="T3" fmla="*/ 0 h 2"/>
                    <a:gd name="T4" fmla="*/ 0 60000 65536"/>
                    <a:gd name="T5" fmla="*/ 0 60000 65536"/>
                    <a:gd name="T6" fmla="*/ 0 w 11"/>
                    <a:gd name="T7" fmla="*/ 0 h 2"/>
                    <a:gd name="T8" fmla="*/ 11 w 11"/>
                    <a:gd name="T9" fmla="*/ 2 h 2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" h="2">
                      <a:moveTo>
                        <a:pt x="0" y="2"/>
                      </a:moveTo>
                      <a:cubicBezTo>
                        <a:pt x="4" y="2"/>
                        <a:pt x="8" y="1"/>
                        <a:pt x="11" y="0"/>
                      </a:cubicBezTo>
                    </a:path>
                  </a:pathLst>
                </a:custGeom>
                <a:noFill/>
                <a:ln w="14400">
                  <a:solidFill>
                    <a:srgbClr val="E2BAB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75" name="Freeform 245"/>
                <p:cNvSpPr>
                  <a:spLocks noChangeArrowheads="1"/>
                </p:cNvSpPr>
                <p:nvPr/>
              </p:nvSpPr>
              <p:spPr bwMode="auto">
                <a:xfrm>
                  <a:off x="2697" y="2821"/>
                  <a:ext cx="7" cy="17"/>
                </a:xfrm>
                <a:custGeom>
                  <a:avLst/>
                  <a:gdLst>
                    <a:gd name="T0" fmla="*/ 5957 w 3"/>
                    <a:gd name="T1" fmla="*/ 0 h 7"/>
                    <a:gd name="T2" fmla="*/ 0 w 3"/>
                    <a:gd name="T3" fmla="*/ 20524 h 7"/>
                    <a:gd name="T4" fmla="*/ 0 60000 65536"/>
                    <a:gd name="T5" fmla="*/ 0 60000 65536"/>
                    <a:gd name="T6" fmla="*/ 0 w 3"/>
                    <a:gd name="T7" fmla="*/ 0 h 7"/>
                    <a:gd name="T8" fmla="*/ 3 w 3"/>
                    <a:gd name="T9" fmla="*/ 7 h 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3" h="7">
                      <a:moveTo>
                        <a:pt x="3" y="0"/>
                      </a:moveTo>
                      <a:cubicBezTo>
                        <a:pt x="2" y="2"/>
                        <a:pt x="1" y="5"/>
                        <a:pt x="0" y="7"/>
                      </a:cubicBezTo>
                    </a:path>
                  </a:pathLst>
                </a:custGeom>
                <a:solidFill>
                  <a:srgbClr val="E2BAB1"/>
                </a:solidFill>
                <a:ln w="14400">
                  <a:solidFill>
                    <a:srgbClr val="E2BAB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76" name="Freeform 246"/>
                <p:cNvSpPr>
                  <a:spLocks noChangeArrowheads="1"/>
                </p:cNvSpPr>
                <p:nvPr/>
              </p:nvSpPr>
              <p:spPr bwMode="auto">
                <a:xfrm>
                  <a:off x="2697" y="2821"/>
                  <a:ext cx="7" cy="17"/>
                </a:xfrm>
                <a:custGeom>
                  <a:avLst/>
                  <a:gdLst>
                    <a:gd name="T0" fmla="*/ 5957 w 3"/>
                    <a:gd name="T1" fmla="*/ 0 h 7"/>
                    <a:gd name="T2" fmla="*/ 0 w 3"/>
                    <a:gd name="T3" fmla="*/ 20524 h 7"/>
                    <a:gd name="T4" fmla="*/ 0 60000 65536"/>
                    <a:gd name="T5" fmla="*/ 0 60000 65536"/>
                    <a:gd name="T6" fmla="*/ 0 w 3"/>
                    <a:gd name="T7" fmla="*/ 0 h 7"/>
                    <a:gd name="T8" fmla="*/ 3 w 3"/>
                    <a:gd name="T9" fmla="*/ 7 h 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3" h="7">
                      <a:moveTo>
                        <a:pt x="3" y="0"/>
                      </a:moveTo>
                      <a:cubicBezTo>
                        <a:pt x="2" y="2"/>
                        <a:pt x="1" y="5"/>
                        <a:pt x="0" y="7"/>
                      </a:cubicBezTo>
                    </a:path>
                  </a:pathLst>
                </a:custGeom>
                <a:noFill/>
                <a:ln w="14400">
                  <a:solidFill>
                    <a:srgbClr val="E2BAB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77" name="Freeform 247"/>
                <p:cNvSpPr>
                  <a:spLocks noChangeArrowheads="1"/>
                </p:cNvSpPr>
                <p:nvPr/>
              </p:nvSpPr>
              <p:spPr bwMode="auto">
                <a:xfrm>
                  <a:off x="2663" y="2588"/>
                  <a:ext cx="2" cy="18"/>
                </a:xfrm>
                <a:custGeom>
                  <a:avLst/>
                  <a:gdLst>
                    <a:gd name="T0" fmla="*/ 0 w 1"/>
                    <a:gd name="T1" fmla="*/ 0 h 7"/>
                    <a:gd name="T2" fmla="*/ 512 w 1"/>
                    <a:gd name="T3" fmla="*/ 34059 h 7"/>
                    <a:gd name="T4" fmla="*/ 0 60000 65536"/>
                    <a:gd name="T5" fmla="*/ 0 60000 65536"/>
                    <a:gd name="T6" fmla="*/ 0 w 1"/>
                    <a:gd name="T7" fmla="*/ 0 h 7"/>
                    <a:gd name="T8" fmla="*/ 1 w 1"/>
                    <a:gd name="T9" fmla="*/ 7 h 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" h="7">
                      <a:moveTo>
                        <a:pt x="0" y="0"/>
                      </a:moveTo>
                      <a:cubicBezTo>
                        <a:pt x="0" y="2"/>
                        <a:pt x="0" y="5"/>
                        <a:pt x="1" y="7"/>
                      </a:cubicBezTo>
                    </a:path>
                  </a:pathLst>
                </a:custGeom>
                <a:solidFill>
                  <a:srgbClr val="E2BAB1"/>
                </a:solidFill>
                <a:ln w="14400">
                  <a:solidFill>
                    <a:srgbClr val="E2BAB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78" name="Freeform 248"/>
                <p:cNvSpPr>
                  <a:spLocks noChangeArrowheads="1"/>
                </p:cNvSpPr>
                <p:nvPr/>
              </p:nvSpPr>
              <p:spPr bwMode="auto">
                <a:xfrm>
                  <a:off x="2663" y="2588"/>
                  <a:ext cx="2" cy="18"/>
                </a:xfrm>
                <a:custGeom>
                  <a:avLst/>
                  <a:gdLst>
                    <a:gd name="T0" fmla="*/ 0 w 1"/>
                    <a:gd name="T1" fmla="*/ 0 h 7"/>
                    <a:gd name="T2" fmla="*/ 512 w 1"/>
                    <a:gd name="T3" fmla="*/ 34059 h 7"/>
                    <a:gd name="T4" fmla="*/ 0 60000 65536"/>
                    <a:gd name="T5" fmla="*/ 0 60000 65536"/>
                    <a:gd name="T6" fmla="*/ 0 w 1"/>
                    <a:gd name="T7" fmla="*/ 0 h 7"/>
                    <a:gd name="T8" fmla="*/ 1 w 1"/>
                    <a:gd name="T9" fmla="*/ 7 h 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" h="7">
                      <a:moveTo>
                        <a:pt x="0" y="0"/>
                      </a:moveTo>
                      <a:cubicBezTo>
                        <a:pt x="0" y="2"/>
                        <a:pt x="0" y="5"/>
                        <a:pt x="1" y="7"/>
                      </a:cubicBezTo>
                    </a:path>
                  </a:pathLst>
                </a:custGeom>
                <a:noFill/>
                <a:ln w="14400">
                  <a:solidFill>
                    <a:srgbClr val="E2BAB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79" name="Freeform 249"/>
                <p:cNvSpPr>
                  <a:spLocks noChangeArrowheads="1"/>
                </p:cNvSpPr>
                <p:nvPr/>
              </p:nvSpPr>
              <p:spPr bwMode="auto">
                <a:xfrm>
                  <a:off x="2326" y="2814"/>
                  <a:ext cx="23" cy="28"/>
                </a:xfrm>
                <a:custGeom>
                  <a:avLst/>
                  <a:gdLst>
                    <a:gd name="T0" fmla="*/ 18080 w 10"/>
                    <a:gd name="T1" fmla="*/ 0 h 11"/>
                    <a:gd name="T2" fmla="*/ 16293 w 10"/>
                    <a:gd name="T3" fmla="*/ 40801 h 11"/>
                    <a:gd name="T4" fmla="*/ 0 w 10"/>
                    <a:gd name="T5" fmla="*/ 5463 h 11"/>
                    <a:gd name="T6" fmla="*/ 0 60000 65536"/>
                    <a:gd name="T7" fmla="*/ 0 60000 65536"/>
                    <a:gd name="T8" fmla="*/ 0 60000 65536"/>
                    <a:gd name="T9" fmla="*/ 0 w 10"/>
                    <a:gd name="T10" fmla="*/ 0 h 11"/>
                    <a:gd name="T11" fmla="*/ 10 w 10"/>
                    <a:gd name="T12" fmla="*/ 11 h 1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0" h="11">
                      <a:moveTo>
                        <a:pt x="10" y="0"/>
                      </a:moveTo>
                      <a:cubicBezTo>
                        <a:pt x="9" y="2"/>
                        <a:pt x="9" y="6"/>
                        <a:pt x="9" y="9"/>
                      </a:cubicBezTo>
                      <a:cubicBezTo>
                        <a:pt x="5" y="11"/>
                        <a:pt x="1" y="5"/>
                        <a:pt x="0" y="1"/>
                      </a:cubicBezTo>
                    </a:path>
                  </a:pathLst>
                </a:custGeom>
                <a:noFill/>
                <a:ln w="14400">
                  <a:solidFill>
                    <a:srgbClr val="E2BAB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80" name="Freeform 250"/>
                <p:cNvSpPr>
                  <a:spLocks noChangeArrowheads="1"/>
                </p:cNvSpPr>
                <p:nvPr/>
              </p:nvSpPr>
              <p:spPr bwMode="auto">
                <a:xfrm>
                  <a:off x="2208" y="2299"/>
                  <a:ext cx="587" cy="413"/>
                </a:xfrm>
                <a:custGeom>
                  <a:avLst/>
                  <a:gdLst>
                    <a:gd name="T0" fmla="*/ 0 w 253"/>
                    <a:gd name="T1" fmla="*/ 577614 h 167"/>
                    <a:gd name="T2" fmla="*/ 73753 w 253"/>
                    <a:gd name="T3" fmla="*/ 422566 h 167"/>
                    <a:gd name="T4" fmla="*/ 163641 w 253"/>
                    <a:gd name="T5" fmla="*/ 290754 h 167"/>
                    <a:gd name="T6" fmla="*/ 235990 w 253"/>
                    <a:gd name="T7" fmla="*/ 197382 h 167"/>
                    <a:gd name="T8" fmla="*/ 245074 w 253"/>
                    <a:gd name="T9" fmla="*/ 166350 h 167"/>
                    <a:gd name="T10" fmla="*/ 373418 w 253"/>
                    <a:gd name="T11" fmla="*/ 148269 h 167"/>
                    <a:gd name="T12" fmla="*/ 451742 w 253"/>
                    <a:gd name="T13" fmla="*/ 114797 h 167"/>
                    <a:gd name="T14" fmla="*/ 487185 w 253"/>
                    <a:gd name="T15" fmla="*/ 16940 h 167"/>
                    <a:gd name="T16" fmla="*/ 492945 w 253"/>
                    <a:gd name="T17" fmla="*/ 0 h 16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253"/>
                    <a:gd name="T28" fmla="*/ 0 h 167"/>
                    <a:gd name="T29" fmla="*/ 253 w 253"/>
                    <a:gd name="T30" fmla="*/ 167 h 167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253" h="167">
                      <a:moveTo>
                        <a:pt x="0" y="167"/>
                      </a:moveTo>
                      <a:cubicBezTo>
                        <a:pt x="6" y="157"/>
                        <a:pt x="30" y="131"/>
                        <a:pt x="38" y="122"/>
                      </a:cubicBezTo>
                      <a:cubicBezTo>
                        <a:pt x="50" y="112"/>
                        <a:pt x="66" y="98"/>
                        <a:pt x="84" y="84"/>
                      </a:cubicBezTo>
                      <a:cubicBezTo>
                        <a:pt x="98" y="74"/>
                        <a:pt x="117" y="65"/>
                        <a:pt x="121" y="57"/>
                      </a:cubicBezTo>
                      <a:cubicBezTo>
                        <a:pt x="124" y="48"/>
                        <a:pt x="126" y="48"/>
                        <a:pt x="126" y="48"/>
                      </a:cubicBezTo>
                      <a:cubicBezTo>
                        <a:pt x="147" y="55"/>
                        <a:pt x="174" y="40"/>
                        <a:pt x="192" y="43"/>
                      </a:cubicBezTo>
                      <a:cubicBezTo>
                        <a:pt x="220" y="47"/>
                        <a:pt x="224" y="38"/>
                        <a:pt x="232" y="33"/>
                      </a:cubicBezTo>
                      <a:cubicBezTo>
                        <a:pt x="239" y="28"/>
                        <a:pt x="240" y="12"/>
                        <a:pt x="250" y="5"/>
                      </a:cubicBezTo>
                      <a:cubicBezTo>
                        <a:pt x="253" y="3"/>
                        <a:pt x="250" y="3"/>
                        <a:pt x="253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81" name="Freeform 251"/>
                <p:cNvSpPr>
                  <a:spLocks noChangeArrowheads="1"/>
                </p:cNvSpPr>
                <p:nvPr/>
              </p:nvSpPr>
              <p:spPr bwMode="auto">
                <a:xfrm>
                  <a:off x="2755" y="2502"/>
                  <a:ext cx="51" cy="185"/>
                </a:xfrm>
                <a:custGeom>
                  <a:avLst/>
                  <a:gdLst>
                    <a:gd name="T0" fmla="*/ 0 w 22"/>
                    <a:gd name="T1" fmla="*/ 0 h 75"/>
                    <a:gd name="T2" fmla="*/ 15794 w 22"/>
                    <a:gd name="T3" fmla="*/ 37175 h 75"/>
                    <a:gd name="T4" fmla="*/ 19083 w 22"/>
                    <a:gd name="T5" fmla="*/ 41166 h 75"/>
                    <a:gd name="T6" fmla="*/ 26708 w 22"/>
                    <a:gd name="T7" fmla="*/ 50500 h 75"/>
                    <a:gd name="T8" fmla="*/ 29202 w 22"/>
                    <a:gd name="T9" fmla="*/ 71151 h 75"/>
                    <a:gd name="T10" fmla="*/ 34947 w 22"/>
                    <a:gd name="T11" fmla="*/ 84932 h 75"/>
                    <a:gd name="T12" fmla="*/ 42509 w 22"/>
                    <a:gd name="T13" fmla="*/ 108284 h 75"/>
                    <a:gd name="T14" fmla="*/ 34947 w 22"/>
                    <a:gd name="T15" fmla="*/ 135598 h 75"/>
                    <a:gd name="T16" fmla="*/ 34947 w 22"/>
                    <a:gd name="T17" fmla="*/ 152228 h 75"/>
                    <a:gd name="T18" fmla="*/ 17674 w 22"/>
                    <a:gd name="T19" fmla="*/ 253398 h 7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22"/>
                    <a:gd name="T31" fmla="*/ 0 h 75"/>
                    <a:gd name="T32" fmla="*/ 22 w 22"/>
                    <a:gd name="T33" fmla="*/ 75 h 75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22" h="75">
                      <a:moveTo>
                        <a:pt x="0" y="0"/>
                      </a:moveTo>
                      <a:cubicBezTo>
                        <a:pt x="1" y="5"/>
                        <a:pt x="3" y="9"/>
                        <a:pt x="8" y="11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13"/>
                        <a:pt x="13" y="14"/>
                        <a:pt x="14" y="15"/>
                      </a:cubicBezTo>
                      <a:cubicBezTo>
                        <a:pt x="15" y="17"/>
                        <a:pt x="14" y="19"/>
                        <a:pt x="15" y="21"/>
                      </a:cubicBezTo>
                      <a:cubicBezTo>
                        <a:pt x="16" y="24"/>
                        <a:pt x="16" y="23"/>
                        <a:pt x="18" y="25"/>
                      </a:cubicBezTo>
                      <a:cubicBezTo>
                        <a:pt x="19" y="27"/>
                        <a:pt x="22" y="28"/>
                        <a:pt x="22" y="32"/>
                      </a:cubicBezTo>
                      <a:cubicBezTo>
                        <a:pt x="22" y="36"/>
                        <a:pt x="19" y="37"/>
                        <a:pt x="18" y="40"/>
                      </a:cubicBezTo>
                      <a:cubicBezTo>
                        <a:pt x="17" y="41"/>
                        <a:pt x="19" y="43"/>
                        <a:pt x="18" y="45"/>
                      </a:cubicBezTo>
                      <a:cubicBezTo>
                        <a:pt x="17" y="50"/>
                        <a:pt x="14" y="67"/>
                        <a:pt x="9" y="75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82" name="Freeform 252"/>
                <p:cNvSpPr>
                  <a:spLocks noChangeArrowheads="1"/>
                </p:cNvSpPr>
                <p:nvPr/>
              </p:nvSpPr>
              <p:spPr bwMode="auto">
                <a:xfrm>
                  <a:off x="2162" y="2410"/>
                  <a:ext cx="681" cy="782"/>
                </a:xfrm>
                <a:custGeom>
                  <a:avLst/>
                  <a:gdLst>
                    <a:gd name="T0" fmla="*/ 503020 w 294"/>
                    <a:gd name="T1" fmla="*/ 526412 h 316"/>
                    <a:gd name="T2" fmla="*/ 539498 w 294"/>
                    <a:gd name="T3" fmla="*/ 689484 h 316"/>
                    <a:gd name="T4" fmla="*/ 564255 w 294"/>
                    <a:gd name="T5" fmla="*/ 922339 h 316"/>
                    <a:gd name="T6" fmla="*/ 520504 w 294"/>
                    <a:gd name="T7" fmla="*/ 1057662 h 316"/>
                    <a:gd name="T8" fmla="*/ 495513 w 294"/>
                    <a:gd name="T9" fmla="*/ 1061733 h 316"/>
                    <a:gd name="T10" fmla="*/ 455038 w 294"/>
                    <a:gd name="T11" fmla="*/ 1069162 h 316"/>
                    <a:gd name="T12" fmla="*/ 412892 w 294"/>
                    <a:gd name="T13" fmla="*/ 1076027 h 316"/>
                    <a:gd name="T14" fmla="*/ 397086 w 294"/>
                    <a:gd name="T15" fmla="*/ 1078846 h 316"/>
                    <a:gd name="T16" fmla="*/ 383479 w 294"/>
                    <a:gd name="T17" fmla="*/ 1085710 h 316"/>
                    <a:gd name="T18" fmla="*/ 358808 w 294"/>
                    <a:gd name="T19" fmla="*/ 1069162 h 316"/>
                    <a:gd name="T20" fmla="*/ 320452 w 294"/>
                    <a:gd name="T21" fmla="*/ 1050973 h 316"/>
                    <a:gd name="T22" fmla="*/ 230437 w 294"/>
                    <a:gd name="T23" fmla="*/ 1005528 h 316"/>
                    <a:gd name="T24" fmla="*/ 220361 w 294"/>
                    <a:gd name="T25" fmla="*/ 925339 h 316"/>
                    <a:gd name="T26" fmla="*/ 193851 w 294"/>
                    <a:gd name="T27" fmla="*/ 953805 h 316"/>
                    <a:gd name="T28" fmla="*/ 164980 w 294"/>
                    <a:gd name="T29" fmla="*/ 932768 h 316"/>
                    <a:gd name="T30" fmla="*/ 101958 w 294"/>
                    <a:gd name="T31" fmla="*/ 821273 h 316"/>
                    <a:gd name="T32" fmla="*/ 78757 w 294"/>
                    <a:gd name="T33" fmla="*/ 769696 h 316"/>
                    <a:gd name="T34" fmla="*/ 36473 w 294"/>
                    <a:gd name="T35" fmla="*/ 717230 h 316"/>
                    <a:gd name="T36" fmla="*/ 0 w 294"/>
                    <a:gd name="T37" fmla="*/ 609294 h 316"/>
                    <a:gd name="T38" fmla="*/ 1879 w 294"/>
                    <a:gd name="T39" fmla="*/ 606325 h 316"/>
                    <a:gd name="T40" fmla="*/ 20666 w 294"/>
                    <a:gd name="T41" fmla="*/ 476753 h 316"/>
                    <a:gd name="T42" fmla="*/ 24729 w 294"/>
                    <a:gd name="T43" fmla="*/ 462580 h 316"/>
                    <a:gd name="T44" fmla="*/ 29021 w 294"/>
                    <a:gd name="T45" fmla="*/ 452892 h 316"/>
                    <a:gd name="T46" fmla="*/ 38294 w 294"/>
                    <a:gd name="T47" fmla="*/ 424690 h 316"/>
                    <a:gd name="T48" fmla="*/ 110880 w 294"/>
                    <a:gd name="T49" fmla="*/ 268976 h 316"/>
                    <a:gd name="T50" fmla="*/ 199693 w 294"/>
                    <a:gd name="T51" fmla="*/ 136444 h 316"/>
                    <a:gd name="T52" fmla="*/ 270806 w 294"/>
                    <a:gd name="T53" fmla="*/ 42042 h 316"/>
                    <a:gd name="T54" fmla="*/ 280190 w 294"/>
                    <a:gd name="T55" fmla="*/ 9639 h 316"/>
                    <a:gd name="T56" fmla="*/ 364534 w 294"/>
                    <a:gd name="T57" fmla="*/ 0 h 316"/>
                    <a:gd name="T58" fmla="*/ 422560 w 294"/>
                    <a:gd name="T59" fmla="*/ 21159 h 316"/>
                    <a:gd name="T60" fmla="*/ 445170 w 294"/>
                    <a:gd name="T61" fmla="*/ 49390 h 316"/>
                    <a:gd name="T62" fmla="*/ 464769 w 294"/>
                    <a:gd name="T63" fmla="*/ 68670 h 316"/>
                    <a:gd name="T64" fmla="*/ 493039 w 294"/>
                    <a:gd name="T65" fmla="*/ 136444 h 31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294"/>
                    <a:gd name="T100" fmla="*/ 0 h 316"/>
                    <a:gd name="T101" fmla="*/ 294 w 294"/>
                    <a:gd name="T102" fmla="*/ 316 h 31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294" h="316">
                      <a:moveTo>
                        <a:pt x="262" y="151"/>
                      </a:moveTo>
                      <a:cubicBezTo>
                        <a:pt x="269" y="163"/>
                        <a:pt x="276" y="181"/>
                        <a:pt x="281" y="198"/>
                      </a:cubicBezTo>
                      <a:cubicBezTo>
                        <a:pt x="285" y="213"/>
                        <a:pt x="291" y="245"/>
                        <a:pt x="294" y="265"/>
                      </a:cubicBezTo>
                      <a:cubicBezTo>
                        <a:pt x="291" y="275"/>
                        <a:pt x="279" y="301"/>
                        <a:pt x="271" y="304"/>
                      </a:cubicBezTo>
                      <a:cubicBezTo>
                        <a:pt x="266" y="306"/>
                        <a:pt x="263" y="303"/>
                        <a:pt x="258" y="305"/>
                      </a:cubicBezTo>
                      <a:cubicBezTo>
                        <a:pt x="252" y="306"/>
                        <a:pt x="241" y="316"/>
                        <a:pt x="237" y="307"/>
                      </a:cubicBezTo>
                      <a:cubicBezTo>
                        <a:pt x="230" y="313"/>
                        <a:pt x="223" y="310"/>
                        <a:pt x="215" y="309"/>
                      </a:cubicBezTo>
                      <a:cubicBezTo>
                        <a:pt x="215" y="309"/>
                        <a:pt x="207" y="310"/>
                        <a:pt x="207" y="310"/>
                      </a:cubicBezTo>
                      <a:cubicBezTo>
                        <a:pt x="209" y="310"/>
                        <a:pt x="198" y="312"/>
                        <a:pt x="200" y="312"/>
                      </a:cubicBezTo>
                      <a:cubicBezTo>
                        <a:pt x="195" y="311"/>
                        <a:pt x="192" y="308"/>
                        <a:pt x="187" y="307"/>
                      </a:cubicBezTo>
                      <a:cubicBezTo>
                        <a:pt x="181" y="305"/>
                        <a:pt x="174" y="302"/>
                        <a:pt x="167" y="302"/>
                      </a:cubicBezTo>
                      <a:cubicBezTo>
                        <a:pt x="155" y="303"/>
                        <a:pt x="129" y="297"/>
                        <a:pt x="120" y="289"/>
                      </a:cubicBezTo>
                      <a:cubicBezTo>
                        <a:pt x="113" y="282"/>
                        <a:pt x="111" y="276"/>
                        <a:pt x="115" y="266"/>
                      </a:cubicBezTo>
                      <a:cubicBezTo>
                        <a:pt x="109" y="270"/>
                        <a:pt x="110" y="273"/>
                        <a:pt x="101" y="274"/>
                      </a:cubicBezTo>
                      <a:cubicBezTo>
                        <a:pt x="94" y="274"/>
                        <a:pt x="92" y="272"/>
                        <a:pt x="86" y="268"/>
                      </a:cubicBezTo>
                      <a:cubicBezTo>
                        <a:pt x="74" y="258"/>
                        <a:pt x="62" y="249"/>
                        <a:pt x="53" y="236"/>
                      </a:cubicBezTo>
                      <a:cubicBezTo>
                        <a:pt x="49" y="230"/>
                        <a:pt x="46" y="225"/>
                        <a:pt x="41" y="221"/>
                      </a:cubicBezTo>
                      <a:cubicBezTo>
                        <a:pt x="33" y="216"/>
                        <a:pt x="26" y="212"/>
                        <a:pt x="19" y="206"/>
                      </a:cubicBezTo>
                      <a:cubicBezTo>
                        <a:pt x="4" y="195"/>
                        <a:pt x="4" y="190"/>
                        <a:pt x="0" y="175"/>
                      </a:cubicBezTo>
                      <a:cubicBezTo>
                        <a:pt x="1" y="174"/>
                        <a:pt x="1" y="174"/>
                        <a:pt x="1" y="174"/>
                      </a:cubicBezTo>
                      <a:cubicBezTo>
                        <a:pt x="4" y="164"/>
                        <a:pt x="4" y="145"/>
                        <a:pt x="11" y="137"/>
                      </a:cubicBezTo>
                      <a:cubicBezTo>
                        <a:pt x="12" y="136"/>
                        <a:pt x="12" y="134"/>
                        <a:pt x="13" y="133"/>
                      </a:cubicBezTo>
                      <a:cubicBezTo>
                        <a:pt x="13" y="132"/>
                        <a:pt x="14" y="131"/>
                        <a:pt x="15" y="130"/>
                      </a:cubicBezTo>
                      <a:cubicBezTo>
                        <a:pt x="17" y="127"/>
                        <a:pt x="18" y="124"/>
                        <a:pt x="20" y="122"/>
                      </a:cubicBezTo>
                      <a:cubicBezTo>
                        <a:pt x="26" y="112"/>
                        <a:pt x="50" y="86"/>
                        <a:pt x="58" y="77"/>
                      </a:cubicBezTo>
                      <a:cubicBezTo>
                        <a:pt x="70" y="67"/>
                        <a:pt x="86" y="53"/>
                        <a:pt x="104" y="39"/>
                      </a:cubicBezTo>
                      <a:cubicBezTo>
                        <a:pt x="118" y="29"/>
                        <a:pt x="137" y="20"/>
                        <a:pt x="141" y="12"/>
                      </a:cubicBezTo>
                      <a:cubicBezTo>
                        <a:pt x="144" y="3"/>
                        <a:pt x="146" y="3"/>
                        <a:pt x="146" y="3"/>
                      </a:cubicBezTo>
                      <a:cubicBezTo>
                        <a:pt x="159" y="8"/>
                        <a:pt x="175" y="3"/>
                        <a:pt x="190" y="0"/>
                      </a:cubicBezTo>
                      <a:cubicBezTo>
                        <a:pt x="213" y="1"/>
                        <a:pt x="213" y="4"/>
                        <a:pt x="220" y="6"/>
                      </a:cubicBezTo>
                      <a:cubicBezTo>
                        <a:pt x="227" y="8"/>
                        <a:pt x="230" y="9"/>
                        <a:pt x="232" y="14"/>
                      </a:cubicBezTo>
                      <a:cubicBezTo>
                        <a:pt x="235" y="19"/>
                        <a:pt x="236" y="19"/>
                        <a:pt x="242" y="20"/>
                      </a:cubicBezTo>
                      <a:cubicBezTo>
                        <a:pt x="248" y="22"/>
                        <a:pt x="254" y="31"/>
                        <a:pt x="257" y="39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83" name="Freeform 253"/>
                <p:cNvSpPr>
                  <a:spLocks noChangeArrowheads="1"/>
                </p:cNvSpPr>
                <p:nvPr/>
              </p:nvSpPr>
              <p:spPr bwMode="auto">
                <a:xfrm>
                  <a:off x="2428" y="3004"/>
                  <a:ext cx="26" cy="67"/>
                </a:xfrm>
                <a:custGeom>
                  <a:avLst/>
                  <a:gdLst>
                    <a:gd name="T0" fmla="*/ 25090 w 11"/>
                    <a:gd name="T1" fmla="*/ 0 h 27"/>
                    <a:gd name="T2" fmla="*/ 7022 w 11"/>
                    <a:gd name="T3" fmla="*/ 64908 h 27"/>
                    <a:gd name="T4" fmla="*/ 0 w 11"/>
                    <a:gd name="T5" fmla="*/ 96160 h 27"/>
                    <a:gd name="T6" fmla="*/ 0 60000 65536"/>
                    <a:gd name="T7" fmla="*/ 0 60000 65536"/>
                    <a:gd name="T8" fmla="*/ 0 60000 65536"/>
                    <a:gd name="T9" fmla="*/ 0 w 11"/>
                    <a:gd name="T10" fmla="*/ 0 h 27"/>
                    <a:gd name="T11" fmla="*/ 11 w 11"/>
                    <a:gd name="T12" fmla="*/ 27 h 27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" h="27">
                      <a:moveTo>
                        <a:pt x="11" y="0"/>
                      </a:moveTo>
                      <a:cubicBezTo>
                        <a:pt x="10" y="6"/>
                        <a:pt x="5" y="11"/>
                        <a:pt x="3" y="18"/>
                      </a:cubicBezTo>
                      <a:cubicBezTo>
                        <a:pt x="2" y="22"/>
                        <a:pt x="2" y="24"/>
                        <a:pt x="0" y="27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84" name="Freeform 254"/>
                <p:cNvSpPr>
                  <a:spLocks noChangeArrowheads="1"/>
                </p:cNvSpPr>
                <p:nvPr/>
              </p:nvSpPr>
              <p:spPr bwMode="auto">
                <a:xfrm>
                  <a:off x="3616" y="1767"/>
                  <a:ext cx="146" cy="124"/>
                </a:xfrm>
                <a:custGeom>
                  <a:avLst/>
                  <a:gdLst>
                    <a:gd name="T0" fmla="*/ 0 w 63"/>
                    <a:gd name="T1" fmla="*/ 0 h 50"/>
                    <a:gd name="T2" fmla="*/ 32359 w 63"/>
                    <a:gd name="T3" fmla="*/ 95897 h 50"/>
                    <a:gd name="T4" fmla="*/ 121312 w 63"/>
                    <a:gd name="T5" fmla="*/ 170255 h 50"/>
                    <a:gd name="T6" fmla="*/ 0 60000 65536"/>
                    <a:gd name="T7" fmla="*/ 0 60000 65536"/>
                    <a:gd name="T8" fmla="*/ 0 60000 65536"/>
                    <a:gd name="T9" fmla="*/ 0 w 63"/>
                    <a:gd name="T10" fmla="*/ 0 h 50"/>
                    <a:gd name="T11" fmla="*/ 63 w 63"/>
                    <a:gd name="T12" fmla="*/ 50 h 5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3" h="50">
                      <a:moveTo>
                        <a:pt x="0" y="0"/>
                      </a:moveTo>
                      <a:cubicBezTo>
                        <a:pt x="5" y="13"/>
                        <a:pt x="6" y="18"/>
                        <a:pt x="17" y="27"/>
                      </a:cubicBezTo>
                      <a:cubicBezTo>
                        <a:pt x="29" y="38"/>
                        <a:pt x="45" y="50"/>
                        <a:pt x="63" y="48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85" name="Freeform 255"/>
                <p:cNvSpPr>
                  <a:spLocks noChangeArrowheads="1"/>
                </p:cNvSpPr>
                <p:nvPr/>
              </p:nvSpPr>
              <p:spPr bwMode="auto">
                <a:xfrm>
                  <a:off x="3335" y="1701"/>
                  <a:ext cx="299" cy="93"/>
                </a:xfrm>
                <a:custGeom>
                  <a:avLst/>
                  <a:gdLst>
                    <a:gd name="T0" fmla="*/ 248990 w 129"/>
                    <a:gd name="T1" fmla="*/ 63208 h 38"/>
                    <a:gd name="T2" fmla="*/ 134733 w 129"/>
                    <a:gd name="T3" fmla="*/ 65761 h 38"/>
                    <a:gd name="T4" fmla="*/ 52385 w 129"/>
                    <a:gd name="T5" fmla="*/ 40998 h 38"/>
                    <a:gd name="T6" fmla="*/ 17669 w 129"/>
                    <a:gd name="T7" fmla="*/ 28338 h 38"/>
                    <a:gd name="T8" fmla="*/ 0 w 129"/>
                    <a:gd name="T9" fmla="*/ 0 h 3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9"/>
                    <a:gd name="T16" fmla="*/ 0 h 38"/>
                    <a:gd name="T17" fmla="*/ 129 w 129"/>
                    <a:gd name="T18" fmla="*/ 38 h 3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9" h="38">
                      <a:moveTo>
                        <a:pt x="129" y="20"/>
                      </a:moveTo>
                      <a:cubicBezTo>
                        <a:pt x="112" y="38"/>
                        <a:pt x="90" y="26"/>
                        <a:pt x="70" y="21"/>
                      </a:cubicBezTo>
                      <a:cubicBezTo>
                        <a:pt x="57" y="17"/>
                        <a:pt x="39" y="15"/>
                        <a:pt x="27" y="13"/>
                      </a:cubicBezTo>
                      <a:cubicBezTo>
                        <a:pt x="21" y="12"/>
                        <a:pt x="15" y="13"/>
                        <a:pt x="9" y="9"/>
                      </a:cubicBezTo>
                      <a:cubicBezTo>
                        <a:pt x="5" y="6"/>
                        <a:pt x="4" y="2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86" name="Freeform 256"/>
                <p:cNvSpPr>
                  <a:spLocks noChangeArrowheads="1"/>
                </p:cNvSpPr>
                <p:nvPr/>
              </p:nvSpPr>
              <p:spPr bwMode="auto">
                <a:xfrm>
                  <a:off x="3138" y="1689"/>
                  <a:ext cx="213" cy="57"/>
                </a:xfrm>
                <a:custGeom>
                  <a:avLst/>
                  <a:gdLst>
                    <a:gd name="T0" fmla="*/ 175750 w 92"/>
                    <a:gd name="T1" fmla="*/ 0 h 23"/>
                    <a:gd name="T2" fmla="*/ 103029 w 92"/>
                    <a:gd name="T3" fmla="*/ 59758 h 23"/>
                    <a:gd name="T4" fmla="*/ 0 w 92"/>
                    <a:gd name="T5" fmla="*/ 45419 h 23"/>
                    <a:gd name="T6" fmla="*/ 0 60000 65536"/>
                    <a:gd name="T7" fmla="*/ 0 60000 65536"/>
                    <a:gd name="T8" fmla="*/ 0 60000 65536"/>
                    <a:gd name="T9" fmla="*/ 0 w 92"/>
                    <a:gd name="T10" fmla="*/ 0 h 23"/>
                    <a:gd name="T11" fmla="*/ 92 w 92"/>
                    <a:gd name="T12" fmla="*/ 23 h 2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2" h="23">
                      <a:moveTo>
                        <a:pt x="92" y="0"/>
                      </a:moveTo>
                      <a:cubicBezTo>
                        <a:pt x="78" y="5"/>
                        <a:pt x="68" y="14"/>
                        <a:pt x="54" y="17"/>
                      </a:cubicBezTo>
                      <a:cubicBezTo>
                        <a:pt x="36" y="21"/>
                        <a:pt x="14" y="23"/>
                        <a:pt x="0" y="13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87" name="Freeform 257"/>
                <p:cNvSpPr>
                  <a:spLocks noChangeArrowheads="1"/>
                </p:cNvSpPr>
                <p:nvPr/>
              </p:nvSpPr>
              <p:spPr bwMode="auto">
                <a:xfrm>
                  <a:off x="2774" y="2241"/>
                  <a:ext cx="106" cy="450"/>
                </a:xfrm>
                <a:custGeom>
                  <a:avLst/>
                  <a:gdLst>
                    <a:gd name="T0" fmla="*/ 16642 w 46"/>
                    <a:gd name="T1" fmla="*/ 504465 h 182"/>
                    <a:gd name="T2" fmla="*/ 25599 w 46"/>
                    <a:gd name="T3" fmla="*/ 473422 h 182"/>
                    <a:gd name="T4" fmla="*/ 16642 w 46"/>
                    <a:gd name="T5" fmla="*/ 452408 h 182"/>
                    <a:gd name="T6" fmla="*/ 12750 w 46"/>
                    <a:gd name="T7" fmla="*/ 438471 h 182"/>
                    <a:gd name="T8" fmla="*/ 9754 w 46"/>
                    <a:gd name="T9" fmla="*/ 417385 h 182"/>
                    <a:gd name="T10" fmla="*/ 9754 w 46"/>
                    <a:gd name="T11" fmla="*/ 414739 h 182"/>
                    <a:gd name="T12" fmla="*/ 12750 w 46"/>
                    <a:gd name="T13" fmla="*/ 407787 h 182"/>
                    <a:gd name="T14" fmla="*/ 16642 w 46"/>
                    <a:gd name="T15" fmla="*/ 400940 h 182"/>
                    <a:gd name="T16" fmla="*/ 14098 w 46"/>
                    <a:gd name="T17" fmla="*/ 380173 h 182"/>
                    <a:gd name="T18" fmla="*/ 5533 w 46"/>
                    <a:gd name="T19" fmla="*/ 269357 h 182"/>
                    <a:gd name="T20" fmla="*/ 12750 w 46"/>
                    <a:gd name="T21" fmla="*/ 192585 h 182"/>
                    <a:gd name="T22" fmla="*/ 47626 w 46"/>
                    <a:gd name="T23" fmla="*/ 121498 h 182"/>
                    <a:gd name="T24" fmla="*/ 36512 w 46"/>
                    <a:gd name="T25" fmla="*/ 75610 h 182"/>
                    <a:gd name="T26" fmla="*/ 16642 w 46"/>
                    <a:gd name="T27" fmla="*/ 82518 h 182"/>
                    <a:gd name="T28" fmla="*/ 25599 w 46"/>
                    <a:gd name="T29" fmla="*/ 68274 h 182"/>
                    <a:gd name="T30" fmla="*/ 42094 w 46"/>
                    <a:gd name="T31" fmla="*/ 49139 h 182"/>
                    <a:gd name="T32" fmla="*/ 84136 w 46"/>
                    <a:gd name="T33" fmla="*/ 16897 h 182"/>
                    <a:gd name="T34" fmla="*/ 84136 w 46"/>
                    <a:gd name="T35" fmla="*/ 96646 h 182"/>
                    <a:gd name="T36" fmla="*/ 51795 w 46"/>
                    <a:gd name="T37" fmla="*/ 168809 h 182"/>
                    <a:gd name="T38" fmla="*/ 42094 w 46"/>
                    <a:gd name="T39" fmla="*/ 245806 h 182"/>
                    <a:gd name="T40" fmla="*/ 53154 w 46"/>
                    <a:gd name="T41" fmla="*/ 355940 h 182"/>
                    <a:gd name="T42" fmla="*/ 53154 w 46"/>
                    <a:gd name="T43" fmla="*/ 372867 h 182"/>
                    <a:gd name="T44" fmla="*/ 42094 w 46"/>
                    <a:gd name="T45" fmla="*/ 407787 h 182"/>
                    <a:gd name="T46" fmla="*/ 47626 w 46"/>
                    <a:gd name="T47" fmla="*/ 435506 h 182"/>
                    <a:gd name="T48" fmla="*/ 38349 w 46"/>
                    <a:gd name="T49" fmla="*/ 469521 h 182"/>
                    <a:gd name="T50" fmla="*/ 40743 w 46"/>
                    <a:gd name="T51" fmla="*/ 497146 h 182"/>
                    <a:gd name="T52" fmla="*/ 34872 w 46"/>
                    <a:gd name="T53" fmla="*/ 514080 h 182"/>
                    <a:gd name="T54" fmla="*/ 29380 w 46"/>
                    <a:gd name="T55" fmla="*/ 548983 h 182"/>
                    <a:gd name="T56" fmla="*/ 20078 w 46"/>
                    <a:gd name="T57" fmla="*/ 565531 h 182"/>
                    <a:gd name="T58" fmla="*/ 9754 w 46"/>
                    <a:gd name="T59" fmla="*/ 605000 h 182"/>
                    <a:gd name="T60" fmla="*/ 1837 w 46"/>
                    <a:gd name="T61" fmla="*/ 628732 h 182"/>
                    <a:gd name="T62" fmla="*/ 18267 w 46"/>
                    <a:gd name="T63" fmla="*/ 520910 h 182"/>
                    <a:gd name="T64" fmla="*/ 16642 w 46"/>
                    <a:gd name="T65" fmla="*/ 504465 h 182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w 46"/>
                    <a:gd name="T100" fmla="*/ 0 h 182"/>
                    <a:gd name="T101" fmla="*/ 46 w 46"/>
                    <a:gd name="T102" fmla="*/ 182 h 182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T99" t="T100" r="T101" b="T102"/>
                  <a:pathLst>
                    <a:path w="46" h="182">
                      <a:moveTo>
                        <a:pt x="9" y="146"/>
                      </a:moveTo>
                      <a:cubicBezTo>
                        <a:pt x="11" y="143"/>
                        <a:pt x="14" y="142"/>
                        <a:pt x="14" y="137"/>
                      </a:cubicBezTo>
                      <a:cubicBezTo>
                        <a:pt x="13" y="134"/>
                        <a:pt x="11" y="133"/>
                        <a:pt x="9" y="131"/>
                      </a:cubicBezTo>
                      <a:cubicBezTo>
                        <a:pt x="8" y="129"/>
                        <a:pt x="8" y="129"/>
                        <a:pt x="7" y="127"/>
                      </a:cubicBezTo>
                      <a:cubicBezTo>
                        <a:pt x="6" y="125"/>
                        <a:pt x="6" y="123"/>
                        <a:pt x="5" y="121"/>
                      </a:cubicBezTo>
                      <a:cubicBezTo>
                        <a:pt x="5" y="121"/>
                        <a:pt x="5" y="120"/>
                        <a:pt x="5" y="120"/>
                      </a:cubicBezTo>
                      <a:cubicBezTo>
                        <a:pt x="7" y="118"/>
                        <a:pt x="7" y="118"/>
                        <a:pt x="7" y="118"/>
                      </a:cubicBezTo>
                      <a:cubicBezTo>
                        <a:pt x="8" y="117"/>
                        <a:pt x="8" y="116"/>
                        <a:pt x="9" y="116"/>
                      </a:cubicBezTo>
                      <a:cubicBezTo>
                        <a:pt x="8" y="110"/>
                        <a:pt x="8" y="110"/>
                        <a:pt x="8" y="110"/>
                      </a:cubicBezTo>
                      <a:cubicBezTo>
                        <a:pt x="4" y="99"/>
                        <a:pt x="0" y="86"/>
                        <a:pt x="3" y="78"/>
                      </a:cubicBezTo>
                      <a:cubicBezTo>
                        <a:pt x="6" y="69"/>
                        <a:pt x="5" y="68"/>
                        <a:pt x="7" y="56"/>
                      </a:cubicBezTo>
                      <a:cubicBezTo>
                        <a:pt x="10" y="44"/>
                        <a:pt x="20" y="41"/>
                        <a:pt x="26" y="35"/>
                      </a:cubicBezTo>
                      <a:cubicBezTo>
                        <a:pt x="22" y="32"/>
                        <a:pt x="20" y="28"/>
                        <a:pt x="20" y="22"/>
                      </a:cubicBezTo>
                      <a:cubicBezTo>
                        <a:pt x="17" y="24"/>
                        <a:pt x="13" y="25"/>
                        <a:pt x="9" y="24"/>
                      </a:cubicBezTo>
                      <a:cubicBezTo>
                        <a:pt x="10" y="23"/>
                        <a:pt x="12" y="21"/>
                        <a:pt x="14" y="20"/>
                      </a:cubicBezTo>
                      <a:cubicBezTo>
                        <a:pt x="17" y="19"/>
                        <a:pt x="20" y="17"/>
                        <a:pt x="23" y="14"/>
                      </a:cubicBezTo>
                      <a:cubicBezTo>
                        <a:pt x="29" y="5"/>
                        <a:pt x="40" y="0"/>
                        <a:pt x="46" y="5"/>
                      </a:cubicBezTo>
                      <a:cubicBezTo>
                        <a:pt x="39" y="8"/>
                        <a:pt x="40" y="22"/>
                        <a:pt x="46" y="28"/>
                      </a:cubicBezTo>
                      <a:cubicBezTo>
                        <a:pt x="41" y="34"/>
                        <a:pt x="30" y="37"/>
                        <a:pt x="28" y="49"/>
                      </a:cubicBezTo>
                      <a:cubicBezTo>
                        <a:pt x="26" y="60"/>
                        <a:pt x="26" y="62"/>
                        <a:pt x="23" y="71"/>
                      </a:cubicBezTo>
                      <a:cubicBezTo>
                        <a:pt x="20" y="79"/>
                        <a:pt x="25" y="92"/>
                        <a:pt x="29" y="103"/>
                      </a:cubicBezTo>
                      <a:cubicBezTo>
                        <a:pt x="29" y="108"/>
                        <a:pt x="29" y="108"/>
                        <a:pt x="29" y="108"/>
                      </a:cubicBezTo>
                      <a:cubicBezTo>
                        <a:pt x="27" y="111"/>
                        <a:pt x="23" y="115"/>
                        <a:pt x="23" y="118"/>
                      </a:cubicBezTo>
                      <a:cubicBezTo>
                        <a:pt x="24" y="122"/>
                        <a:pt x="26" y="122"/>
                        <a:pt x="26" y="126"/>
                      </a:cubicBezTo>
                      <a:cubicBezTo>
                        <a:pt x="25" y="129"/>
                        <a:pt x="21" y="132"/>
                        <a:pt x="21" y="136"/>
                      </a:cubicBezTo>
                      <a:cubicBezTo>
                        <a:pt x="21" y="138"/>
                        <a:pt x="23" y="142"/>
                        <a:pt x="22" y="144"/>
                      </a:cubicBezTo>
                      <a:cubicBezTo>
                        <a:pt x="22" y="147"/>
                        <a:pt x="21" y="147"/>
                        <a:pt x="19" y="149"/>
                      </a:cubicBezTo>
                      <a:cubicBezTo>
                        <a:pt x="16" y="153"/>
                        <a:pt x="18" y="155"/>
                        <a:pt x="16" y="159"/>
                      </a:cubicBezTo>
                      <a:cubicBezTo>
                        <a:pt x="15" y="162"/>
                        <a:pt x="13" y="161"/>
                        <a:pt x="11" y="164"/>
                      </a:cubicBezTo>
                      <a:cubicBezTo>
                        <a:pt x="7" y="167"/>
                        <a:pt x="5" y="170"/>
                        <a:pt x="5" y="175"/>
                      </a:cubicBezTo>
                      <a:cubicBezTo>
                        <a:pt x="4" y="178"/>
                        <a:pt x="3" y="180"/>
                        <a:pt x="1" y="182"/>
                      </a:cubicBezTo>
                      <a:cubicBezTo>
                        <a:pt x="6" y="173"/>
                        <a:pt x="9" y="157"/>
                        <a:pt x="10" y="151"/>
                      </a:cubicBezTo>
                      <a:cubicBezTo>
                        <a:pt x="10" y="150"/>
                        <a:pt x="9" y="147"/>
                        <a:pt x="9" y="146"/>
                      </a:cubicBezTo>
                      <a:close/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88" name="Freeform 258"/>
                <p:cNvSpPr>
                  <a:spLocks noChangeArrowheads="1"/>
                </p:cNvSpPr>
                <p:nvPr/>
              </p:nvSpPr>
              <p:spPr bwMode="auto">
                <a:xfrm>
                  <a:off x="3117" y="2388"/>
                  <a:ext cx="700" cy="450"/>
                </a:xfrm>
                <a:custGeom>
                  <a:avLst/>
                  <a:gdLst>
                    <a:gd name="T0" fmla="*/ 67629 w 302"/>
                    <a:gd name="T1" fmla="*/ 410838 h 182"/>
                    <a:gd name="T2" fmla="*/ 1880 w 302"/>
                    <a:gd name="T3" fmla="*/ 180284 h 182"/>
                    <a:gd name="T4" fmla="*/ 15789 w 302"/>
                    <a:gd name="T5" fmla="*/ 68274 h 182"/>
                    <a:gd name="T6" fmla="*/ 61892 w 302"/>
                    <a:gd name="T7" fmla="*/ 16897 h 182"/>
                    <a:gd name="T8" fmla="*/ 156756 w 302"/>
                    <a:gd name="T9" fmla="*/ 79749 h 182"/>
                    <a:gd name="T10" fmla="*/ 185799 w 302"/>
                    <a:gd name="T11" fmla="*/ 189895 h 182"/>
                    <a:gd name="T12" fmla="*/ 180034 w 302"/>
                    <a:gd name="T13" fmla="*/ 245806 h 182"/>
                    <a:gd name="T14" fmla="*/ 181587 w 302"/>
                    <a:gd name="T15" fmla="*/ 321490 h 182"/>
                    <a:gd name="T16" fmla="*/ 231552 w 302"/>
                    <a:gd name="T17" fmla="*/ 316852 h 182"/>
                    <a:gd name="T18" fmla="*/ 253370 w 302"/>
                    <a:gd name="T19" fmla="*/ 255405 h 182"/>
                    <a:gd name="T20" fmla="*/ 225810 w 302"/>
                    <a:gd name="T21" fmla="*/ 217998 h 182"/>
                    <a:gd name="T22" fmla="*/ 212411 w 302"/>
                    <a:gd name="T23" fmla="*/ 199872 h 182"/>
                    <a:gd name="T24" fmla="*/ 196619 w 302"/>
                    <a:gd name="T25" fmla="*/ 114668 h 182"/>
                    <a:gd name="T26" fmla="*/ 194751 w 302"/>
                    <a:gd name="T27" fmla="*/ 96646 h 182"/>
                    <a:gd name="T28" fmla="*/ 237580 w 302"/>
                    <a:gd name="T29" fmla="*/ 152669 h 182"/>
                    <a:gd name="T30" fmla="*/ 260527 w 302"/>
                    <a:gd name="T31" fmla="*/ 89365 h 182"/>
                    <a:gd name="T32" fmla="*/ 256631 w 302"/>
                    <a:gd name="T33" fmla="*/ 79749 h 182"/>
                    <a:gd name="T34" fmla="*/ 432331 w 302"/>
                    <a:gd name="T35" fmla="*/ 141194 h 182"/>
                    <a:gd name="T36" fmla="*/ 583408 w 302"/>
                    <a:gd name="T37" fmla="*/ 141194 h 182"/>
                    <a:gd name="T38" fmla="*/ 429278 w 302"/>
                    <a:gd name="T39" fmla="*/ 407787 h 182"/>
                    <a:gd name="T40" fmla="*/ 266742 w 302"/>
                    <a:gd name="T41" fmla="*/ 579667 h 182"/>
                    <a:gd name="T42" fmla="*/ 60012 w 302"/>
                    <a:gd name="T43" fmla="*/ 541696 h 182"/>
                    <a:gd name="T44" fmla="*/ 67629 w 302"/>
                    <a:gd name="T45" fmla="*/ 410838 h 182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302"/>
                    <a:gd name="T70" fmla="*/ 0 h 182"/>
                    <a:gd name="T71" fmla="*/ 302 w 302"/>
                    <a:gd name="T72" fmla="*/ 182 h 182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302" h="182">
                      <a:moveTo>
                        <a:pt x="35" y="119"/>
                      </a:moveTo>
                      <a:cubicBezTo>
                        <a:pt x="36" y="69"/>
                        <a:pt x="0" y="64"/>
                        <a:pt x="1" y="52"/>
                      </a:cubicBezTo>
                      <a:cubicBezTo>
                        <a:pt x="2" y="39"/>
                        <a:pt x="3" y="27"/>
                        <a:pt x="8" y="20"/>
                      </a:cubicBezTo>
                      <a:cubicBezTo>
                        <a:pt x="13" y="11"/>
                        <a:pt x="14" y="0"/>
                        <a:pt x="32" y="5"/>
                      </a:cubicBezTo>
                      <a:cubicBezTo>
                        <a:pt x="50" y="10"/>
                        <a:pt x="73" y="19"/>
                        <a:pt x="81" y="23"/>
                      </a:cubicBezTo>
                      <a:cubicBezTo>
                        <a:pt x="87" y="27"/>
                        <a:pt x="93" y="44"/>
                        <a:pt x="96" y="55"/>
                      </a:cubicBezTo>
                      <a:cubicBezTo>
                        <a:pt x="96" y="59"/>
                        <a:pt x="94" y="68"/>
                        <a:pt x="93" y="71"/>
                      </a:cubicBezTo>
                      <a:cubicBezTo>
                        <a:pt x="90" y="78"/>
                        <a:pt x="88" y="88"/>
                        <a:pt x="94" y="93"/>
                      </a:cubicBezTo>
                      <a:cubicBezTo>
                        <a:pt x="110" y="104"/>
                        <a:pt x="119" y="96"/>
                        <a:pt x="120" y="92"/>
                      </a:cubicBezTo>
                      <a:cubicBezTo>
                        <a:pt x="124" y="92"/>
                        <a:pt x="135" y="84"/>
                        <a:pt x="131" y="74"/>
                      </a:cubicBezTo>
                      <a:cubicBezTo>
                        <a:pt x="129" y="67"/>
                        <a:pt x="123" y="64"/>
                        <a:pt x="117" y="63"/>
                      </a:cubicBezTo>
                      <a:cubicBezTo>
                        <a:pt x="115" y="62"/>
                        <a:pt x="111" y="61"/>
                        <a:pt x="110" y="58"/>
                      </a:cubicBezTo>
                      <a:cubicBezTo>
                        <a:pt x="108" y="51"/>
                        <a:pt x="105" y="41"/>
                        <a:pt x="102" y="33"/>
                      </a:cubicBezTo>
                      <a:cubicBezTo>
                        <a:pt x="102" y="31"/>
                        <a:pt x="101" y="30"/>
                        <a:pt x="101" y="28"/>
                      </a:cubicBezTo>
                      <a:cubicBezTo>
                        <a:pt x="105" y="34"/>
                        <a:pt x="112" y="44"/>
                        <a:pt x="123" y="44"/>
                      </a:cubicBezTo>
                      <a:cubicBezTo>
                        <a:pt x="137" y="45"/>
                        <a:pt x="140" y="31"/>
                        <a:pt x="135" y="26"/>
                      </a:cubicBezTo>
                      <a:cubicBezTo>
                        <a:pt x="134" y="25"/>
                        <a:pt x="133" y="24"/>
                        <a:pt x="133" y="23"/>
                      </a:cubicBezTo>
                      <a:cubicBezTo>
                        <a:pt x="156" y="37"/>
                        <a:pt x="189" y="41"/>
                        <a:pt x="224" y="41"/>
                      </a:cubicBezTo>
                      <a:cubicBezTo>
                        <a:pt x="249" y="41"/>
                        <a:pt x="275" y="41"/>
                        <a:pt x="302" y="41"/>
                      </a:cubicBezTo>
                      <a:cubicBezTo>
                        <a:pt x="295" y="90"/>
                        <a:pt x="249" y="124"/>
                        <a:pt x="222" y="118"/>
                      </a:cubicBezTo>
                      <a:cubicBezTo>
                        <a:pt x="222" y="135"/>
                        <a:pt x="168" y="172"/>
                        <a:pt x="138" y="168"/>
                      </a:cubicBezTo>
                      <a:cubicBezTo>
                        <a:pt x="136" y="182"/>
                        <a:pt x="61" y="167"/>
                        <a:pt x="31" y="157"/>
                      </a:cubicBezTo>
                      <a:cubicBezTo>
                        <a:pt x="34" y="145"/>
                        <a:pt x="35" y="132"/>
                        <a:pt x="35" y="119"/>
                      </a:cubicBezTo>
                      <a:close/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89" name="Freeform 259"/>
                <p:cNvSpPr>
                  <a:spLocks noChangeArrowheads="1"/>
                </p:cNvSpPr>
                <p:nvPr/>
              </p:nvSpPr>
              <p:spPr bwMode="auto">
                <a:xfrm>
                  <a:off x="1897" y="1103"/>
                  <a:ext cx="2398" cy="1632"/>
                </a:xfrm>
                <a:custGeom>
                  <a:avLst/>
                  <a:gdLst>
                    <a:gd name="T0" fmla="*/ 1281232 w 1034"/>
                    <a:gd name="T1" fmla="*/ 1879933 h 660"/>
                    <a:gd name="T2" fmla="*/ 1455210 w 1034"/>
                    <a:gd name="T3" fmla="*/ 1938675 h 660"/>
                    <a:gd name="T4" fmla="*/ 1641767 w 1034"/>
                    <a:gd name="T5" fmla="*/ 1935985 h 660"/>
                    <a:gd name="T6" fmla="*/ 1779896 w 1034"/>
                    <a:gd name="T7" fmla="*/ 1886782 h 660"/>
                    <a:gd name="T8" fmla="*/ 1979818 w 1034"/>
                    <a:gd name="T9" fmla="*/ 1607429 h 660"/>
                    <a:gd name="T10" fmla="*/ 2006597 w 1034"/>
                    <a:gd name="T11" fmla="*/ 1379715 h 660"/>
                    <a:gd name="T12" fmla="*/ 1993243 w 1034"/>
                    <a:gd name="T13" fmla="*/ 1309579 h 660"/>
                    <a:gd name="T14" fmla="*/ 1996469 w 1034"/>
                    <a:gd name="T15" fmla="*/ 1140669 h 660"/>
                    <a:gd name="T16" fmla="*/ 1953862 w 1034"/>
                    <a:gd name="T17" fmla="*/ 894680 h 660"/>
                    <a:gd name="T18" fmla="*/ 1897980 w 1034"/>
                    <a:gd name="T19" fmla="*/ 704235 h 660"/>
                    <a:gd name="T20" fmla="*/ 1804803 w 1034"/>
                    <a:gd name="T21" fmla="*/ 532378 h 660"/>
                    <a:gd name="T22" fmla="*/ 1703818 w 1034"/>
                    <a:gd name="T23" fmla="*/ 345371 h 660"/>
                    <a:gd name="T24" fmla="*/ 1594925 w 1034"/>
                    <a:gd name="T25" fmla="*/ 307461 h 660"/>
                    <a:gd name="T26" fmla="*/ 1500341 w 1034"/>
                    <a:gd name="T27" fmla="*/ 183108 h 660"/>
                    <a:gd name="T28" fmla="*/ 1321421 w 1034"/>
                    <a:gd name="T29" fmla="*/ 103523 h 660"/>
                    <a:gd name="T30" fmla="*/ 1224281 w 1034"/>
                    <a:gd name="T31" fmla="*/ 41866 h 660"/>
                    <a:gd name="T32" fmla="*/ 1131304 w 1034"/>
                    <a:gd name="T33" fmla="*/ 58693 h 660"/>
                    <a:gd name="T34" fmla="*/ 1131304 w 1034"/>
                    <a:gd name="T35" fmla="*/ 58693 h 660"/>
                    <a:gd name="T36" fmla="*/ 1019377 w 1034"/>
                    <a:gd name="T37" fmla="*/ 16931 h 660"/>
                    <a:gd name="T38" fmla="*/ 898846 w 1034"/>
                    <a:gd name="T39" fmla="*/ 49165 h 660"/>
                    <a:gd name="T40" fmla="*/ 803126 w 1034"/>
                    <a:gd name="T41" fmla="*/ 58693 h 660"/>
                    <a:gd name="T42" fmla="*/ 731378 w 1034"/>
                    <a:gd name="T43" fmla="*/ 121572 h 660"/>
                    <a:gd name="T44" fmla="*/ 644452 w 1034"/>
                    <a:gd name="T45" fmla="*/ 131191 h 660"/>
                    <a:gd name="T46" fmla="*/ 603375 w 1034"/>
                    <a:gd name="T47" fmla="*/ 218062 h 660"/>
                    <a:gd name="T48" fmla="*/ 469414 w 1034"/>
                    <a:gd name="T49" fmla="*/ 248697 h 660"/>
                    <a:gd name="T50" fmla="*/ 332355 w 1034"/>
                    <a:gd name="T51" fmla="*/ 445939 h 660"/>
                    <a:gd name="T52" fmla="*/ 250018 w 1034"/>
                    <a:gd name="T53" fmla="*/ 556146 h 660"/>
                    <a:gd name="T54" fmla="*/ 143917 w 1034"/>
                    <a:gd name="T55" fmla="*/ 816289 h 660"/>
                    <a:gd name="T56" fmla="*/ 101449 w 1034"/>
                    <a:gd name="T57" fmla="*/ 894680 h 660"/>
                    <a:gd name="T58" fmla="*/ 41049 w 1034"/>
                    <a:gd name="T59" fmla="*/ 1102685 h 660"/>
                    <a:gd name="T60" fmla="*/ 52735 w 1034"/>
                    <a:gd name="T61" fmla="*/ 1147516 h 660"/>
                    <a:gd name="T62" fmla="*/ 32545 w 1034"/>
                    <a:gd name="T63" fmla="*/ 1178588 h 660"/>
                    <a:gd name="T64" fmla="*/ 19121 w 1034"/>
                    <a:gd name="T65" fmla="*/ 1303006 h 660"/>
                    <a:gd name="T66" fmla="*/ 21605 w 1034"/>
                    <a:gd name="T67" fmla="*/ 1375197 h 660"/>
                    <a:gd name="T68" fmla="*/ 1883 w 1034"/>
                    <a:gd name="T69" fmla="*/ 1517557 h 660"/>
                    <a:gd name="T70" fmla="*/ 7632 w 1034"/>
                    <a:gd name="T71" fmla="*/ 1710949 h 660"/>
                    <a:gd name="T72" fmla="*/ 64535 w 1034"/>
                    <a:gd name="T73" fmla="*/ 1935985 h 660"/>
                    <a:gd name="T74" fmla="*/ 86954 w 1034"/>
                    <a:gd name="T75" fmla="*/ 2107842 h 660"/>
                    <a:gd name="T76" fmla="*/ 244267 w 1034"/>
                    <a:gd name="T77" fmla="*/ 2280596 h 660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w 1034"/>
                    <a:gd name="T118" fmla="*/ 0 h 660"/>
                    <a:gd name="T119" fmla="*/ 1034 w 1034"/>
                    <a:gd name="T120" fmla="*/ 660 h 660"/>
                  </a:gdLst>
                  <a:ahLst/>
                  <a:cxnLst>
                    <a:cxn ang="T78">
                      <a:pos x="T0" y="T1"/>
                    </a:cxn>
                    <a:cxn ang="T79">
                      <a:pos x="T2" y="T3"/>
                    </a:cxn>
                    <a:cxn ang="T80">
                      <a:pos x="T4" y="T5"/>
                    </a:cxn>
                    <a:cxn ang="T81">
                      <a:pos x="T6" y="T7"/>
                    </a:cxn>
                    <a:cxn ang="T82">
                      <a:pos x="T8" y="T9"/>
                    </a:cxn>
                    <a:cxn ang="T83">
                      <a:pos x="T10" y="T11"/>
                    </a:cxn>
                    <a:cxn ang="T84">
                      <a:pos x="T12" y="T13"/>
                    </a:cxn>
                    <a:cxn ang="T85">
                      <a:pos x="T14" y="T15"/>
                    </a:cxn>
                    <a:cxn ang="T86">
                      <a:pos x="T16" y="T17"/>
                    </a:cxn>
                    <a:cxn ang="T87">
                      <a:pos x="T18" y="T19"/>
                    </a:cxn>
                    <a:cxn ang="T88">
                      <a:pos x="T20" y="T21"/>
                    </a:cxn>
                    <a:cxn ang="T89">
                      <a:pos x="T22" y="T23"/>
                    </a:cxn>
                    <a:cxn ang="T90">
                      <a:pos x="T24" y="T25"/>
                    </a:cxn>
                    <a:cxn ang="T91">
                      <a:pos x="T26" y="T27"/>
                    </a:cxn>
                    <a:cxn ang="T92">
                      <a:pos x="T28" y="T29"/>
                    </a:cxn>
                    <a:cxn ang="T93">
                      <a:pos x="T30" y="T31"/>
                    </a:cxn>
                    <a:cxn ang="T94">
                      <a:pos x="T32" y="T33"/>
                    </a:cxn>
                    <a:cxn ang="T95">
                      <a:pos x="T34" y="T35"/>
                    </a:cxn>
                    <a:cxn ang="T96">
                      <a:pos x="T36" y="T37"/>
                    </a:cxn>
                    <a:cxn ang="T97">
                      <a:pos x="T38" y="T39"/>
                    </a:cxn>
                    <a:cxn ang="T98">
                      <a:pos x="T40" y="T41"/>
                    </a:cxn>
                    <a:cxn ang="T99">
                      <a:pos x="T42" y="T43"/>
                    </a:cxn>
                    <a:cxn ang="T100">
                      <a:pos x="T44" y="T45"/>
                    </a:cxn>
                    <a:cxn ang="T101">
                      <a:pos x="T46" y="T47"/>
                    </a:cxn>
                    <a:cxn ang="T102">
                      <a:pos x="T48" y="T49"/>
                    </a:cxn>
                    <a:cxn ang="T103">
                      <a:pos x="T50" y="T51"/>
                    </a:cxn>
                    <a:cxn ang="T104">
                      <a:pos x="T52" y="T53"/>
                    </a:cxn>
                    <a:cxn ang="T105">
                      <a:pos x="T54" y="T55"/>
                    </a:cxn>
                    <a:cxn ang="T106">
                      <a:pos x="T56" y="T57"/>
                    </a:cxn>
                    <a:cxn ang="T107">
                      <a:pos x="T58" y="T59"/>
                    </a:cxn>
                    <a:cxn ang="T108">
                      <a:pos x="T60" y="T61"/>
                    </a:cxn>
                    <a:cxn ang="T109">
                      <a:pos x="T62" y="T63"/>
                    </a:cxn>
                    <a:cxn ang="T110">
                      <a:pos x="T64" y="T65"/>
                    </a:cxn>
                    <a:cxn ang="T111">
                      <a:pos x="T66" y="T67"/>
                    </a:cxn>
                    <a:cxn ang="T112">
                      <a:pos x="T68" y="T69"/>
                    </a:cxn>
                    <a:cxn ang="T113">
                      <a:pos x="T70" y="T71"/>
                    </a:cxn>
                    <a:cxn ang="T114">
                      <a:pos x="T72" y="T73"/>
                    </a:cxn>
                    <a:cxn ang="T115">
                      <a:pos x="T74" y="T75"/>
                    </a:cxn>
                    <a:cxn ang="T116">
                      <a:pos x="T76" y="T77"/>
                    </a:cxn>
                  </a:cxnLst>
                  <a:rect l="T117" t="T118" r="T119" b="T120"/>
                  <a:pathLst>
                    <a:path w="1034" h="660">
                      <a:moveTo>
                        <a:pt x="660" y="544"/>
                      </a:moveTo>
                      <a:cubicBezTo>
                        <a:pt x="683" y="557"/>
                        <a:pt x="716" y="561"/>
                        <a:pt x="750" y="561"/>
                      </a:cubicBezTo>
                      <a:cubicBezTo>
                        <a:pt x="780" y="561"/>
                        <a:pt x="814" y="562"/>
                        <a:pt x="846" y="560"/>
                      </a:cubicBezTo>
                      <a:cubicBezTo>
                        <a:pt x="873" y="558"/>
                        <a:pt x="893" y="553"/>
                        <a:pt x="917" y="546"/>
                      </a:cubicBezTo>
                      <a:cubicBezTo>
                        <a:pt x="952" y="537"/>
                        <a:pt x="1011" y="502"/>
                        <a:pt x="1020" y="465"/>
                      </a:cubicBezTo>
                      <a:cubicBezTo>
                        <a:pt x="1029" y="428"/>
                        <a:pt x="1033" y="436"/>
                        <a:pt x="1034" y="399"/>
                      </a:cubicBezTo>
                      <a:cubicBezTo>
                        <a:pt x="1034" y="388"/>
                        <a:pt x="1033" y="380"/>
                        <a:pt x="1027" y="379"/>
                      </a:cubicBezTo>
                      <a:cubicBezTo>
                        <a:pt x="1033" y="374"/>
                        <a:pt x="1033" y="360"/>
                        <a:pt x="1029" y="330"/>
                      </a:cubicBezTo>
                      <a:cubicBezTo>
                        <a:pt x="1026" y="300"/>
                        <a:pt x="1019" y="259"/>
                        <a:pt x="1007" y="259"/>
                      </a:cubicBezTo>
                      <a:cubicBezTo>
                        <a:pt x="1012" y="249"/>
                        <a:pt x="997" y="225"/>
                        <a:pt x="978" y="204"/>
                      </a:cubicBezTo>
                      <a:cubicBezTo>
                        <a:pt x="963" y="188"/>
                        <a:pt x="948" y="144"/>
                        <a:pt x="930" y="154"/>
                      </a:cubicBezTo>
                      <a:cubicBezTo>
                        <a:pt x="942" y="135"/>
                        <a:pt x="894" y="109"/>
                        <a:pt x="878" y="100"/>
                      </a:cubicBezTo>
                      <a:cubicBezTo>
                        <a:pt x="861" y="91"/>
                        <a:pt x="836" y="73"/>
                        <a:pt x="822" y="89"/>
                      </a:cubicBezTo>
                      <a:cubicBezTo>
                        <a:pt x="845" y="69"/>
                        <a:pt x="786" y="58"/>
                        <a:pt x="773" y="53"/>
                      </a:cubicBezTo>
                      <a:cubicBezTo>
                        <a:pt x="752" y="45"/>
                        <a:pt x="699" y="5"/>
                        <a:pt x="681" y="30"/>
                      </a:cubicBezTo>
                      <a:cubicBezTo>
                        <a:pt x="686" y="16"/>
                        <a:pt x="656" y="16"/>
                        <a:pt x="631" y="12"/>
                      </a:cubicBezTo>
                      <a:cubicBezTo>
                        <a:pt x="605" y="9"/>
                        <a:pt x="583" y="4"/>
                        <a:pt x="583" y="17"/>
                      </a:cubicBezTo>
                      <a:cubicBezTo>
                        <a:pt x="583" y="17"/>
                        <a:pt x="583" y="17"/>
                        <a:pt x="583" y="17"/>
                      </a:cubicBezTo>
                      <a:cubicBezTo>
                        <a:pt x="582" y="5"/>
                        <a:pt x="554" y="1"/>
                        <a:pt x="525" y="5"/>
                      </a:cubicBezTo>
                      <a:cubicBezTo>
                        <a:pt x="500" y="9"/>
                        <a:pt x="464" y="0"/>
                        <a:pt x="463" y="14"/>
                      </a:cubicBezTo>
                      <a:cubicBezTo>
                        <a:pt x="461" y="3"/>
                        <a:pt x="438" y="11"/>
                        <a:pt x="414" y="17"/>
                      </a:cubicBezTo>
                      <a:cubicBezTo>
                        <a:pt x="394" y="23"/>
                        <a:pt x="378" y="24"/>
                        <a:pt x="377" y="35"/>
                      </a:cubicBezTo>
                      <a:cubicBezTo>
                        <a:pt x="374" y="24"/>
                        <a:pt x="348" y="33"/>
                        <a:pt x="332" y="38"/>
                      </a:cubicBezTo>
                      <a:cubicBezTo>
                        <a:pt x="318" y="42"/>
                        <a:pt x="309" y="52"/>
                        <a:pt x="311" y="63"/>
                      </a:cubicBezTo>
                      <a:cubicBezTo>
                        <a:pt x="299" y="47"/>
                        <a:pt x="264" y="63"/>
                        <a:pt x="242" y="72"/>
                      </a:cubicBezTo>
                      <a:cubicBezTo>
                        <a:pt x="217" y="82"/>
                        <a:pt x="171" y="108"/>
                        <a:pt x="171" y="129"/>
                      </a:cubicBezTo>
                      <a:cubicBezTo>
                        <a:pt x="159" y="117"/>
                        <a:pt x="121" y="147"/>
                        <a:pt x="129" y="161"/>
                      </a:cubicBezTo>
                      <a:cubicBezTo>
                        <a:pt x="115" y="151"/>
                        <a:pt x="56" y="217"/>
                        <a:pt x="74" y="236"/>
                      </a:cubicBezTo>
                      <a:cubicBezTo>
                        <a:pt x="68" y="236"/>
                        <a:pt x="65" y="235"/>
                        <a:pt x="52" y="259"/>
                      </a:cubicBezTo>
                      <a:cubicBezTo>
                        <a:pt x="39" y="283"/>
                        <a:pt x="22" y="312"/>
                        <a:pt x="21" y="319"/>
                      </a:cubicBezTo>
                      <a:cubicBezTo>
                        <a:pt x="19" y="326"/>
                        <a:pt x="27" y="332"/>
                        <a:pt x="27" y="332"/>
                      </a:cubicBezTo>
                      <a:cubicBezTo>
                        <a:pt x="27" y="332"/>
                        <a:pt x="22" y="331"/>
                        <a:pt x="17" y="341"/>
                      </a:cubicBezTo>
                      <a:cubicBezTo>
                        <a:pt x="12" y="353"/>
                        <a:pt x="11" y="364"/>
                        <a:pt x="10" y="377"/>
                      </a:cubicBezTo>
                      <a:cubicBezTo>
                        <a:pt x="10" y="384"/>
                        <a:pt x="12" y="392"/>
                        <a:pt x="11" y="398"/>
                      </a:cubicBezTo>
                      <a:cubicBezTo>
                        <a:pt x="10" y="412"/>
                        <a:pt x="2" y="424"/>
                        <a:pt x="1" y="439"/>
                      </a:cubicBezTo>
                      <a:cubicBezTo>
                        <a:pt x="0" y="458"/>
                        <a:pt x="2" y="477"/>
                        <a:pt x="4" y="495"/>
                      </a:cubicBezTo>
                      <a:cubicBezTo>
                        <a:pt x="6" y="515"/>
                        <a:pt x="10" y="554"/>
                        <a:pt x="33" y="560"/>
                      </a:cubicBezTo>
                      <a:cubicBezTo>
                        <a:pt x="26" y="582"/>
                        <a:pt x="29" y="592"/>
                        <a:pt x="45" y="610"/>
                      </a:cubicBezTo>
                      <a:cubicBezTo>
                        <a:pt x="62" y="625"/>
                        <a:pt x="92" y="657"/>
                        <a:pt x="126" y="66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90" name="Freeform 260"/>
                <p:cNvSpPr>
                  <a:spLocks noChangeArrowheads="1"/>
                </p:cNvSpPr>
                <p:nvPr/>
              </p:nvSpPr>
              <p:spPr bwMode="auto">
                <a:xfrm>
                  <a:off x="2547" y="1721"/>
                  <a:ext cx="1219" cy="1704"/>
                </a:xfrm>
                <a:custGeom>
                  <a:avLst/>
                  <a:gdLst>
                    <a:gd name="T0" fmla="*/ 238725 w 526"/>
                    <a:gd name="T1" fmla="*/ 2384781 h 689"/>
                    <a:gd name="T2" fmla="*/ 248822 w 526"/>
                    <a:gd name="T3" fmla="*/ 1842054 h 689"/>
                    <a:gd name="T4" fmla="*/ 267851 w 526"/>
                    <a:gd name="T5" fmla="*/ 1823901 h 689"/>
                    <a:gd name="T6" fmla="*/ 275408 w 526"/>
                    <a:gd name="T7" fmla="*/ 1987576 h 689"/>
                    <a:gd name="T8" fmla="*/ 279628 w 526"/>
                    <a:gd name="T9" fmla="*/ 1982979 h 689"/>
                    <a:gd name="T10" fmla="*/ 272212 w 526"/>
                    <a:gd name="T11" fmla="*/ 1595394 h 689"/>
                    <a:gd name="T12" fmla="*/ 306300 w 526"/>
                    <a:gd name="T13" fmla="*/ 996563 h 689"/>
                    <a:gd name="T14" fmla="*/ 518344 w 526"/>
                    <a:gd name="T15" fmla="*/ 861952 h 689"/>
                    <a:gd name="T16" fmla="*/ 626515 w 526"/>
                    <a:gd name="T17" fmla="*/ 982298 h 689"/>
                    <a:gd name="T18" fmla="*/ 668800 w 526"/>
                    <a:gd name="T19" fmla="*/ 1125070 h 689"/>
                    <a:gd name="T20" fmla="*/ 651586 w 526"/>
                    <a:gd name="T21" fmla="*/ 996563 h 689"/>
                    <a:gd name="T22" fmla="*/ 651586 w 526"/>
                    <a:gd name="T23" fmla="*/ 928101 h 689"/>
                    <a:gd name="T24" fmla="*/ 699750 w 526"/>
                    <a:gd name="T25" fmla="*/ 965399 h 689"/>
                    <a:gd name="T26" fmla="*/ 676367 w 526"/>
                    <a:gd name="T27" fmla="*/ 864717 h 689"/>
                    <a:gd name="T28" fmla="*/ 665685 w 526"/>
                    <a:gd name="T29" fmla="*/ 792179 h 689"/>
                    <a:gd name="T30" fmla="*/ 655653 w 526"/>
                    <a:gd name="T31" fmla="*/ 723792 h 689"/>
                    <a:gd name="T32" fmla="*/ 696492 w 526"/>
                    <a:gd name="T33" fmla="*/ 660425 h 689"/>
                    <a:gd name="T34" fmla="*/ 757840 w 526"/>
                    <a:gd name="T35" fmla="*/ 591963 h 689"/>
                    <a:gd name="T36" fmla="*/ 844493 w 526"/>
                    <a:gd name="T37" fmla="*/ 543210 h 689"/>
                    <a:gd name="T38" fmla="*/ 724909 w 526"/>
                    <a:gd name="T39" fmla="*/ 221325 h 689"/>
                    <a:gd name="T40" fmla="*/ 238725 w 526"/>
                    <a:gd name="T41" fmla="*/ 529031 h 689"/>
                    <a:gd name="T42" fmla="*/ 61351 w 526"/>
                    <a:gd name="T43" fmla="*/ 723792 h 689"/>
                    <a:gd name="T44" fmla="*/ 38449 w 526"/>
                    <a:gd name="T45" fmla="*/ 491274 h 689"/>
                    <a:gd name="T46" fmla="*/ 628969 w 526"/>
                    <a:gd name="T47" fmla="*/ 14141 h 689"/>
                    <a:gd name="T48" fmla="*/ 1006662 w 526"/>
                    <a:gd name="T49" fmla="*/ 404597 h 689"/>
                    <a:gd name="T50" fmla="*/ 875300 w 526"/>
                    <a:gd name="T51" fmla="*/ 678489 h 689"/>
                    <a:gd name="T52" fmla="*/ 730584 w 526"/>
                    <a:gd name="T53" fmla="*/ 650804 h 689"/>
                    <a:gd name="T54" fmla="*/ 688327 w 526"/>
                    <a:gd name="T55" fmla="*/ 831315 h 689"/>
                    <a:gd name="T56" fmla="*/ 734656 w 526"/>
                    <a:gd name="T57" fmla="*/ 1024245 h 689"/>
                    <a:gd name="T58" fmla="*/ 711266 w 526"/>
                    <a:gd name="T59" fmla="*/ 1087612 h 689"/>
                    <a:gd name="T60" fmla="*/ 668800 w 526"/>
                    <a:gd name="T61" fmla="*/ 1031731 h 689"/>
                    <a:gd name="T62" fmla="*/ 670615 w 526"/>
                    <a:gd name="T63" fmla="*/ 1047995 h 689"/>
                    <a:gd name="T64" fmla="*/ 686459 w 526"/>
                    <a:gd name="T65" fmla="*/ 1135173 h 689"/>
                    <a:gd name="T66" fmla="*/ 699750 w 526"/>
                    <a:gd name="T67" fmla="*/ 1153309 h 689"/>
                    <a:gd name="T68" fmla="*/ 727034 w 526"/>
                    <a:gd name="T69" fmla="*/ 1191249 h 689"/>
                    <a:gd name="T70" fmla="*/ 705514 w 526"/>
                    <a:gd name="T71" fmla="*/ 1252420 h 689"/>
                    <a:gd name="T72" fmla="*/ 655653 w 526"/>
                    <a:gd name="T73" fmla="*/ 1256941 h 689"/>
                    <a:gd name="T74" fmla="*/ 654035 w 526"/>
                    <a:gd name="T75" fmla="*/ 1180068 h 689"/>
                    <a:gd name="T76" fmla="*/ 659996 w 526"/>
                    <a:gd name="T77" fmla="*/ 1125070 h 689"/>
                    <a:gd name="T78" fmla="*/ 630849 w 526"/>
                    <a:gd name="T79" fmla="*/ 1014624 h 689"/>
                    <a:gd name="T80" fmla="*/ 535706 w 526"/>
                    <a:gd name="T81" fmla="*/ 951893 h 689"/>
                    <a:gd name="T82" fmla="*/ 489992 w 526"/>
                    <a:gd name="T83" fmla="*/ 1003401 h 689"/>
                    <a:gd name="T84" fmla="*/ 476087 w 526"/>
                    <a:gd name="T85" fmla="*/ 1114371 h 689"/>
                    <a:gd name="T86" fmla="*/ 541743 w 526"/>
                    <a:gd name="T87" fmla="*/ 1346388 h 689"/>
                    <a:gd name="T88" fmla="*/ 439517 w 526"/>
                    <a:gd name="T89" fmla="*/ 1717511 h 689"/>
                    <a:gd name="T90" fmla="*/ 431901 w 526"/>
                    <a:gd name="T91" fmla="*/ 1987576 h 689"/>
                    <a:gd name="T92" fmla="*/ 387790 w 526"/>
                    <a:gd name="T93" fmla="*/ 2384781 h 689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526"/>
                    <a:gd name="T142" fmla="*/ 0 h 689"/>
                    <a:gd name="T143" fmla="*/ 526 w 526"/>
                    <a:gd name="T144" fmla="*/ 689 h 689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526" h="689">
                      <a:moveTo>
                        <a:pt x="124" y="689"/>
                      </a:moveTo>
                      <a:cubicBezTo>
                        <a:pt x="132" y="665"/>
                        <a:pt x="126" y="551"/>
                        <a:pt x="129" y="532"/>
                      </a:cubicBezTo>
                      <a:cubicBezTo>
                        <a:pt x="132" y="512"/>
                        <a:pt x="138" y="516"/>
                        <a:pt x="139" y="527"/>
                      </a:cubicBezTo>
                      <a:cubicBezTo>
                        <a:pt x="140" y="535"/>
                        <a:pt x="141" y="558"/>
                        <a:pt x="143" y="574"/>
                      </a:cubicBezTo>
                      <a:cubicBezTo>
                        <a:pt x="143" y="578"/>
                        <a:pt x="145" y="577"/>
                        <a:pt x="145" y="573"/>
                      </a:cubicBezTo>
                      <a:cubicBezTo>
                        <a:pt x="147" y="545"/>
                        <a:pt x="145" y="492"/>
                        <a:pt x="141" y="461"/>
                      </a:cubicBezTo>
                      <a:cubicBezTo>
                        <a:pt x="137" y="427"/>
                        <a:pt x="142" y="335"/>
                        <a:pt x="159" y="288"/>
                      </a:cubicBezTo>
                      <a:cubicBezTo>
                        <a:pt x="181" y="229"/>
                        <a:pt x="248" y="241"/>
                        <a:pt x="269" y="249"/>
                      </a:cubicBezTo>
                      <a:cubicBezTo>
                        <a:pt x="307" y="262"/>
                        <a:pt x="315" y="278"/>
                        <a:pt x="325" y="284"/>
                      </a:cubicBezTo>
                      <a:cubicBezTo>
                        <a:pt x="336" y="290"/>
                        <a:pt x="344" y="316"/>
                        <a:pt x="347" y="325"/>
                      </a:cubicBezTo>
                      <a:cubicBezTo>
                        <a:pt x="346" y="315"/>
                        <a:pt x="340" y="298"/>
                        <a:pt x="338" y="288"/>
                      </a:cubicBezTo>
                      <a:cubicBezTo>
                        <a:pt x="335" y="278"/>
                        <a:pt x="334" y="271"/>
                        <a:pt x="338" y="268"/>
                      </a:cubicBezTo>
                      <a:cubicBezTo>
                        <a:pt x="343" y="265"/>
                        <a:pt x="354" y="272"/>
                        <a:pt x="363" y="279"/>
                      </a:cubicBezTo>
                      <a:cubicBezTo>
                        <a:pt x="363" y="279"/>
                        <a:pt x="353" y="259"/>
                        <a:pt x="351" y="250"/>
                      </a:cubicBezTo>
                      <a:cubicBezTo>
                        <a:pt x="350" y="240"/>
                        <a:pt x="352" y="234"/>
                        <a:pt x="345" y="229"/>
                      </a:cubicBezTo>
                      <a:cubicBezTo>
                        <a:pt x="341" y="224"/>
                        <a:pt x="338" y="215"/>
                        <a:pt x="340" y="209"/>
                      </a:cubicBezTo>
                      <a:cubicBezTo>
                        <a:pt x="344" y="199"/>
                        <a:pt x="355" y="201"/>
                        <a:pt x="361" y="191"/>
                      </a:cubicBezTo>
                      <a:cubicBezTo>
                        <a:pt x="369" y="180"/>
                        <a:pt x="378" y="174"/>
                        <a:pt x="393" y="171"/>
                      </a:cubicBezTo>
                      <a:cubicBezTo>
                        <a:pt x="408" y="171"/>
                        <a:pt x="422" y="168"/>
                        <a:pt x="438" y="157"/>
                      </a:cubicBezTo>
                      <a:cubicBezTo>
                        <a:pt x="470" y="133"/>
                        <a:pt x="470" y="89"/>
                        <a:pt x="376" y="64"/>
                      </a:cubicBezTo>
                      <a:cubicBezTo>
                        <a:pt x="283" y="39"/>
                        <a:pt x="157" y="110"/>
                        <a:pt x="124" y="153"/>
                      </a:cubicBezTo>
                      <a:cubicBezTo>
                        <a:pt x="95" y="191"/>
                        <a:pt x="64" y="230"/>
                        <a:pt x="32" y="209"/>
                      </a:cubicBezTo>
                      <a:cubicBezTo>
                        <a:pt x="0" y="188"/>
                        <a:pt x="15" y="157"/>
                        <a:pt x="20" y="142"/>
                      </a:cubicBezTo>
                      <a:cubicBezTo>
                        <a:pt x="50" y="51"/>
                        <a:pt x="213" y="8"/>
                        <a:pt x="326" y="4"/>
                      </a:cubicBezTo>
                      <a:cubicBezTo>
                        <a:pt x="461" y="0"/>
                        <a:pt x="518" y="76"/>
                        <a:pt x="522" y="117"/>
                      </a:cubicBezTo>
                      <a:cubicBezTo>
                        <a:pt x="526" y="155"/>
                        <a:pt x="496" y="186"/>
                        <a:pt x="454" y="196"/>
                      </a:cubicBezTo>
                      <a:cubicBezTo>
                        <a:pt x="410" y="207"/>
                        <a:pt x="398" y="171"/>
                        <a:pt x="379" y="188"/>
                      </a:cubicBezTo>
                      <a:cubicBezTo>
                        <a:pt x="369" y="198"/>
                        <a:pt x="353" y="210"/>
                        <a:pt x="357" y="240"/>
                      </a:cubicBezTo>
                      <a:cubicBezTo>
                        <a:pt x="361" y="269"/>
                        <a:pt x="375" y="291"/>
                        <a:pt x="381" y="296"/>
                      </a:cubicBezTo>
                      <a:cubicBezTo>
                        <a:pt x="386" y="301"/>
                        <a:pt x="383" y="315"/>
                        <a:pt x="369" y="314"/>
                      </a:cubicBezTo>
                      <a:cubicBezTo>
                        <a:pt x="358" y="314"/>
                        <a:pt x="351" y="304"/>
                        <a:pt x="347" y="298"/>
                      </a:cubicBezTo>
                      <a:cubicBezTo>
                        <a:pt x="347" y="300"/>
                        <a:pt x="348" y="301"/>
                        <a:pt x="348" y="303"/>
                      </a:cubicBezTo>
                      <a:cubicBezTo>
                        <a:pt x="351" y="311"/>
                        <a:pt x="354" y="321"/>
                        <a:pt x="356" y="328"/>
                      </a:cubicBezTo>
                      <a:cubicBezTo>
                        <a:pt x="357" y="331"/>
                        <a:pt x="361" y="332"/>
                        <a:pt x="363" y="333"/>
                      </a:cubicBezTo>
                      <a:cubicBezTo>
                        <a:pt x="369" y="334"/>
                        <a:pt x="375" y="337"/>
                        <a:pt x="377" y="344"/>
                      </a:cubicBezTo>
                      <a:cubicBezTo>
                        <a:pt x="381" y="354"/>
                        <a:pt x="370" y="362"/>
                        <a:pt x="366" y="362"/>
                      </a:cubicBezTo>
                      <a:cubicBezTo>
                        <a:pt x="365" y="366"/>
                        <a:pt x="356" y="374"/>
                        <a:pt x="340" y="363"/>
                      </a:cubicBezTo>
                      <a:cubicBezTo>
                        <a:pt x="334" y="358"/>
                        <a:pt x="336" y="348"/>
                        <a:pt x="339" y="341"/>
                      </a:cubicBezTo>
                      <a:cubicBezTo>
                        <a:pt x="340" y="338"/>
                        <a:pt x="342" y="329"/>
                        <a:pt x="342" y="325"/>
                      </a:cubicBezTo>
                      <a:cubicBezTo>
                        <a:pt x="339" y="314"/>
                        <a:pt x="333" y="297"/>
                        <a:pt x="327" y="293"/>
                      </a:cubicBezTo>
                      <a:cubicBezTo>
                        <a:pt x="319" y="289"/>
                        <a:pt x="296" y="280"/>
                        <a:pt x="278" y="275"/>
                      </a:cubicBezTo>
                      <a:cubicBezTo>
                        <a:pt x="260" y="270"/>
                        <a:pt x="259" y="281"/>
                        <a:pt x="254" y="290"/>
                      </a:cubicBezTo>
                      <a:cubicBezTo>
                        <a:pt x="249" y="297"/>
                        <a:pt x="248" y="309"/>
                        <a:pt x="247" y="322"/>
                      </a:cubicBezTo>
                      <a:cubicBezTo>
                        <a:pt x="246" y="334"/>
                        <a:pt x="282" y="339"/>
                        <a:pt x="281" y="389"/>
                      </a:cubicBezTo>
                      <a:cubicBezTo>
                        <a:pt x="281" y="439"/>
                        <a:pt x="259" y="492"/>
                        <a:pt x="228" y="496"/>
                      </a:cubicBezTo>
                      <a:cubicBezTo>
                        <a:pt x="234" y="503"/>
                        <a:pt x="241" y="526"/>
                        <a:pt x="224" y="574"/>
                      </a:cubicBezTo>
                      <a:cubicBezTo>
                        <a:pt x="206" y="622"/>
                        <a:pt x="201" y="689"/>
                        <a:pt x="201" y="689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91" name="Freeform 261"/>
                <p:cNvSpPr>
                  <a:spLocks noChangeArrowheads="1"/>
                </p:cNvSpPr>
                <p:nvPr/>
              </p:nvSpPr>
              <p:spPr bwMode="auto">
                <a:xfrm>
                  <a:off x="3064" y="1887"/>
                  <a:ext cx="313" cy="255"/>
                </a:xfrm>
                <a:custGeom>
                  <a:avLst/>
                  <a:gdLst>
                    <a:gd name="T0" fmla="*/ 98620 w 135"/>
                    <a:gd name="T1" fmla="*/ 0 h 103"/>
                    <a:gd name="T2" fmla="*/ 261427 w 135"/>
                    <a:gd name="T3" fmla="*/ 303287 h 103"/>
                    <a:gd name="T4" fmla="*/ 228652 w 135"/>
                    <a:gd name="T5" fmla="*/ 307872 h 103"/>
                    <a:gd name="T6" fmla="*/ 0 w 135"/>
                    <a:gd name="T7" fmla="*/ 63339 h 10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5"/>
                    <a:gd name="T13" fmla="*/ 0 h 103"/>
                    <a:gd name="T14" fmla="*/ 135 w 135"/>
                    <a:gd name="T15" fmla="*/ 103 h 10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5" h="103">
                      <a:moveTo>
                        <a:pt x="51" y="0"/>
                      </a:moveTo>
                      <a:cubicBezTo>
                        <a:pt x="76" y="3"/>
                        <a:pt x="133" y="35"/>
                        <a:pt x="135" y="87"/>
                      </a:cubicBezTo>
                      <a:cubicBezTo>
                        <a:pt x="135" y="102"/>
                        <a:pt x="125" y="103"/>
                        <a:pt x="118" y="88"/>
                      </a:cubicBezTo>
                      <a:cubicBezTo>
                        <a:pt x="103" y="50"/>
                        <a:pt x="63" y="4"/>
                        <a:pt x="0" y="18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92" name="Freeform 262"/>
                <p:cNvSpPr>
                  <a:spLocks noChangeArrowheads="1"/>
                </p:cNvSpPr>
                <p:nvPr/>
              </p:nvSpPr>
              <p:spPr bwMode="auto">
                <a:xfrm>
                  <a:off x="3395" y="2583"/>
                  <a:ext cx="7" cy="32"/>
                </a:xfrm>
                <a:custGeom>
                  <a:avLst/>
                  <a:gdLst>
                    <a:gd name="T0" fmla="*/ 1932 w 3"/>
                    <a:gd name="T1" fmla="*/ 0 h 13"/>
                    <a:gd name="T2" fmla="*/ 0 w 3"/>
                    <a:gd name="T3" fmla="*/ 43207 h 13"/>
                    <a:gd name="T4" fmla="*/ 0 60000 65536"/>
                    <a:gd name="T5" fmla="*/ 0 60000 65536"/>
                    <a:gd name="T6" fmla="*/ 0 w 3"/>
                    <a:gd name="T7" fmla="*/ 0 h 13"/>
                    <a:gd name="T8" fmla="*/ 3 w 3"/>
                    <a:gd name="T9" fmla="*/ 13 h 13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3" h="13">
                      <a:moveTo>
                        <a:pt x="1" y="0"/>
                      </a:moveTo>
                      <a:cubicBezTo>
                        <a:pt x="2" y="3"/>
                        <a:pt x="3" y="11"/>
                        <a:pt x="0" y="13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93" name="Freeform 263"/>
                <p:cNvSpPr>
                  <a:spLocks noChangeArrowheads="1"/>
                </p:cNvSpPr>
                <p:nvPr/>
              </p:nvSpPr>
              <p:spPr bwMode="auto">
                <a:xfrm>
                  <a:off x="3342" y="2126"/>
                  <a:ext cx="23" cy="101"/>
                </a:xfrm>
                <a:custGeom>
                  <a:avLst/>
                  <a:gdLst>
                    <a:gd name="T0" fmla="*/ 9453 w 10"/>
                    <a:gd name="T1" fmla="*/ 0 h 41"/>
                    <a:gd name="T2" fmla="*/ 0 w 10"/>
                    <a:gd name="T3" fmla="*/ 136995 h 41"/>
                    <a:gd name="T4" fmla="*/ 0 60000 65536"/>
                    <a:gd name="T5" fmla="*/ 0 60000 65536"/>
                    <a:gd name="T6" fmla="*/ 0 w 10"/>
                    <a:gd name="T7" fmla="*/ 0 h 41"/>
                    <a:gd name="T8" fmla="*/ 10 w 10"/>
                    <a:gd name="T9" fmla="*/ 41 h 41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0" h="41">
                      <a:moveTo>
                        <a:pt x="5" y="0"/>
                      </a:moveTo>
                      <a:cubicBezTo>
                        <a:pt x="9" y="4"/>
                        <a:pt x="10" y="23"/>
                        <a:pt x="0" y="41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94" name="Freeform 264"/>
                <p:cNvSpPr>
                  <a:spLocks noChangeArrowheads="1"/>
                </p:cNvSpPr>
                <p:nvPr/>
              </p:nvSpPr>
              <p:spPr bwMode="auto">
                <a:xfrm>
                  <a:off x="3068" y="2221"/>
                  <a:ext cx="276" cy="91"/>
                </a:xfrm>
                <a:custGeom>
                  <a:avLst/>
                  <a:gdLst>
                    <a:gd name="T0" fmla="*/ 230998 w 119"/>
                    <a:gd name="T1" fmla="*/ 0 h 37"/>
                    <a:gd name="T2" fmla="*/ 0 w 119"/>
                    <a:gd name="T3" fmla="*/ 63078 h 37"/>
                    <a:gd name="T4" fmla="*/ 0 60000 65536"/>
                    <a:gd name="T5" fmla="*/ 0 60000 65536"/>
                    <a:gd name="T6" fmla="*/ 0 w 119"/>
                    <a:gd name="T7" fmla="*/ 0 h 37"/>
                    <a:gd name="T8" fmla="*/ 119 w 119"/>
                    <a:gd name="T9" fmla="*/ 37 h 3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9" h="37">
                      <a:moveTo>
                        <a:pt x="119" y="0"/>
                      </a:moveTo>
                      <a:cubicBezTo>
                        <a:pt x="115" y="9"/>
                        <a:pt x="85" y="37"/>
                        <a:pt x="0" y="19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95" name="Freeform 265"/>
                <p:cNvSpPr>
                  <a:spLocks noChangeArrowheads="1"/>
                </p:cNvSpPr>
                <p:nvPr/>
              </p:nvSpPr>
              <p:spPr bwMode="auto">
                <a:xfrm>
                  <a:off x="2802" y="1901"/>
                  <a:ext cx="535" cy="252"/>
                </a:xfrm>
                <a:custGeom>
                  <a:avLst/>
                  <a:gdLst>
                    <a:gd name="T0" fmla="*/ 442943 w 231"/>
                    <a:gd name="T1" fmla="*/ 282028 h 102"/>
                    <a:gd name="T2" fmla="*/ 23327 w 231"/>
                    <a:gd name="T3" fmla="*/ 307887 h 102"/>
                    <a:gd name="T4" fmla="*/ 0 w 231"/>
                    <a:gd name="T5" fmla="*/ 349944 h 102"/>
                    <a:gd name="T6" fmla="*/ 0 60000 65536"/>
                    <a:gd name="T7" fmla="*/ 0 60000 65536"/>
                    <a:gd name="T8" fmla="*/ 0 60000 65536"/>
                    <a:gd name="T9" fmla="*/ 0 w 231"/>
                    <a:gd name="T10" fmla="*/ 0 h 102"/>
                    <a:gd name="T11" fmla="*/ 231 w 231"/>
                    <a:gd name="T12" fmla="*/ 102 h 10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31" h="102">
                      <a:moveTo>
                        <a:pt x="231" y="82"/>
                      </a:moveTo>
                      <a:cubicBezTo>
                        <a:pt x="203" y="20"/>
                        <a:pt x="88" y="0"/>
                        <a:pt x="12" y="90"/>
                      </a:cubicBezTo>
                      <a:cubicBezTo>
                        <a:pt x="6" y="96"/>
                        <a:pt x="5" y="98"/>
                        <a:pt x="0" y="102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96" name="Freeform 266"/>
                <p:cNvSpPr>
                  <a:spLocks noChangeArrowheads="1"/>
                </p:cNvSpPr>
                <p:nvPr/>
              </p:nvSpPr>
              <p:spPr bwMode="auto">
                <a:xfrm>
                  <a:off x="2748" y="2143"/>
                  <a:ext cx="197" cy="937"/>
                </a:xfrm>
                <a:custGeom>
                  <a:avLst/>
                  <a:gdLst>
                    <a:gd name="T0" fmla="*/ 25075 w 85"/>
                    <a:gd name="T1" fmla="*/ 759220 h 379"/>
                    <a:gd name="T2" fmla="*/ 30811 w 85"/>
                    <a:gd name="T3" fmla="*/ 738445 h 379"/>
                    <a:gd name="T4" fmla="*/ 42327 w 85"/>
                    <a:gd name="T5" fmla="*/ 700562 h 379"/>
                    <a:gd name="T6" fmla="*/ 52372 w 85"/>
                    <a:gd name="T7" fmla="*/ 683679 h 379"/>
                    <a:gd name="T8" fmla="*/ 58115 w 85"/>
                    <a:gd name="T9" fmla="*/ 649242 h 379"/>
                    <a:gd name="T10" fmla="*/ 63244 w 85"/>
                    <a:gd name="T11" fmla="*/ 630668 h 379"/>
                    <a:gd name="T12" fmla="*/ 61858 w 85"/>
                    <a:gd name="T13" fmla="*/ 604709 h 379"/>
                    <a:gd name="T14" fmla="*/ 71409 w 85"/>
                    <a:gd name="T15" fmla="*/ 569698 h 379"/>
                    <a:gd name="T16" fmla="*/ 65731 w 85"/>
                    <a:gd name="T17" fmla="*/ 541452 h 379"/>
                    <a:gd name="T18" fmla="*/ 77646 w 85"/>
                    <a:gd name="T19" fmla="*/ 506516 h 379"/>
                    <a:gd name="T20" fmla="*/ 77646 w 85"/>
                    <a:gd name="T21" fmla="*/ 490086 h 379"/>
                    <a:gd name="T22" fmla="*/ 65731 w 85"/>
                    <a:gd name="T23" fmla="*/ 379235 h 379"/>
                    <a:gd name="T24" fmla="*/ 75018 w 85"/>
                    <a:gd name="T25" fmla="*/ 304446 h 379"/>
                    <a:gd name="T26" fmla="*/ 109880 w 85"/>
                    <a:gd name="T27" fmla="*/ 231550 h 379"/>
                    <a:gd name="T28" fmla="*/ 109880 w 85"/>
                    <a:gd name="T29" fmla="*/ 151821 h 379"/>
                    <a:gd name="T30" fmla="*/ 65731 w 85"/>
                    <a:gd name="T31" fmla="*/ 182878 h 379"/>
                    <a:gd name="T32" fmla="*/ 17651 w 85"/>
                    <a:gd name="T33" fmla="*/ 189707 h 379"/>
                    <a:gd name="T34" fmla="*/ 23404 w 85"/>
                    <a:gd name="T35" fmla="*/ 107337 h 379"/>
                    <a:gd name="T36" fmla="*/ 34818 w 85"/>
                    <a:gd name="T37" fmla="*/ 44533 h 379"/>
                    <a:gd name="T38" fmla="*/ 44207 w 85"/>
                    <a:gd name="T39" fmla="*/ 14132 h 379"/>
                    <a:gd name="T40" fmla="*/ 73289 w 85"/>
                    <a:gd name="T41" fmla="*/ 30555 h 379"/>
                    <a:gd name="T42" fmla="*/ 52372 w 85"/>
                    <a:gd name="T43" fmla="*/ 100491 h 379"/>
                    <a:gd name="T44" fmla="*/ 84805 w 85"/>
                    <a:gd name="T45" fmla="*/ 117385 h 379"/>
                    <a:gd name="T46" fmla="*/ 150471 w 85"/>
                    <a:gd name="T47" fmla="*/ 117385 h 379"/>
                    <a:gd name="T48" fmla="*/ 144783 w 85"/>
                    <a:gd name="T49" fmla="*/ 238836 h 379"/>
                    <a:gd name="T50" fmla="*/ 115616 w 85"/>
                    <a:gd name="T51" fmla="*/ 400749 h 379"/>
                    <a:gd name="T52" fmla="*/ 84805 w 85"/>
                    <a:gd name="T53" fmla="*/ 662721 h 379"/>
                    <a:gd name="T54" fmla="*/ 20803 w 85"/>
                    <a:gd name="T55" fmla="*/ 817989 h 379"/>
                    <a:gd name="T56" fmla="*/ 48214 w 85"/>
                    <a:gd name="T57" fmla="*/ 937581 h 379"/>
                    <a:gd name="T58" fmla="*/ 84805 w 85"/>
                    <a:gd name="T59" fmla="*/ 1218298 h 379"/>
                    <a:gd name="T60" fmla="*/ 80696 w 85"/>
                    <a:gd name="T61" fmla="*/ 1244704 h 379"/>
                    <a:gd name="T62" fmla="*/ 79025 w 85"/>
                    <a:gd name="T63" fmla="*/ 1307961 h 379"/>
                    <a:gd name="T64" fmla="*/ 54242 w 85"/>
                    <a:gd name="T65" fmla="*/ 1066435 h 379"/>
                    <a:gd name="T66" fmla="*/ 15788 w 85"/>
                    <a:gd name="T67" fmla="*/ 897668 h 379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85"/>
                    <a:gd name="T103" fmla="*/ 0 h 379"/>
                    <a:gd name="T104" fmla="*/ 85 w 85"/>
                    <a:gd name="T105" fmla="*/ 379 h 379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85" h="379">
                      <a:moveTo>
                        <a:pt x="13" y="220"/>
                      </a:moveTo>
                      <a:cubicBezTo>
                        <a:pt x="15" y="218"/>
                        <a:pt x="15" y="216"/>
                        <a:pt x="16" y="214"/>
                      </a:cubicBezTo>
                      <a:cubicBezTo>
                        <a:pt x="16" y="209"/>
                        <a:pt x="18" y="206"/>
                        <a:pt x="22" y="203"/>
                      </a:cubicBezTo>
                      <a:cubicBezTo>
                        <a:pt x="24" y="200"/>
                        <a:pt x="26" y="201"/>
                        <a:pt x="27" y="198"/>
                      </a:cubicBezTo>
                      <a:cubicBezTo>
                        <a:pt x="29" y="194"/>
                        <a:pt x="27" y="192"/>
                        <a:pt x="30" y="188"/>
                      </a:cubicBezTo>
                      <a:cubicBezTo>
                        <a:pt x="32" y="186"/>
                        <a:pt x="33" y="186"/>
                        <a:pt x="33" y="183"/>
                      </a:cubicBezTo>
                      <a:cubicBezTo>
                        <a:pt x="34" y="181"/>
                        <a:pt x="32" y="177"/>
                        <a:pt x="32" y="175"/>
                      </a:cubicBezTo>
                      <a:cubicBezTo>
                        <a:pt x="32" y="171"/>
                        <a:pt x="36" y="168"/>
                        <a:pt x="37" y="165"/>
                      </a:cubicBezTo>
                      <a:cubicBezTo>
                        <a:pt x="37" y="161"/>
                        <a:pt x="35" y="161"/>
                        <a:pt x="34" y="157"/>
                      </a:cubicBezTo>
                      <a:cubicBezTo>
                        <a:pt x="34" y="154"/>
                        <a:pt x="38" y="150"/>
                        <a:pt x="40" y="147"/>
                      </a:cubicBezTo>
                      <a:cubicBezTo>
                        <a:pt x="40" y="142"/>
                        <a:pt x="40" y="142"/>
                        <a:pt x="40" y="142"/>
                      </a:cubicBezTo>
                      <a:cubicBezTo>
                        <a:pt x="36" y="131"/>
                        <a:pt x="31" y="118"/>
                        <a:pt x="34" y="110"/>
                      </a:cubicBezTo>
                      <a:cubicBezTo>
                        <a:pt x="37" y="101"/>
                        <a:pt x="37" y="99"/>
                        <a:pt x="39" y="88"/>
                      </a:cubicBezTo>
                      <a:cubicBezTo>
                        <a:pt x="41" y="76"/>
                        <a:pt x="52" y="73"/>
                        <a:pt x="57" y="67"/>
                      </a:cubicBezTo>
                      <a:cubicBezTo>
                        <a:pt x="51" y="61"/>
                        <a:pt x="50" y="47"/>
                        <a:pt x="57" y="44"/>
                      </a:cubicBezTo>
                      <a:cubicBezTo>
                        <a:pt x="51" y="39"/>
                        <a:pt x="40" y="44"/>
                        <a:pt x="34" y="53"/>
                      </a:cubicBezTo>
                      <a:cubicBezTo>
                        <a:pt x="27" y="61"/>
                        <a:pt x="18" y="61"/>
                        <a:pt x="9" y="55"/>
                      </a:cubicBezTo>
                      <a:cubicBezTo>
                        <a:pt x="0" y="49"/>
                        <a:pt x="6" y="35"/>
                        <a:pt x="12" y="31"/>
                      </a:cubicBezTo>
                      <a:cubicBezTo>
                        <a:pt x="20" y="18"/>
                        <a:pt x="17" y="23"/>
                        <a:pt x="18" y="13"/>
                      </a:cubicBezTo>
                      <a:cubicBezTo>
                        <a:pt x="19" y="9"/>
                        <a:pt x="21" y="7"/>
                        <a:pt x="23" y="4"/>
                      </a:cubicBezTo>
                      <a:cubicBezTo>
                        <a:pt x="28" y="0"/>
                        <a:pt x="36" y="0"/>
                        <a:pt x="38" y="9"/>
                      </a:cubicBezTo>
                      <a:cubicBezTo>
                        <a:pt x="40" y="16"/>
                        <a:pt x="34" y="21"/>
                        <a:pt x="27" y="29"/>
                      </a:cubicBezTo>
                      <a:cubicBezTo>
                        <a:pt x="29" y="28"/>
                        <a:pt x="34" y="36"/>
                        <a:pt x="44" y="34"/>
                      </a:cubicBezTo>
                      <a:cubicBezTo>
                        <a:pt x="53" y="32"/>
                        <a:pt x="71" y="22"/>
                        <a:pt x="78" y="34"/>
                      </a:cubicBezTo>
                      <a:cubicBezTo>
                        <a:pt x="85" y="47"/>
                        <a:pt x="81" y="52"/>
                        <a:pt x="75" y="69"/>
                      </a:cubicBezTo>
                      <a:cubicBezTo>
                        <a:pt x="70" y="85"/>
                        <a:pt x="63" y="95"/>
                        <a:pt x="60" y="116"/>
                      </a:cubicBezTo>
                      <a:cubicBezTo>
                        <a:pt x="57" y="137"/>
                        <a:pt x="50" y="170"/>
                        <a:pt x="44" y="192"/>
                      </a:cubicBezTo>
                      <a:cubicBezTo>
                        <a:pt x="35" y="223"/>
                        <a:pt x="19" y="234"/>
                        <a:pt x="11" y="237"/>
                      </a:cubicBezTo>
                      <a:cubicBezTo>
                        <a:pt x="3" y="241"/>
                        <a:pt x="15" y="250"/>
                        <a:pt x="25" y="272"/>
                      </a:cubicBezTo>
                      <a:cubicBezTo>
                        <a:pt x="33" y="290"/>
                        <a:pt x="39" y="323"/>
                        <a:pt x="44" y="353"/>
                      </a:cubicBezTo>
                      <a:cubicBezTo>
                        <a:pt x="43" y="355"/>
                        <a:pt x="43" y="357"/>
                        <a:pt x="42" y="361"/>
                      </a:cubicBezTo>
                      <a:cubicBezTo>
                        <a:pt x="42" y="364"/>
                        <a:pt x="41" y="370"/>
                        <a:pt x="41" y="379"/>
                      </a:cubicBezTo>
                      <a:cubicBezTo>
                        <a:pt x="38" y="357"/>
                        <a:pt x="32" y="325"/>
                        <a:pt x="28" y="309"/>
                      </a:cubicBezTo>
                      <a:cubicBezTo>
                        <a:pt x="23" y="291"/>
                        <a:pt x="15" y="273"/>
                        <a:pt x="8" y="26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97" name="Freeform 267"/>
                <p:cNvSpPr>
                  <a:spLocks noChangeArrowheads="1"/>
                </p:cNvSpPr>
                <p:nvPr/>
              </p:nvSpPr>
              <p:spPr bwMode="auto">
                <a:xfrm>
                  <a:off x="2771" y="1186"/>
                  <a:ext cx="1065" cy="604"/>
                </a:xfrm>
                <a:custGeom>
                  <a:avLst/>
                  <a:gdLst>
                    <a:gd name="T0" fmla="*/ 894547 w 459"/>
                    <a:gd name="T1" fmla="*/ 851482 h 244"/>
                    <a:gd name="T2" fmla="*/ 766083 w 459"/>
                    <a:gd name="T3" fmla="*/ 600987 h 244"/>
                    <a:gd name="T4" fmla="*/ 677809 w 459"/>
                    <a:gd name="T5" fmla="*/ 579149 h 244"/>
                    <a:gd name="T6" fmla="*/ 643320 w 459"/>
                    <a:gd name="T7" fmla="*/ 593378 h 244"/>
                    <a:gd name="T8" fmla="*/ 602474 w 459"/>
                    <a:gd name="T9" fmla="*/ 562812 h 244"/>
                    <a:gd name="T10" fmla="*/ 547809 w 459"/>
                    <a:gd name="T11" fmla="*/ 551281 h 244"/>
                    <a:gd name="T12" fmla="*/ 314268 w 459"/>
                    <a:gd name="T13" fmla="*/ 565589 h 244"/>
                    <a:gd name="T14" fmla="*/ 282441 w 459"/>
                    <a:gd name="T15" fmla="*/ 589462 h 244"/>
                    <a:gd name="T16" fmla="*/ 255284 w 459"/>
                    <a:gd name="T17" fmla="*/ 579149 h 244"/>
                    <a:gd name="T18" fmla="*/ 206710 w 459"/>
                    <a:gd name="T19" fmla="*/ 586687 h 244"/>
                    <a:gd name="T20" fmla="*/ 116895 w 459"/>
                    <a:gd name="T21" fmla="*/ 568285 h 244"/>
                    <a:gd name="T22" fmla="*/ 73761 w 459"/>
                    <a:gd name="T23" fmla="*/ 544367 h 244"/>
                    <a:gd name="T24" fmla="*/ 38660 w 459"/>
                    <a:gd name="T25" fmla="*/ 482492 h 244"/>
                    <a:gd name="T26" fmla="*/ 13453 w 459"/>
                    <a:gd name="T27" fmla="*/ 300230 h 244"/>
                    <a:gd name="T28" fmla="*/ 0 w 459"/>
                    <a:gd name="T29" fmla="*/ 0 h 244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459"/>
                    <a:gd name="T46" fmla="*/ 0 h 244"/>
                    <a:gd name="T47" fmla="*/ 459 w 459"/>
                    <a:gd name="T48" fmla="*/ 244 h 244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459" h="244">
                      <a:moveTo>
                        <a:pt x="459" y="244"/>
                      </a:moveTo>
                      <a:cubicBezTo>
                        <a:pt x="436" y="216"/>
                        <a:pt x="429" y="188"/>
                        <a:pt x="393" y="172"/>
                      </a:cubicBezTo>
                      <a:cubicBezTo>
                        <a:pt x="377" y="165"/>
                        <a:pt x="364" y="162"/>
                        <a:pt x="348" y="166"/>
                      </a:cubicBezTo>
                      <a:cubicBezTo>
                        <a:pt x="342" y="167"/>
                        <a:pt x="336" y="170"/>
                        <a:pt x="330" y="170"/>
                      </a:cubicBezTo>
                      <a:cubicBezTo>
                        <a:pt x="322" y="170"/>
                        <a:pt x="316" y="163"/>
                        <a:pt x="309" y="161"/>
                      </a:cubicBezTo>
                      <a:cubicBezTo>
                        <a:pt x="300" y="157"/>
                        <a:pt x="291" y="158"/>
                        <a:pt x="281" y="158"/>
                      </a:cubicBezTo>
                      <a:cubicBezTo>
                        <a:pt x="245" y="156"/>
                        <a:pt x="194" y="146"/>
                        <a:pt x="161" y="162"/>
                      </a:cubicBezTo>
                      <a:cubicBezTo>
                        <a:pt x="153" y="166"/>
                        <a:pt x="152" y="169"/>
                        <a:pt x="145" y="169"/>
                      </a:cubicBezTo>
                      <a:cubicBezTo>
                        <a:pt x="141" y="169"/>
                        <a:pt x="134" y="166"/>
                        <a:pt x="131" y="166"/>
                      </a:cubicBezTo>
                      <a:cubicBezTo>
                        <a:pt x="122" y="165"/>
                        <a:pt x="114" y="166"/>
                        <a:pt x="106" y="168"/>
                      </a:cubicBezTo>
                      <a:cubicBezTo>
                        <a:pt x="92" y="172"/>
                        <a:pt x="66" y="172"/>
                        <a:pt x="60" y="163"/>
                      </a:cubicBezTo>
                      <a:cubicBezTo>
                        <a:pt x="53" y="156"/>
                        <a:pt x="46" y="159"/>
                        <a:pt x="38" y="156"/>
                      </a:cubicBezTo>
                      <a:cubicBezTo>
                        <a:pt x="28" y="153"/>
                        <a:pt x="25" y="147"/>
                        <a:pt x="20" y="138"/>
                      </a:cubicBezTo>
                      <a:cubicBezTo>
                        <a:pt x="12" y="122"/>
                        <a:pt x="10" y="104"/>
                        <a:pt x="7" y="86"/>
                      </a:cubicBezTo>
                      <a:cubicBezTo>
                        <a:pt x="5" y="71"/>
                        <a:pt x="4" y="14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98" name="Freeform 268"/>
                <p:cNvSpPr>
                  <a:spLocks noChangeArrowheads="1"/>
                </p:cNvSpPr>
                <p:nvPr/>
              </p:nvSpPr>
              <p:spPr bwMode="auto">
                <a:xfrm>
                  <a:off x="3198" y="1142"/>
                  <a:ext cx="98" cy="423"/>
                </a:xfrm>
                <a:custGeom>
                  <a:avLst/>
                  <a:gdLst>
                    <a:gd name="T0" fmla="*/ 44884 w 42"/>
                    <a:gd name="T1" fmla="*/ 0 h 171"/>
                    <a:gd name="T2" fmla="*/ 38747 w 42"/>
                    <a:gd name="T3" fmla="*/ 461461 h 171"/>
                    <a:gd name="T4" fmla="*/ 53382 w 42"/>
                    <a:gd name="T5" fmla="*/ 529982 h 171"/>
                    <a:gd name="T6" fmla="*/ 86170 w 42"/>
                    <a:gd name="T7" fmla="*/ 592697 h 17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2"/>
                    <a:gd name="T13" fmla="*/ 0 h 171"/>
                    <a:gd name="T14" fmla="*/ 42 w 42"/>
                    <a:gd name="T15" fmla="*/ 171 h 17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2" h="171">
                      <a:moveTo>
                        <a:pt x="22" y="0"/>
                      </a:moveTo>
                      <a:cubicBezTo>
                        <a:pt x="24" y="35"/>
                        <a:pt x="0" y="100"/>
                        <a:pt x="19" y="133"/>
                      </a:cubicBezTo>
                      <a:cubicBezTo>
                        <a:pt x="24" y="142"/>
                        <a:pt x="25" y="143"/>
                        <a:pt x="26" y="153"/>
                      </a:cubicBezTo>
                      <a:cubicBezTo>
                        <a:pt x="27" y="164"/>
                        <a:pt x="30" y="170"/>
                        <a:pt x="42" y="171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199" name="Freeform 269"/>
                <p:cNvSpPr>
                  <a:spLocks noChangeArrowheads="1"/>
                </p:cNvSpPr>
                <p:nvPr/>
              </p:nvSpPr>
              <p:spPr bwMode="auto">
                <a:xfrm>
                  <a:off x="3226" y="1525"/>
                  <a:ext cx="32" cy="42"/>
                </a:xfrm>
                <a:custGeom>
                  <a:avLst/>
                  <a:gdLst>
                    <a:gd name="T0" fmla="*/ 23824 w 14"/>
                    <a:gd name="T1" fmla="*/ 0 h 17"/>
                    <a:gd name="T2" fmla="*/ 0 w 14"/>
                    <a:gd name="T3" fmla="*/ 58449 h 17"/>
                    <a:gd name="T4" fmla="*/ 0 60000 65536"/>
                    <a:gd name="T5" fmla="*/ 0 60000 65536"/>
                    <a:gd name="T6" fmla="*/ 0 w 14"/>
                    <a:gd name="T7" fmla="*/ 0 h 17"/>
                    <a:gd name="T8" fmla="*/ 14 w 14"/>
                    <a:gd name="T9" fmla="*/ 17 h 1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4" h="17">
                      <a:moveTo>
                        <a:pt x="14" y="0"/>
                      </a:moveTo>
                      <a:cubicBezTo>
                        <a:pt x="12" y="9"/>
                        <a:pt x="9" y="16"/>
                        <a:pt x="0" y="17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00" name="Freeform 270"/>
                <p:cNvSpPr>
                  <a:spLocks noChangeArrowheads="1"/>
                </p:cNvSpPr>
                <p:nvPr/>
              </p:nvSpPr>
              <p:spPr bwMode="auto">
                <a:xfrm>
                  <a:off x="3609" y="1790"/>
                  <a:ext cx="334" cy="514"/>
                </a:xfrm>
                <a:custGeom>
                  <a:avLst/>
                  <a:gdLst>
                    <a:gd name="T0" fmla="*/ 192463 w 144"/>
                    <a:gd name="T1" fmla="*/ 0 h 208"/>
                    <a:gd name="T2" fmla="*/ 235417 w 144"/>
                    <a:gd name="T3" fmla="*/ 37769 h 208"/>
                    <a:gd name="T4" fmla="*/ 262218 w 144"/>
                    <a:gd name="T5" fmla="*/ 144580 h 208"/>
                    <a:gd name="T6" fmla="*/ 269851 w 144"/>
                    <a:gd name="T7" fmla="*/ 333603 h 208"/>
                    <a:gd name="T8" fmla="*/ 266585 w 144"/>
                    <a:gd name="T9" fmla="*/ 511440 h 208"/>
                    <a:gd name="T10" fmla="*/ 219528 w 144"/>
                    <a:gd name="T11" fmla="*/ 600896 h 208"/>
                    <a:gd name="T12" fmla="*/ 132183 w 144"/>
                    <a:gd name="T13" fmla="*/ 691140 h 208"/>
                    <a:gd name="T14" fmla="*/ 50160 w 144"/>
                    <a:gd name="T15" fmla="*/ 711870 h 208"/>
                    <a:gd name="T16" fmla="*/ 0 w 144"/>
                    <a:gd name="T17" fmla="*/ 686973 h 20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44"/>
                    <a:gd name="T28" fmla="*/ 0 h 208"/>
                    <a:gd name="T29" fmla="*/ 144 w 144"/>
                    <a:gd name="T30" fmla="*/ 208 h 208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44" h="208">
                      <a:moveTo>
                        <a:pt x="99" y="0"/>
                      </a:moveTo>
                      <a:cubicBezTo>
                        <a:pt x="108" y="4"/>
                        <a:pt x="114" y="3"/>
                        <a:pt x="121" y="11"/>
                      </a:cubicBezTo>
                      <a:cubicBezTo>
                        <a:pt x="129" y="20"/>
                        <a:pt x="133" y="29"/>
                        <a:pt x="135" y="42"/>
                      </a:cubicBezTo>
                      <a:cubicBezTo>
                        <a:pt x="137" y="60"/>
                        <a:pt x="136" y="78"/>
                        <a:pt x="139" y="97"/>
                      </a:cubicBezTo>
                      <a:cubicBezTo>
                        <a:pt x="142" y="114"/>
                        <a:pt x="144" y="132"/>
                        <a:pt x="137" y="149"/>
                      </a:cubicBezTo>
                      <a:cubicBezTo>
                        <a:pt x="132" y="162"/>
                        <a:pt x="121" y="165"/>
                        <a:pt x="113" y="175"/>
                      </a:cubicBezTo>
                      <a:cubicBezTo>
                        <a:pt x="108" y="181"/>
                        <a:pt x="77" y="198"/>
                        <a:pt x="68" y="201"/>
                      </a:cubicBezTo>
                      <a:cubicBezTo>
                        <a:pt x="52" y="208"/>
                        <a:pt x="43" y="207"/>
                        <a:pt x="26" y="207"/>
                      </a:cubicBezTo>
                      <a:cubicBezTo>
                        <a:pt x="18" y="207"/>
                        <a:pt x="5" y="208"/>
                        <a:pt x="0" y="20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01" name="Freeform 271"/>
                <p:cNvSpPr>
                  <a:spLocks noChangeArrowheads="1"/>
                </p:cNvSpPr>
                <p:nvPr/>
              </p:nvSpPr>
              <p:spPr bwMode="auto">
                <a:xfrm>
                  <a:off x="3882" y="1480"/>
                  <a:ext cx="172" cy="206"/>
                </a:xfrm>
                <a:custGeom>
                  <a:avLst/>
                  <a:gdLst>
                    <a:gd name="T0" fmla="*/ 146667 w 74"/>
                    <a:gd name="T1" fmla="*/ 0 h 83"/>
                    <a:gd name="T2" fmla="*/ 92722 w 74"/>
                    <a:gd name="T3" fmla="*/ 132309 h 83"/>
                    <a:gd name="T4" fmla="*/ 31555 w 74"/>
                    <a:gd name="T5" fmla="*/ 197316 h 83"/>
                    <a:gd name="T6" fmla="*/ 0 w 74"/>
                    <a:gd name="T7" fmla="*/ 296387 h 8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4"/>
                    <a:gd name="T13" fmla="*/ 0 h 83"/>
                    <a:gd name="T14" fmla="*/ 74 w 74"/>
                    <a:gd name="T15" fmla="*/ 83 h 8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4" h="83">
                      <a:moveTo>
                        <a:pt x="74" y="0"/>
                      </a:moveTo>
                      <a:cubicBezTo>
                        <a:pt x="66" y="10"/>
                        <a:pt x="58" y="28"/>
                        <a:pt x="47" y="37"/>
                      </a:cubicBezTo>
                      <a:cubicBezTo>
                        <a:pt x="37" y="44"/>
                        <a:pt x="28" y="53"/>
                        <a:pt x="16" y="55"/>
                      </a:cubicBezTo>
                      <a:cubicBezTo>
                        <a:pt x="21" y="64"/>
                        <a:pt x="5" y="83"/>
                        <a:pt x="0" y="83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02" name="Freeform 272"/>
                <p:cNvSpPr>
                  <a:spLocks noChangeArrowheads="1"/>
                </p:cNvSpPr>
                <p:nvPr/>
              </p:nvSpPr>
              <p:spPr bwMode="auto">
                <a:xfrm>
                  <a:off x="3850" y="1721"/>
                  <a:ext cx="195" cy="260"/>
                </a:xfrm>
                <a:custGeom>
                  <a:avLst/>
                  <a:gdLst>
                    <a:gd name="T0" fmla="*/ 21782 w 84"/>
                    <a:gd name="T1" fmla="*/ 0 h 105"/>
                    <a:gd name="T2" fmla="*/ 47250 w 84"/>
                    <a:gd name="T3" fmla="*/ 156961 h 105"/>
                    <a:gd name="T4" fmla="*/ 70920 w 84"/>
                    <a:gd name="T5" fmla="*/ 276855 h 105"/>
                    <a:gd name="T6" fmla="*/ 164636 w 84"/>
                    <a:gd name="T7" fmla="*/ 336069 h 10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84"/>
                    <a:gd name="T13" fmla="*/ 0 h 105"/>
                    <a:gd name="T14" fmla="*/ 84 w 84"/>
                    <a:gd name="T15" fmla="*/ 105 h 10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84" h="105">
                      <a:moveTo>
                        <a:pt x="11" y="0"/>
                      </a:moveTo>
                      <a:cubicBezTo>
                        <a:pt x="0" y="12"/>
                        <a:pt x="15" y="34"/>
                        <a:pt x="24" y="45"/>
                      </a:cubicBezTo>
                      <a:cubicBezTo>
                        <a:pt x="32" y="56"/>
                        <a:pt x="32" y="66"/>
                        <a:pt x="36" y="79"/>
                      </a:cubicBezTo>
                      <a:cubicBezTo>
                        <a:pt x="41" y="93"/>
                        <a:pt x="71" y="105"/>
                        <a:pt x="84" y="96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03" name="Freeform 273"/>
                <p:cNvSpPr>
                  <a:spLocks noChangeArrowheads="1"/>
                </p:cNvSpPr>
                <p:nvPr/>
              </p:nvSpPr>
              <p:spPr bwMode="auto">
                <a:xfrm>
                  <a:off x="4070" y="1743"/>
                  <a:ext cx="165" cy="79"/>
                </a:xfrm>
                <a:custGeom>
                  <a:avLst/>
                  <a:gdLst>
                    <a:gd name="T0" fmla="*/ 140180 w 71"/>
                    <a:gd name="T1" fmla="*/ 0 h 32"/>
                    <a:gd name="T2" fmla="*/ 86778 w 71"/>
                    <a:gd name="T3" fmla="*/ 60879 h 32"/>
                    <a:gd name="T4" fmla="*/ 0 w 71"/>
                    <a:gd name="T5" fmla="*/ 108827 h 32"/>
                    <a:gd name="T6" fmla="*/ 0 60000 65536"/>
                    <a:gd name="T7" fmla="*/ 0 60000 65536"/>
                    <a:gd name="T8" fmla="*/ 0 60000 65536"/>
                    <a:gd name="T9" fmla="*/ 0 w 71"/>
                    <a:gd name="T10" fmla="*/ 0 h 32"/>
                    <a:gd name="T11" fmla="*/ 71 w 71"/>
                    <a:gd name="T12" fmla="*/ 32 h 3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71" h="32">
                      <a:moveTo>
                        <a:pt x="71" y="0"/>
                      </a:moveTo>
                      <a:cubicBezTo>
                        <a:pt x="61" y="3"/>
                        <a:pt x="54" y="13"/>
                        <a:pt x="44" y="18"/>
                      </a:cubicBezTo>
                      <a:cubicBezTo>
                        <a:pt x="31" y="24"/>
                        <a:pt x="9" y="18"/>
                        <a:pt x="0" y="32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04" name="Freeform 274"/>
                <p:cNvSpPr>
                  <a:spLocks noChangeArrowheads="1"/>
                </p:cNvSpPr>
                <p:nvPr/>
              </p:nvSpPr>
              <p:spPr bwMode="auto">
                <a:xfrm>
                  <a:off x="4123" y="2039"/>
                  <a:ext cx="156" cy="52"/>
                </a:xfrm>
                <a:custGeom>
                  <a:avLst/>
                  <a:gdLst>
                    <a:gd name="T0" fmla="*/ 134609 w 67"/>
                    <a:gd name="T1" fmla="*/ 0 h 21"/>
                    <a:gd name="T2" fmla="*/ 80468 w 67"/>
                    <a:gd name="T3" fmla="*/ 24017 h 21"/>
                    <a:gd name="T4" fmla="*/ 0 w 67"/>
                    <a:gd name="T5" fmla="*/ 73528 h 21"/>
                    <a:gd name="T6" fmla="*/ 0 60000 65536"/>
                    <a:gd name="T7" fmla="*/ 0 60000 65536"/>
                    <a:gd name="T8" fmla="*/ 0 60000 65536"/>
                    <a:gd name="T9" fmla="*/ 0 w 67"/>
                    <a:gd name="T10" fmla="*/ 0 h 21"/>
                    <a:gd name="T11" fmla="*/ 67 w 67"/>
                    <a:gd name="T12" fmla="*/ 21 h 2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7" h="21">
                      <a:moveTo>
                        <a:pt x="67" y="0"/>
                      </a:moveTo>
                      <a:cubicBezTo>
                        <a:pt x="61" y="6"/>
                        <a:pt x="47" y="6"/>
                        <a:pt x="40" y="7"/>
                      </a:cubicBezTo>
                      <a:cubicBezTo>
                        <a:pt x="27" y="9"/>
                        <a:pt x="11" y="12"/>
                        <a:pt x="0" y="21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05" name="Freeform 275"/>
                <p:cNvSpPr>
                  <a:spLocks noChangeArrowheads="1"/>
                </p:cNvSpPr>
                <p:nvPr/>
              </p:nvSpPr>
              <p:spPr bwMode="auto">
                <a:xfrm>
                  <a:off x="4035" y="1792"/>
                  <a:ext cx="40" cy="62"/>
                </a:xfrm>
                <a:custGeom>
                  <a:avLst/>
                  <a:gdLst>
                    <a:gd name="T0" fmla="*/ 32736 w 17"/>
                    <a:gd name="T1" fmla="*/ 88861 h 25"/>
                    <a:gd name="T2" fmla="*/ 37515 w 17"/>
                    <a:gd name="T3" fmla="*/ 35831 h 25"/>
                    <a:gd name="T4" fmla="*/ 0 w 17"/>
                    <a:gd name="T5" fmla="*/ 0 h 25"/>
                    <a:gd name="T6" fmla="*/ 0 60000 65536"/>
                    <a:gd name="T7" fmla="*/ 0 60000 65536"/>
                    <a:gd name="T8" fmla="*/ 0 60000 65536"/>
                    <a:gd name="T9" fmla="*/ 0 w 17"/>
                    <a:gd name="T10" fmla="*/ 0 h 25"/>
                    <a:gd name="T11" fmla="*/ 17 w 17"/>
                    <a:gd name="T12" fmla="*/ 25 h 25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7" h="25">
                      <a:moveTo>
                        <a:pt x="15" y="25"/>
                      </a:moveTo>
                      <a:cubicBezTo>
                        <a:pt x="15" y="20"/>
                        <a:pt x="13" y="14"/>
                        <a:pt x="17" y="10"/>
                      </a:cubicBezTo>
                      <a:cubicBezTo>
                        <a:pt x="11" y="11"/>
                        <a:pt x="3" y="6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06" name="Freeform 276"/>
                <p:cNvSpPr>
                  <a:spLocks noChangeArrowheads="1"/>
                </p:cNvSpPr>
                <p:nvPr/>
              </p:nvSpPr>
              <p:spPr bwMode="auto">
                <a:xfrm>
                  <a:off x="3741" y="1318"/>
                  <a:ext cx="65" cy="178"/>
                </a:xfrm>
                <a:custGeom>
                  <a:avLst/>
                  <a:gdLst>
                    <a:gd name="T0" fmla="*/ 54946 w 28"/>
                    <a:gd name="T1" fmla="*/ 0 h 72"/>
                    <a:gd name="T2" fmla="*/ 37082 w 28"/>
                    <a:gd name="T3" fmla="*/ 37882 h 72"/>
                    <a:gd name="T4" fmla="*/ 28050 w 28"/>
                    <a:gd name="T5" fmla="*/ 103139 h 72"/>
                    <a:gd name="T6" fmla="*/ 0 w 28"/>
                    <a:gd name="T7" fmla="*/ 248406 h 7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8"/>
                    <a:gd name="T13" fmla="*/ 0 h 72"/>
                    <a:gd name="T14" fmla="*/ 28 w 28"/>
                    <a:gd name="T15" fmla="*/ 72 h 7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8" h="72">
                      <a:moveTo>
                        <a:pt x="28" y="0"/>
                      </a:moveTo>
                      <a:cubicBezTo>
                        <a:pt x="24" y="5"/>
                        <a:pt x="22" y="6"/>
                        <a:pt x="19" y="11"/>
                      </a:cubicBezTo>
                      <a:cubicBezTo>
                        <a:pt x="14" y="17"/>
                        <a:pt x="14" y="23"/>
                        <a:pt x="14" y="30"/>
                      </a:cubicBezTo>
                      <a:cubicBezTo>
                        <a:pt x="12" y="46"/>
                        <a:pt x="6" y="57"/>
                        <a:pt x="0" y="72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07" name="Freeform 277"/>
                <p:cNvSpPr>
                  <a:spLocks noChangeArrowheads="1"/>
                </p:cNvSpPr>
                <p:nvPr/>
              </p:nvSpPr>
              <p:spPr bwMode="auto">
                <a:xfrm>
                  <a:off x="3534" y="1463"/>
                  <a:ext cx="260" cy="198"/>
                </a:xfrm>
                <a:custGeom>
                  <a:avLst/>
                  <a:gdLst>
                    <a:gd name="T0" fmla="*/ 219442 w 112"/>
                    <a:gd name="T1" fmla="*/ 177490 h 80"/>
                    <a:gd name="T2" fmla="*/ 84333 w 112"/>
                    <a:gd name="T3" fmla="*/ 177490 h 80"/>
                    <a:gd name="T4" fmla="*/ 23669 w 112"/>
                    <a:gd name="T5" fmla="*/ 142285 h 80"/>
                    <a:gd name="T6" fmla="*/ 4392 w 112"/>
                    <a:gd name="T7" fmla="*/ 65936 h 80"/>
                    <a:gd name="T8" fmla="*/ 0 w 112"/>
                    <a:gd name="T9" fmla="*/ 0 h 8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2"/>
                    <a:gd name="T16" fmla="*/ 0 h 80"/>
                    <a:gd name="T17" fmla="*/ 112 w 112"/>
                    <a:gd name="T18" fmla="*/ 80 h 8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2" h="80">
                      <a:moveTo>
                        <a:pt x="112" y="51"/>
                      </a:moveTo>
                      <a:cubicBezTo>
                        <a:pt x="93" y="80"/>
                        <a:pt x="67" y="58"/>
                        <a:pt x="43" y="51"/>
                      </a:cubicBezTo>
                      <a:cubicBezTo>
                        <a:pt x="29" y="47"/>
                        <a:pt x="23" y="52"/>
                        <a:pt x="12" y="41"/>
                      </a:cubicBezTo>
                      <a:cubicBezTo>
                        <a:pt x="5" y="34"/>
                        <a:pt x="3" y="29"/>
                        <a:pt x="2" y="19"/>
                      </a:cubicBezTo>
                      <a:cubicBezTo>
                        <a:pt x="1" y="13"/>
                        <a:pt x="4" y="6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08" name="Freeform 278"/>
                <p:cNvSpPr>
                  <a:spLocks noChangeArrowheads="1"/>
                </p:cNvSpPr>
                <p:nvPr/>
              </p:nvSpPr>
              <p:spPr bwMode="auto">
                <a:xfrm>
                  <a:off x="3425" y="1172"/>
                  <a:ext cx="54" cy="297"/>
                </a:xfrm>
                <a:custGeom>
                  <a:avLst/>
                  <a:gdLst>
                    <a:gd name="T0" fmla="*/ 49919 w 23"/>
                    <a:gd name="T1" fmla="*/ 0 h 120"/>
                    <a:gd name="T2" fmla="*/ 28587 w 23"/>
                    <a:gd name="T3" fmla="*/ 195579 h 120"/>
                    <a:gd name="T4" fmla="*/ 0 w 23"/>
                    <a:gd name="T5" fmla="*/ 418080 h 120"/>
                    <a:gd name="T6" fmla="*/ 0 60000 65536"/>
                    <a:gd name="T7" fmla="*/ 0 60000 65536"/>
                    <a:gd name="T8" fmla="*/ 0 60000 65536"/>
                    <a:gd name="T9" fmla="*/ 0 w 23"/>
                    <a:gd name="T10" fmla="*/ 0 h 120"/>
                    <a:gd name="T11" fmla="*/ 23 w 23"/>
                    <a:gd name="T12" fmla="*/ 120 h 12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3" h="120">
                      <a:moveTo>
                        <a:pt x="23" y="0"/>
                      </a:moveTo>
                      <a:cubicBezTo>
                        <a:pt x="17" y="14"/>
                        <a:pt x="14" y="42"/>
                        <a:pt x="13" y="56"/>
                      </a:cubicBezTo>
                      <a:cubicBezTo>
                        <a:pt x="13" y="65"/>
                        <a:pt x="8" y="114"/>
                        <a:pt x="0" y="12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09" name="Freeform 279"/>
                <p:cNvSpPr>
                  <a:spLocks noChangeArrowheads="1"/>
                </p:cNvSpPr>
                <p:nvPr/>
              </p:nvSpPr>
              <p:spPr bwMode="auto">
                <a:xfrm>
                  <a:off x="2969" y="1135"/>
                  <a:ext cx="55" cy="235"/>
                </a:xfrm>
                <a:custGeom>
                  <a:avLst/>
                  <a:gdLst>
                    <a:gd name="T0" fmla="*/ 3614 w 24"/>
                    <a:gd name="T1" fmla="*/ 0 h 95"/>
                    <a:gd name="T2" fmla="*/ 0 w 24"/>
                    <a:gd name="T3" fmla="*/ 329287 h 95"/>
                    <a:gd name="T4" fmla="*/ 0 60000 65536"/>
                    <a:gd name="T5" fmla="*/ 0 60000 65536"/>
                    <a:gd name="T6" fmla="*/ 0 w 24"/>
                    <a:gd name="T7" fmla="*/ 0 h 95"/>
                    <a:gd name="T8" fmla="*/ 24 w 24"/>
                    <a:gd name="T9" fmla="*/ 95 h 9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24" h="95">
                      <a:moveTo>
                        <a:pt x="2" y="0"/>
                      </a:moveTo>
                      <a:cubicBezTo>
                        <a:pt x="5" y="20"/>
                        <a:pt x="24" y="84"/>
                        <a:pt x="0" y="95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10" name="Freeform 280"/>
                <p:cNvSpPr>
                  <a:spLocks noChangeArrowheads="1"/>
                </p:cNvSpPr>
                <p:nvPr/>
              </p:nvSpPr>
              <p:spPr bwMode="auto">
                <a:xfrm>
                  <a:off x="3708" y="2222"/>
                  <a:ext cx="385" cy="176"/>
                </a:xfrm>
                <a:custGeom>
                  <a:avLst/>
                  <a:gdLst>
                    <a:gd name="T0" fmla="*/ 322291 w 166"/>
                    <a:gd name="T1" fmla="*/ 0 h 71"/>
                    <a:gd name="T2" fmla="*/ 275481 w 166"/>
                    <a:gd name="T3" fmla="*/ 116708 h 71"/>
                    <a:gd name="T4" fmla="*/ 164949 w 166"/>
                    <a:gd name="T5" fmla="*/ 205377 h 71"/>
                    <a:gd name="T6" fmla="*/ 58508 w 166"/>
                    <a:gd name="T7" fmla="*/ 247766 h 71"/>
                    <a:gd name="T8" fmla="*/ 0 w 166"/>
                    <a:gd name="T9" fmla="*/ 208161 h 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6"/>
                    <a:gd name="T16" fmla="*/ 0 h 71"/>
                    <a:gd name="T17" fmla="*/ 166 w 166"/>
                    <a:gd name="T18" fmla="*/ 71 h 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6" h="71">
                      <a:moveTo>
                        <a:pt x="166" y="0"/>
                      </a:moveTo>
                      <a:cubicBezTo>
                        <a:pt x="164" y="11"/>
                        <a:pt x="149" y="26"/>
                        <a:pt x="142" y="33"/>
                      </a:cubicBezTo>
                      <a:cubicBezTo>
                        <a:pt x="126" y="48"/>
                        <a:pt x="105" y="53"/>
                        <a:pt x="85" y="58"/>
                      </a:cubicBezTo>
                      <a:cubicBezTo>
                        <a:pt x="67" y="63"/>
                        <a:pt x="48" y="69"/>
                        <a:pt x="30" y="70"/>
                      </a:cubicBezTo>
                      <a:cubicBezTo>
                        <a:pt x="13" y="71"/>
                        <a:pt x="1" y="65"/>
                        <a:pt x="0" y="59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11" name="Freeform 281"/>
                <p:cNvSpPr>
                  <a:spLocks noChangeArrowheads="1"/>
                </p:cNvSpPr>
                <p:nvPr/>
              </p:nvSpPr>
              <p:spPr bwMode="auto">
                <a:xfrm>
                  <a:off x="4070" y="2195"/>
                  <a:ext cx="53" cy="27"/>
                </a:xfrm>
                <a:custGeom>
                  <a:avLst/>
                  <a:gdLst>
                    <a:gd name="T0" fmla="*/ 42094 w 23"/>
                    <a:gd name="T1" fmla="*/ 15496 h 11"/>
                    <a:gd name="T2" fmla="*/ 18267 w 23"/>
                    <a:gd name="T3" fmla="*/ 35461 h 11"/>
                    <a:gd name="T4" fmla="*/ 0 w 23"/>
                    <a:gd name="T5" fmla="*/ 0 h 11"/>
                    <a:gd name="T6" fmla="*/ 0 60000 65536"/>
                    <a:gd name="T7" fmla="*/ 0 60000 65536"/>
                    <a:gd name="T8" fmla="*/ 0 60000 65536"/>
                    <a:gd name="T9" fmla="*/ 0 w 23"/>
                    <a:gd name="T10" fmla="*/ 0 h 11"/>
                    <a:gd name="T11" fmla="*/ 23 w 23"/>
                    <a:gd name="T12" fmla="*/ 11 h 1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3" h="11">
                      <a:moveTo>
                        <a:pt x="23" y="5"/>
                      </a:moveTo>
                      <a:cubicBezTo>
                        <a:pt x="18" y="5"/>
                        <a:pt x="14" y="8"/>
                        <a:pt x="10" y="11"/>
                      </a:cubicBezTo>
                      <a:cubicBezTo>
                        <a:pt x="9" y="6"/>
                        <a:pt x="5" y="0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12" name="Freeform 282"/>
                <p:cNvSpPr>
                  <a:spLocks noChangeArrowheads="1"/>
                </p:cNvSpPr>
                <p:nvPr/>
              </p:nvSpPr>
              <p:spPr bwMode="auto">
                <a:xfrm>
                  <a:off x="2069" y="1684"/>
                  <a:ext cx="422" cy="287"/>
                </a:xfrm>
                <a:custGeom>
                  <a:avLst/>
                  <a:gdLst>
                    <a:gd name="T0" fmla="*/ 352458 w 182"/>
                    <a:gd name="T1" fmla="*/ 402993 h 116"/>
                    <a:gd name="T2" fmla="*/ 277388 w 182"/>
                    <a:gd name="T3" fmla="*/ 337158 h 116"/>
                    <a:gd name="T4" fmla="*/ 240739 w 182"/>
                    <a:gd name="T5" fmla="*/ 233267 h 116"/>
                    <a:gd name="T6" fmla="*/ 127875 w 182"/>
                    <a:gd name="T7" fmla="*/ 129308 h 116"/>
                    <a:gd name="T8" fmla="*/ 0 w 182"/>
                    <a:gd name="T9" fmla="*/ 0 h 11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2"/>
                    <a:gd name="T16" fmla="*/ 0 h 116"/>
                    <a:gd name="T17" fmla="*/ 182 w 182"/>
                    <a:gd name="T18" fmla="*/ 116 h 11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2" h="116">
                      <a:moveTo>
                        <a:pt x="182" y="116"/>
                      </a:moveTo>
                      <a:cubicBezTo>
                        <a:pt x="165" y="116"/>
                        <a:pt x="155" y="107"/>
                        <a:pt x="143" y="97"/>
                      </a:cubicBezTo>
                      <a:cubicBezTo>
                        <a:pt x="134" y="90"/>
                        <a:pt x="117" y="80"/>
                        <a:pt x="124" y="67"/>
                      </a:cubicBezTo>
                      <a:cubicBezTo>
                        <a:pt x="122" y="88"/>
                        <a:pt x="71" y="40"/>
                        <a:pt x="66" y="37"/>
                      </a:cubicBezTo>
                      <a:cubicBezTo>
                        <a:pt x="58" y="31"/>
                        <a:pt x="4" y="11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13" name="Freeform 283"/>
                <p:cNvSpPr>
                  <a:spLocks noChangeArrowheads="1"/>
                </p:cNvSpPr>
                <p:nvPr/>
              </p:nvSpPr>
              <p:spPr bwMode="auto">
                <a:xfrm>
                  <a:off x="1958" y="1923"/>
                  <a:ext cx="299" cy="131"/>
                </a:xfrm>
                <a:custGeom>
                  <a:avLst/>
                  <a:gdLst>
                    <a:gd name="T0" fmla="*/ 0 w 129"/>
                    <a:gd name="T1" fmla="*/ 0 h 53"/>
                    <a:gd name="T2" fmla="*/ 128978 w 129"/>
                    <a:gd name="T3" fmla="*/ 121044 h 53"/>
                    <a:gd name="T4" fmla="*/ 159898 w 129"/>
                    <a:gd name="T5" fmla="*/ 165787 h 53"/>
                    <a:gd name="T6" fmla="*/ 248990 w 129"/>
                    <a:gd name="T7" fmla="*/ 151651 h 5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29"/>
                    <a:gd name="T13" fmla="*/ 0 h 53"/>
                    <a:gd name="T14" fmla="*/ 129 w 129"/>
                    <a:gd name="T15" fmla="*/ 53 h 5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29" h="53">
                      <a:moveTo>
                        <a:pt x="0" y="0"/>
                      </a:moveTo>
                      <a:cubicBezTo>
                        <a:pt x="21" y="14"/>
                        <a:pt x="47" y="19"/>
                        <a:pt x="67" y="35"/>
                      </a:cubicBezTo>
                      <a:cubicBezTo>
                        <a:pt x="72" y="39"/>
                        <a:pt x="77" y="45"/>
                        <a:pt x="83" y="48"/>
                      </a:cubicBezTo>
                      <a:cubicBezTo>
                        <a:pt x="96" y="53"/>
                        <a:pt x="114" y="45"/>
                        <a:pt x="129" y="44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14" name="Freeform 284"/>
                <p:cNvSpPr>
                  <a:spLocks noChangeArrowheads="1"/>
                </p:cNvSpPr>
                <p:nvPr/>
              </p:nvSpPr>
              <p:spPr bwMode="auto">
                <a:xfrm>
                  <a:off x="2067" y="1794"/>
                  <a:ext cx="23" cy="90"/>
                </a:xfrm>
                <a:custGeom>
                  <a:avLst/>
                  <a:gdLst>
                    <a:gd name="T0" fmla="*/ 0 w 10"/>
                    <a:gd name="T1" fmla="*/ 0 h 36"/>
                    <a:gd name="T2" fmla="*/ 5449 w 10"/>
                    <a:gd name="T3" fmla="*/ 137187 h 36"/>
                    <a:gd name="T4" fmla="*/ 0 60000 65536"/>
                    <a:gd name="T5" fmla="*/ 0 60000 65536"/>
                    <a:gd name="T6" fmla="*/ 0 w 10"/>
                    <a:gd name="T7" fmla="*/ 0 h 36"/>
                    <a:gd name="T8" fmla="*/ 10 w 10"/>
                    <a:gd name="T9" fmla="*/ 36 h 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0" h="36">
                      <a:moveTo>
                        <a:pt x="0" y="0"/>
                      </a:moveTo>
                      <a:cubicBezTo>
                        <a:pt x="10" y="9"/>
                        <a:pt x="10" y="26"/>
                        <a:pt x="3" y="36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15" name="Freeform 285"/>
                <p:cNvSpPr>
                  <a:spLocks noChangeArrowheads="1"/>
                </p:cNvSpPr>
                <p:nvPr/>
              </p:nvSpPr>
              <p:spPr bwMode="auto">
                <a:xfrm>
                  <a:off x="2085" y="1841"/>
                  <a:ext cx="262" cy="213"/>
                </a:xfrm>
                <a:custGeom>
                  <a:avLst/>
                  <a:gdLst>
                    <a:gd name="T0" fmla="*/ 0 w 113"/>
                    <a:gd name="T1" fmla="*/ 0 h 86"/>
                    <a:gd name="T2" fmla="*/ 67747 w 113"/>
                    <a:gd name="T3" fmla="*/ 52643 h 86"/>
                    <a:gd name="T4" fmla="*/ 116054 w 113"/>
                    <a:gd name="T5" fmla="*/ 118913 h 86"/>
                    <a:gd name="T6" fmla="*/ 162823 w 113"/>
                    <a:gd name="T7" fmla="*/ 151460 h 86"/>
                    <a:gd name="T8" fmla="*/ 193708 w 113"/>
                    <a:gd name="T9" fmla="*/ 207081 h 86"/>
                    <a:gd name="T10" fmla="*/ 218559 w 113"/>
                    <a:gd name="T11" fmla="*/ 301977 h 8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13"/>
                    <a:gd name="T19" fmla="*/ 0 h 86"/>
                    <a:gd name="T20" fmla="*/ 113 w 113"/>
                    <a:gd name="T21" fmla="*/ 86 h 8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13" h="86">
                      <a:moveTo>
                        <a:pt x="0" y="0"/>
                      </a:moveTo>
                      <a:cubicBezTo>
                        <a:pt x="9" y="9"/>
                        <a:pt x="25" y="7"/>
                        <a:pt x="35" y="15"/>
                      </a:cubicBezTo>
                      <a:cubicBezTo>
                        <a:pt x="44" y="22"/>
                        <a:pt x="48" y="30"/>
                        <a:pt x="60" y="34"/>
                      </a:cubicBezTo>
                      <a:cubicBezTo>
                        <a:pt x="69" y="38"/>
                        <a:pt x="76" y="36"/>
                        <a:pt x="84" y="43"/>
                      </a:cubicBezTo>
                      <a:cubicBezTo>
                        <a:pt x="89" y="47"/>
                        <a:pt x="96" y="53"/>
                        <a:pt x="100" y="59"/>
                      </a:cubicBezTo>
                      <a:cubicBezTo>
                        <a:pt x="107" y="67"/>
                        <a:pt x="107" y="78"/>
                        <a:pt x="113" y="86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16" name="Freeform 286"/>
                <p:cNvSpPr>
                  <a:spLocks noChangeArrowheads="1"/>
                </p:cNvSpPr>
                <p:nvPr/>
              </p:nvSpPr>
              <p:spPr bwMode="auto">
                <a:xfrm>
                  <a:off x="2203" y="1916"/>
                  <a:ext cx="26" cy="59"/>
                </a:xfrm>
                <a:custGeom>
                  <a:avLst/>
                  <a:gdLst>
                    <a:gd name="T0" fmla="*/ 0 w 11"/>
                    <a:gd name="T1" fmla="*/ 0 h 24"/>
                    <a:gd name="T2" fmla="*/ 23532 w 11"/>
                    <a:gd name="T3" fmla="*/ 78563 h 24"/>
                    <a:gd name="T4" fmla="*/ 0 60000 65536"/>
                    <a:gd name="T5" fmla="*/ 0 60000 65536"/>
                    <a:gd name="T6" fmla="*/ 0 w 11"/>
                    <a:gd name="T7" fmla="*/ 0 h 24"/>
                    <a:gd name="T8" fmla="*/ 11 w 11"/>
                    <a:gd name="T9" fmla="*/ 24 h 24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" h="24">
                      <a:moveTo>
                        <a:pt x="0" y="0"/>
                      </a:moveTo>
                      <a:cubicBezTo>
                        <a:pt x="7" y="6"/>
                        <a:pt x="11" y="15"/>
                        <a:pt x="10" y="24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17" name="Freeform 287"/>
                <p:cNvSpPr>
                  <a:spLocks noChangeArrowheads="1"/>
                </p:cNvSpPr>
                <p:nvPr/>
              </p:nvSpPr>
              <p:spPr bwMode="auto">
                <a:xfrm>
                  <a:off x="2018" y="2116"/>
                  <a:ext cx="74" cy="163"/>
                </a:xfrm>
                <a:custGeom>
                  <a:avLst/>
                  <a:gdLst>
                    <a:gd name="T0" fmla="*/ 34257 w 32"/>
                    <a:gd name="T1" fmla="*/ 0 h 66"/>
                    <a:gd name="T2" fmla="*/ 9921 w 32"/>
                    <a:gd name="T3" fmla="*/ 106392 h 66"/>
                    <a:gd name="T4" fmla="*/ 60375 w 32"/>
                    <a:gd name="T5" fmla="*/ 225745 h 66"/>
                    <a:gd name="T6" fmla="*/ 0 60000 65536"/>
                    <a:gd name="T7" fmla="*/ 0 60000 65536"/>
                    <a:gd name="T8" fmla="*/ 0 60000 65536"/>
                    <a:gd name="T9" fmla="*/ 0 w 32"/>
                    <a:gd name="T10" fmla="*/ 0 h 66"/>
                    <a:gd name="T11" fmla="*/ 32 w 32"/>
                    <a:gd name="T12" fmla="*/ 66 h 6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32" h="66">
                      <a:moveTo>
                        <a:pt x="18" y="0"/>
                      </a:moveTo>
                      <a:cubicBezTo>
                        <a:pt x="17" y="11"/>
                        <a:pt x="0" y="18"/>
                        <a:pt x="5" y="31"/>
                      </a:cubicBezTo>
                      <a:cubicBezTo>
                        <a:pt x="11" y="45"/>
                        <a:pt x="29" y="48"/>
                        <a:pt x="32" y="66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18" name="Freeform 288"/>
                <p:cNvSpPr>
                  <a:spLocks noChangeArrowheads="1"/>
                </p:cNvSpPr>
                <p:nvPr/>
              </p:nvSpPr>
              <p:spPr bwMode="auto">
                <a:xfrm>
                  <a:off x="1974" y="2165"/>
                  <a:ext cx="53" cy="23"/>
                </a:xfrm>
                <a:custGeom>
                  <a:avLst/>
                  <a:gdLst>
                    <a:gd name="T0" fmla="*/ 42094 w 23"/>
                    <a:gd name="T1" fmla="*/ 42059 h 9"/>
                    <a:gd name="T2" fmla="*/ 0 w 23"/>
                    <a:gd name="T3" fmla="*/ 0 h 9"/>
                    <a:gd name="T4" fmla="*/ 0 60000 65536"/>
                    <a:gd name="T5" fmla="*/ 0 60000 65536"/>
                    <a:gd name="T6" fmla="*/ 0 w 23"/>
                    <a:gd name="T7" fmla="*/ 0 h 9"/>
                    <a:gd name="T8" fmla="*/ 23 w 23"/>
                    <a:gd name="T9" fmla="*/ 9 h 9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23" h="9">
                      <a:moveTo>
                        <a:pt x="23" y="9"/>
                      </a:moveTo>
                      <a:cubicBezTo>
                        <a:pt x="17" y="3"/>
                        <a:pt x="8" y="1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19" name="Freeform 289"/>
                <p:cNvSpPr>
                  <a:spLocks noChangeArrowheads="1"/>
                </p:cNvSpPr>
                <p:nvPr/>
              </p:nvSpPr>
              <p:spPr bwMode="auto">
                <a:xfrm>
                  <a:off x="2521" y="1713"/>
                  <a:ext cx="448" cy="272"/>
                </a:xfrm>
                <a:custGeom>
                  <a:avLst/>
                  <a:gdLst>
                    <a:gd name="T0" fmla="*/ 377592 w 193"/>
                    <a:gd name="T1" fmla="*/ 6847 h 110"/>
                    <a:gd name="T2" fmla="*/ 312709 w 193"/>
                    <a:gd name="T3" fmla="*/ 16931 h 110"/>
                    <a:gd name="T4" fmla="*/ 252031 w 193"/>
                    <a:gd name="T5" fmla="*/ 58693 h 110"/>
                    <a:gd name="T6" fmla="*/ 168471 w 193"/>
                    <a:gd name="T7" fmla="*/ 30585 h 110"/>
                    <a:gd name="T8" fmla="*/ 66511 w 193"/>
                    <a:gd name="T9" fmla="*/ 148079 h 110"/>
                    <a:gd name="T10" fmla="*/ 23665 w 193"/>
                    <a:gd name="T11" fmla="*/ 239048 h 110"/>
                    <a:gd name="T12" fmla="*/ 4392 w 193"/>
                    <a:gd name="T13" fmla="*/ 380399 h 11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193"/>
                    <a:gd name="T22" fmla="*/ 0 h 110"/>
                    <a:gd name="T23" fmla="*/ 193 w 193"/>
                    <a:gd name="T24" fmla="*/ 110 h 11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193" h="110">
                      <a:moveTo>
                        <a:pt x="193" y="2"/>
                      </a:moveTo>
                      <a:cubicBezTo>
                        <a:pt x="182" y="2"/>
                        <a:pt x="170" y="0"/>
                        <a:pt x="160" y="5"/>
                      </a:cubicBezTo>
                      <a:cubicBezTo>
                        <a:pt x="148" y="11"/>
                        <a:pt x="145" y="18"/>
                        <a:pt x="129" y="17"/>
                      </a:cubicBezTo>
                      <a:cubicBezTo>
                        <a:pt x="116" y="16"/>
                        <a:pt x="99" y="12"/>
                        <a:pt x="86" y="9"/>
                      </a:cubicBezTo>
                      <a:cubicBezTo>
                        <a:pt x="76" y="28"/>
                        <a:pt x="49" y="30"/>
                        <a:pt x="34" y="43"/>
                      </a:cubicBezTo>
                      <a:cubicBezTo>
                        <a:pt x="25" y="50"/>
                        <a:pt x="20" y="61"/>
                        <a:pt x="12" y="69"/>
                      </a:cubicBezTo>
                      <a:cubicBezTo>
                        <a:pt x="0" y="83"/>
                        <a:pt x="2" y="92"/>
                        <a:pt x="2" y="11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20" name="Freeform 290"/>
                <p:cNvSpPr>
                  <a:spLocks noChangeArrowheads="1"/>
                </p:cNvSpPr>
                <p:nvPr/>
              </p:nvSpPr>
              <p:spPr bwMode="auto">
                <a:xfrm>
                  <a:off x="2394" y="1545"/>
                  <a:ext cx="338" cy="188"/>
                </a:xfrm>
                <a:custGeom>
                  <a:avLst/>
                  <a:gdLst>
                    <a:gd name="T0" fmla="*/ 269124 w 146"/>
                    <a:gd name="T1" fmla="*/ 263531 h 76"/>
                    <a:gd name="T2" fmla="*/ 271595 w 146"/>
                    <a:gd name="T3" fmla="*/ 162657 h 76"/>
                    <a:gd name="T4" fmla="*/ 269124 w 146"/>
                    <a:gd name="T5" fmla="*/ 58896 h 76"/>
                    <a:gd name="T6" fmla="*/ 198899 w 146"/>
                    <a:gd name="T7" fmla="*/ 9625 h 76"/>
                    <a:gd name="T8" fmla="*/ 114693 w 146"/>
                    <a:gd name="T9" fmla="*/ 41976 h 76"/>
                    <a:gd name="T10" fmla="*/ 0 w 146"/>
                    <a:gd name="T11" fmla="*/ 38085 h 7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46"/>
                    <a:gd name="T19" fmla="*/ 0 h 76"/>
                    <a:gd name="T20" fmla="*/ 146 w 146"/>
                    <a:gd name="T21" fmla="*/ 76 h 7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46" h="76">
                      <a:moveTo>
                        <a:pt x="141" y="76"/>
                      </a:moveTo>
                      <a:cubicBezTo>
                        <a:pt x="144" y="67"/>
                        <a:pt x="141" y="57"/>
                        <a:pt x="142" y="47"/>
                      </a:cubicBezTo>
                      <a:cubicBezTo>
                        <a:pt x="143" y="36"/>
                        <a:pt x="146" y="28"/>
                        <a:pt x="141" y="17"/>
                      </a:cubicBezTo>
                      <a:cubicBezTo>
                        <a:pt x="133" y="0"/>
                        <a:pt x="120" y="1"/>
                        <a:pt x="104" y="3"/>
                      </a:cubicBezTo>
                      <a:cubicBezTo>
                        <a:pt x="89" y="6"/>
                        <a:pt x="75" y="10"/>
                        <a:pt x="60" y="12"/>
                      </a:cubicBezTo>
                      <a:cubicBezTo>
                        <a:pt x="40" y="15"/>
                        <a:pt x="19" y="6"/>
                        <a:pt x="0" y="11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21" name="Freeform 291"/>
                <p:cNvSpPr>
                  <a:spLocks noChangeArrowheads="1"/>
                </p:cNvSpPr>
                <p:nvPr/>
              </p:nvSpPr>
              <p:spPr bwMode="auto">
                <a:xfrm>
                  <a:off x="2533" y="1677"/>
                  <a:ext cx="32" cy="72"/>
                </a:xfrm>
                <a:custGeom>
                  <a:avLst/>
                  <a:gdLst>
                    <a:gd name="T0" fmla="*/ 23824 w 14"/>
                    <a:gd name="T1" fmla="*/ 0 h 29"/>
                    <a:gd name="T2" fmla="*/ 0 w 14"/>
                    <a:gd name="T3" fmla="*/ 50584 h 29"/>
                    <a:gd name="T4" fmla="*/ 18530 w 14"/>
                    <a:gd name="T5" fmla="*/ 103958 h 29"/>
                    <a:gd name="T6" fmla="*/ 0 60000 65536"/>
                    <a:gd name="T7" fmla="*/ 0 60000 65536"/>
                    <a:gd name="T8" fmla="*/ 0 60000 65536"/>
                    <a:gd name="T9" fmla="*/ 0 w 14"/>
                    <a:gd name="T10" fmla="*/ 0 h 29"/>
                    <a:gd name="T11" fmla="*/ 14 w 14"/>
                    <a:gd name="T12" fmla="*/ 29 h 29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4" h="29">
                      <a:moveTo>
                        <a:pt x="14" y="0"/>
                      </a:moveTo>
                      <a:cubicBezTo>
                        <a:pt x="10" y="5"/>
                        <a:pt x="4" y="8"/>
                        <a:pt x="0" y="14"/>
                      </a:cubicBezTo>
                      <a:cubicBezTo>
                        <a:pt x="6" y="17"/>
                        <a:pt x="10" y="23"/>
                        <a:pt x="11" y="29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22" name="Freeform 292"/>
                <p:cNvSpPr>
                  <a:spLocks noChangeArrowheads="1"/>
                </p:cNvSpPr>
                <p:nvPr/>
              </p:nvSpPr>
              <p:spPr bwMode="auto">
                <a:xfrm>
                  <a:off x="3432" y="2450"/>
                  <a:ext cx="35" cy="25"/>
                </a:xfrm>
                <a:custGeom>
                  <a:avLst/>
                  <a:gdLst>
                    <a:gd name="T0" fmla="*/ 30858 w 15"/>
                    <a:gd name="T1" fmla="*/ 26095 h 10"/>
                    <a:gd name="T2" fmla="*/ 1932 w 15"/>
                    <a:gd name="T3" fmla="*/ 37892 h 10"/>
                    <a:gd name="T4" fmla="*/ 0 w 15"/>
                    <a:gd name="T5" fmla="*/ 0 h 10"/>
                    <a:gd name="T6" fmla="*/ 0 60000 65536"/>
                    <a:gd name="T7" fmla="*/ 0 60000 65536"/>
                    <a:gd name="T8" fmla="*/ 0 60000 65536"/>
                    <a:gd name="T9" fmla="*/ 0 w 15"/>
                    <a:gd name="T10" fmla="*/ 0 h 10"/>
                    <a:gd name="T11" fmla="*/ 15 w 15"/>
                    <a:gd name="T12" fmla="*/ 10 h 1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5" h="10">
                      <a:moveTo>
                        <a:pt x="15" y="7"/>
                      </a:moveTo>
                      <a:cubicBezTo>
                        <a:pt x="9" y="7"/>
                        <a:pt x="5" y="5"/>
                        <a:pt x="1" y="10"/>
                      </a:cubicBezTo>
                      <a:cubicBezTo>
                        <a:pt x="3" y="6"/>
                        <a:pt x="0" y="1"/>
                        <a:pt x="0" y="0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23" name="Freeform 293"/>
                <p:cNvSpPr>
                  <a:spLocks noChangeArrowheads="1"/>
                </p:cNvSpPr>
                <p:nvPr/>
              </p:nvSpPr>
              <p:spPr bwMode="auto">
                <a:xfrm>
                  <a:off x="3354" y="2470"/>
                  <a:ext cx="25" cy="66"/>
                </a:xfrm>
                <a:custGeom>
                  <a:avLst/>
                  <a:gdLst>
                    <a:gd name="T0" fmla="*/ 17877 w 11"/>
                    <a:gd name="T1" fmla="*/ 25562 h 27"/>
                    <a:gd name="T2" fmla="*/ 12809 w 11"/>
                    <a:gd name="T3" fmla="*/ 84042 h 27"/>
                    <a:gd name="T4" fmla="*/ 0 w 11"/>
                    <a:gd name="T5" fmla="*/ 0 h 27"/>
                    <a:gd name="T6" fmla="*/ 0 60000 65536"/>
                    <a:gd name="T7" fmla="*/ 0 60000 65536"/>
                    <a:gd name="T8" fmla="*/ 0 60000 65536"/>
                    <a:gd name="T9" fmla="*/ 0 w 11"/>
                    <a:gd name="T10" fmla="*/ 0 h 27"/>
                    <a:gd name="T11" fmla="*/ 11 w 11"/>
                    <a:gd name="T12" fmla="*/ 27 h 27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" h="27">
                      <a:moveTo>
                        <a:pt x="11" y="8"/>
                      </a:moveTo>
                      <a:cubicBezTo>
                        <a:pt x="4" y="10"/>
                        <a:pt x="9" y="22"/>
                        <a:pt x="8" y="27"/>
                      </a:cubicBezTo>
                      <a:cubicBezTo>
                        <a:pt x="5" y="21"/>
                        <a:pt x="4" y="6"/>
                        <a:pt x="0" y="0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24" name="Freeform 294"/>
                <p:cNvSpPr>
                  <a:spLocks noChangeArrowheads="1"/>
                </p:cNvSpPr>
                <p:nvPr/>
              </p:nvSpPr>
              <p:spPr bwMode="auto">
                <a:xfrm>
                  <a:off x="3238" y="1533"/>
                  <a:ext cx="39" cy="33"/>
                </a:xfrm>
                <a:custGeom>
                  <a:avLst/>
                  <a:gdLst>
                    <a:gd name="T0" fmla="*/ 13742 w 17"/>
                    <a:gd name="T1" fmla="*/ 0 h 13"/>
                    <a:gd name="T2" fmla="*/ 0 w 17"/>
                    <a:gd name="T3" fmla="*/ 51653 h 13"/>
                    <a:gd name="T4" fmla="*/ 29752 w 17"/>
                    <a:gd name="T5" fmla="*/ 51653 h 13"/>
                    <a:gd name="T6" fmla="*/ 17784 w 17"/>
                    <a:gd name="T7" fmla="*/ 0 h 1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7"/>
                    <a:gd name="T13" fmla="*/ 0 h 13"/>
                    <a:gd name="T14" fmla="*/ 17 w 17"/>
                    <a:gd name="T15" fmla="*/ 13 h 1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7" h="13">
                      <a:moveTo>
                        <a:pt x="8" y="0"/>
                      </a:moveTo>
                      <a:cubicBezTo>
                        <a:pt x="6" y="5"/>
                        <a:pt x="3" y="8"/>
                        <a:pt x="0" y="12"/>
                      </a:cubicBezTo>
                      <a:cubicBezTo>
                        <a:pt x="6" y="13"/>
                        <a:pt x="12" y="13"/>
                        <a:pt x="17" y="12"/>
                      </a:cubicBezTo>
                      <a:cubicBezTo>
                        <a:pt x="13" y="10"/>
                        <a:pt x="9" y="5"/>
                        <a:pt x="10" y="0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25" name="Freeform 295"/>
                <p:cNvSpPr>
                  <a:spLocks noChangeArrowheads="1"/>
                </p:cNvSpPr>
                <p:nvPr/>
              </p:nvSpPr>
              <p:spPr bwMode="auto">
                <a:xfrm>
                  <a:off x="3567" y="1574"/>
                  <a:ext cx="53" cy="25"/>
                </a:xfrm>
                <a:custGeom>
                  <a:avLst/>
                  <a:gdLst>
                    <a:gd name="T0" fmla="*/ 0 w 23"/>
                    <a:gd name="T1" fmla="*/ 0 h 10"/>
                    <a:gd name="T2" fmla="*/ 4233 w 23"/>
                    <a:gd name="T3" fmla="*/ 37892 h 10"/>
                    <a:gd name="T4" fmla="*/ 42094 w 23"/>
                    <a:gd name="T5" fmla="*/ 22655 h 10"/>
                    <a:gd name="T6" fmla="*/ 7222 w 23"/>
                    <a:gd name="T7" fmla="*/ 7812 h 1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3"/>
                    <a:gd name="T13" fmla="*/ 0 h 10"/>
                    <a:gd name="T14" fmla="*/ 23 w 23"/>
                    <a:gd name="T15" fmla="*/ 10 h 1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3" h="10">
                      <a:moveTo>
                        <a:pt x="0" y="0"/>
                      </a:moveTo>
                      <a:cubicBezTo>
                        <a:pt x="4" y="3"/>
                        <a:pt x="4" y="6"/>
                        <a:pt x="2" y="10"/>
                      </a:cubicBezTo>
                      <a:cubicBezTo>
                        <a:pt x="6" y="5"/>
                        <a:pt x="17" y="6"/>
                        <a:pt x="23" y="6"/>
                      </a:cubicBezTo>
                      <a:cubicBezTo>
                        <a:pt x="17" y="4"/>
                        <a:pt x="10" y="4"/>
                        <a:pt x="4" y="2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26" name="Freeform 296"/>
                <p:cNvSpPr>
                  <a:spLocks noChangeArrowheads="1"/>
                </p:cNvSpPr>
                <p:nvPr/>
              </p:nvSpPr>
              <p:spPr bwMode="auto">
                <a:xfrm>
                  <a:off x="3428" y="1389"/>
                  <a:ext cx="18" cy="35"/>
                </a:xfrm>
                <a:custGeom>
                  <a:avLst/>
                  <a:gdLst>
                    <a:gd name="T0" fmla="*/ 0 w 8"/>
                    <a:gd name="T1" fmla="*/ 20312 h 14"/>
                    <a:gd name="T2" fmla="*/ 7254 w 8"/>
                    <a:gd name="T3" fmla="*/ 53720 h 14"/>
                    <a:gd name="T4" fmla="*/ 10478 w 8"/>
                    <a:gd name="T5" fmla="*/ 0 h 14"/>
                    <a:gd name="T6" fmla="*/ 0 60000 65536"/>
                    <a:gd name="T7" fmla="*/ 0 60000 65536"/>
                    <a:gd name="T8" fmla="*/ 0 60000 65536"/>
                    <a:gd name="T9" fmla="*/ 0 w 8"/>
                    <a:gd name="T10" fmla="*/ 0 h 14"/>
                    <a:gd name="T11" fmla="*/ 8 w 8"/>
                    <a:gd name="T12" fmla="*/ 14 h 14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8" h="14">
                      <a:moveTo>
                        <a:pt x="0" y="5"/>
                      </a:moveTo>
                      <a:cubicBezTo>
                        <a:pt x="5" y="6"/>
                        <a:pt x="6" y="10"/>
                        <a:pt x="5" y="14"/>
                      </a:cubicBezTo>
                      <a:cubicBezTo>
                        <a:pt x="7" y="11"/>
                        <a:pt x="8" y="4"/>
                        <a:pt x="7" y="0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27" name="Freeform 297"/>
                <p:cNvSpPr>
                  <a:spLocks noChangeArrowheads="1"/>
                </p:cNvSpPr>
                <p:nvPr/>
              </p:nvSpPr>
              <p:spPr bwMode="auto">
                <a:xfrm>
                  <a:off x="2983" y="1337"/>
                  <a:ext cx="20" cy="30"/>
                </a:xfrm>
                <a:custGeom>
                  <a:avLst/>
                  <a:gdLst>
                    <a:gd name="T0" fmla="*/ 0 w 9"/>
                    <a:gd name="T1" fmla="*/ 30470 h 12"/>
                    <a:gd name="T2" fmla="*/ 11807 w 9"/>
                    <a:gd name="T3" fmla="*/ 45905 h 12"/>
                    <a:gd name="T4" fmla="*/ 7704 w 9"/>
                    <a:gd name="T5" fmla="*/ 0 h 12"/>
                    <a:gd name="T6" fmla="*/ 0 60000 65536"/>
                    <a:gd name="T7" fmla="*/ 0 60000 65536"/>
                    <a:gd name="T8" fmla="*/ 0 60000 65536"/>
                    <a:gd name="T9" fmla="*/ 0 w 9"/>
                    <a:gd name="T10" fmla="*/ 0 h 12"/>
                    <a:gd name="T11" fmla="*/ 9 w 9"/>
                    <a:gd name="T12" fmla="*/ 12 h 1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" h="12">
                      <a:moveTo>
                        <a:pt x="0" y="8"/>
                      </a:moveTo>
                      <a:cubicBezTo>
                        <a:pt x="5" y="5"/>
                        <a:pt x="6" y="9"/>
                        <a:pt x="9" y="12"/>
                      </a:cubicBezTo>
                      <a:cubicBezTo>
                        <a:pt x="7" y="9"/>
                        <a:pt x="5" y="4"/>
                        <a:pt x="6" y="0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28" name="Freeform 298"/>
                <p:cNvSpPr>
                  <a:spLocks noChangeArrowheads="1"/>
                </p:cNvSpPr>
                <p:nvPr/>
              </p:nvSpPr>
              <p:spPr bwMode="auto">
                <a:xfrm>
                  <a:off x="2707" y="1735"/>
                  <a:ext cx="37" cy="22"/>
                </a:xfrm>
                <a:custGeom>
                  <a:avLst/>
                  <a:gdLst>
                    <a:gd name="T0" fmla="*/ 0 w 16"/>
                    <a:gd name="T1" fmla="*/ 28204 h 9"/>
                    <a:gd name="T2" fmla="*/ 30423 w 16"/>
                    <a:gd name="T3" fmla="*/ 8998 h 9"/>
                    <a:gd name="T4" fmla="*/ 11290 w 16"/>
                    <a:gd name="T5" fmla="*/ 0 h 9"/>
                    <a:gd name="T6" fmla="*/ 0 60000 65536"/>
                    <a:gd name="T7" fmla="*/ 0 60000 65536"/>
                    <a:gd name="T8" fmla="*/ 0 60000 65536"/>
                    <a:gd name="T9" fmla="*/ 0 w 16"/>
                    <a:gd name="T10" fmla="*/ 0 h 9"/>
                    <a:gd name="T11" fmla="*/ 16 w 16"/>
                    <a:gd name="T12" fmla="*/ 9 h 9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6" h="9">
                      <a:moveTo>
                        <a:pt x="0" y="9"/>
                      </a:moveTo>
                      <a:cubicBezTo>
                        <a:pt x="4" y="3"/>
                        <a:pt x="10" y="4"/>
                        <a:pt x="16" y="3"/>
                      </a:cubicBezTo>
                      <a:cubicBezTo>
                        <a:pt x="13" y="3"/>
                        <a:pt x="8" y="2"/>
                        <a:pt x="6" y="0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29" name="Freeform 299"/>
                <p:cNvSpPr>
                  <a:spLocks noChangeArrowheads="1"/>
                </p:cNvSpPr>
                <p:nvPr/>
              </p:nvSpPr>
              <p:spPr bwMode="auto">
                <a:xfrm>
                  <a:off x="2530" y="1694"/>
                  <a:ext cx="21" cy="30"/>
                </a:xfrm>
                <a:custGeom>
                  <a:avLst/>
                  <a:gdLst>
                    <a:gd name="T0" fmla="*/ 18408 w 9"/>
                    <a:gd name="T1" fmla="*/ 0 h 12"/>
                    <a:gd name="T2" fmla="*/ 12451 w 9"/>
                    <a:gd name="T3" fmla="*/ 45905 h 12"/>
                    <a:gd name="T4" fmla="*/ 0 w 9"/>
                    <a:gd name="T5" fmla="*/ 26375 h 12"/>
                    <a:gd name="T6" fmla="*/ 0 60000 65536"/>
                    <a:gd name="T7" fmla="*/ 0 60000 65536"/>
                    <a:gd name="T8" fmla="*/ 0 60000 65536"/>
                    <a:gd name="T9" fmla="*/ 0 w 9"/>
                    <a:gd name="T10" fmla="*/ 0 h 12"/>
                    <a:gd name="T11" fmla="*/ 9 w 9"/>
                    <a:gd name="T12" fmla="*/ 12 h 1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" h="12">
                      <a:moveTo>
                        <a:pt x="9" y="0"/>
                      </a:moveTo>
                      <a:cubicBezTo>
                        <a:pt x="6" y="3"/>
                        <a:pt x="5" y="8"/>
                        <a:pt x="6" y="12"/>
                      </a:cubicBezTo>
                      <a:cubicBezTo>
                        <a:pt x="5" y="10"/>
                        <a:pt x="2" y="7"/>
                        <a:pt x="0" y="7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30" name="Freeform 300"/>
                <p:cNvSpPr>
                  <a:spLocks noChangeArrowheads="1"/>
                </p:cNvSpPr>
                <p:nvPr/>
              </p:nvSpPr>
              <p:spPr bwMode="auto">
                <a:xfrm>
                  <a:off x="2217" y="1762"/>
                  <a:ext cx="26" cy="28"/>
                </a:xfrm>
                <a:custGeom>
                  <a:avLst/>
                  <a:gdLst>
                    <a:gd name="T0" fmla="*/ 25090 w 11"/>
                    <a:gd name="T1" fmla="*/ 0 h 11"/>
                    <a:gd name="T2" fmla="*/ 20575 w 11"/>
                    <a:gd name="T3" fmla="*/ 49249 h 11"/>
                    <a:gd name="T4" fmla="*/ 0 w 11"/>
                    <a:gd name="T5" fmla="*/ 22879 h 11"/>
                    <a:gd name="T6" fmla="*/ 0 60000 65536"/>
                    <a:gd name="T7" fmla="*/ 0 60000 65536"/>
                    <a:gd name="T8" fmla="*/ 0 60000 65536"/>
                    <a:gd name="T9" fmla="*/ 0 w 11"/>
                    <a:gd name="T10" fmla="*/ 0 h 11"/>
                    <a:gd name="T11" fmla="*/ 11 w 11"/>
                    <a:gd name="T12" fmla="*/ 11 h 1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" h="11">
                      <a:moveTo>
                        <a:pt x="11" y="0"/>
                      </a:moveTo>
                      <a:cubicBezTo>
                        <a:pt x="8" y="3"/>
                        <a:pt x="7" y="8"/>
                        <a:pt x="9" y="11"/>
                      </a:cubicBezTo>
                      <a:cubicBezTo>
                        <a:pt x="8" y="8"/>
                        <a:pt x="3" y="5"/>
                        <a:pt x="0" y="5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31" name="Freeform 301"/>
                <p:cNvSpPr>
                  <a:spLocks noChangeArrowheads="1"/>
                </p:cNvSpPr>
                <p:nvPr/>
              </p:nvSpPr>
              <p:spPr bwMode="auto">
                <a:xfrm>
                  <a:off x="2247" y="1577"/>
                  <a:ext cx="24" cy="30"/>
                </a:xfrm>
                <a:custGeom>
                  <a:avLst/>
                  <a:gdLst>
                    <a:gd name="T0" fmla="*/ 11088 w 10"/>
                    <a:gd name="T1" fmla="*/ 45905 h 12"/>
                    <a:gd name="T2" fmla="*/ 26611 w 10"/>
                    <a:gd name="T3" fmla="*/ 22738 h 12"/>
                    <a:gd name="T4" fmla="*/ 0 w 10"/>
                    <a:gd name="T5" fmla="*/ 0 h 12"/>
                    <a:gd name="T6" fmla="*/ 0 60000 65536"/>
                    <a:gd name="T7" fmla="*/ 0 60000 65536"/>
                    <a:gd name="T8" fmla="*/ 0 60000 65536"/>
                    <a:gd name="T9" fmla="*/ 0 w 10"/>
                    <a:gd name="T10" fmla="*/ 0 h 12"/>
                    <a:gd name="T11" fmla="*/ 10 w 10"/>
                    <a:gd name="T12" fmla="*/ 12 h 1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0" h="12">
                      <a:moveTo>
                        <a:pt x="4" y="12"/>
                      </a:moveTo>
                      <a:cubicBezTo>
                        <a:pt x="3" y="8"/>
                        <a:pt x="6" y="5"/>
                        <a:pt x="10" y="6"/>
                      </a:cubicBezTo>
                      <a:cubicBezTo>
                        <a:pt x="7" y="5"/>
                        <a:pt x="1" y="3"/>
                        <a:pt x="0" y="0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32" name="Freeform 302"/>
                <p:cNvSpPr>
                  <a:spLocks noChangeArrowheads="1"/>
                </p:cNvSpPr>
                <p:nvPr/>
              </p:nvSpPr>
              <p:spPr bwMode="auto">
                <a:xfrm>
                  <a:off x="2076" y="1845"/>
                  <a:ext cx="25" cy="32"/>
                </a:xfrm>
                <a:custGeom>
                  <a:avLst/>
                  <a:gdLst>
                    <a:gd name="T0" fmla="*/ 0 w 11"/>
                    <a:gd name="T1" fmla="*/ 43207 h 13"/>
                    <a:gd name="T2" fmla="*/ 17877 w 11"/>
                    <a:gd name="T3" fmla="*/ 13839 h 13"/>
                    <a:gd name="T4" fmla="*/ 4964 w 11"/>
                    <a:gd name="T5" fmla="*/ 0 h 13"/>
                    <a:gd name="T6" fmla="*/ 0 60000 65536"/>
                    <a:gd name="T7" fmla="*/ 0 60000 65536"/>
                    <a:gd name="T8" fmla="*/ 0 60000 65536"/>
                    <a:gd name="T9" fmla="*/ 0 w 11"/>
                    <a:gd name="T10" fmla="*/ 0 h 13"/>
                    <a:gd name="T11" fmla="*/ 11 w 11"/>
                    <a:gd name="T12" fmla="*/ 13 h 1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" h="13">
                      <a:moveTo>
                        <a:pt x="0" y="13"/>
                      </a:moveTo>
                      <a:cubicBezTo>
                        <a:pt x="4" y="11"/>
                        <a:pt x="6" y="3"/>
                        <a:pt x="11" y="4"/>
                      </a:cubicBezTo>
                      <a:cubicBezTo>
                        <a:pt x="9" y="4"/>
                        <a:pt x="5" y="2"/>
                        <a:pt x="3" y="0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33" name="Freeform 303"/>
                <p:cNvSpPr>
                  <a:spLocks noChangeArrowheads="1"/>
                </p:cNvSpPr>
                <p:nvPr/>
              </p:nvSpPr>
              <p:spPr bwMode="auto">
                <a:xfrm>
                  <a:off x="2213" y="1923"/>
                  <a:ext cx="27" cy="30"/>
                </a:xfrm>
                <a:custGeom>
                  <a:avLst/>
                  <a:gdLst>
                    <a:gd name="T0" fmla="*/ 7254 w 12"/>
                    <a:gd name="T1" fmla="*/ 45905 h 12"/>
                    <a:gd name="T2" fmla="*/ 17759 w 12"/>
                    <a:gd name="T3" fmla="*/ 12188 h 12"/>
                    <a:gd name="T4" fmla="*/ 0 w 12"/>
                    <a:gd name="T5" fmla="*/ 0 h 12"/>
                    <a:gd name="T6" fmla="*/ 0 60000 65536"/>
                    <a:gd name="T7" fmla="*/ 0 60000 65536"/>
                    <a:gd name="T8" fmla="*/ 0 60000 65536"/>
                    <a:gd name="T9" fmla="*/ 0 w 12"/>
                    <a:gd name="T10" fmla="*/ 0 h 12"/>
                    <a:gd name="T11" fmla="*/ 12 w 12"/>
                    <a:gd name="T12" fmla="*/ 12 h 1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2" h="12">
                      <a:moveTo>
                        <a:pt x="5" y="12"/>
                      </a:moveTo>
                      <a:cubicBezTo>
                        <a:pt x="6" y="6"/>
                        <a:pt x="7" y="5"/>
                        <a:pt x="12" y="3"/>
                      </a:cubicBezTo>
                      <a:cubicBezTo>
                        <a:pt x="8" y="4"/>
                        <a:pt x="2" y="3"/>
                        <a:pt x="0" y="0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34" name="Freeform 304"/>
                <p:cNvSpPr>
                  <a:spLocks noChangeArrowheads="1"/>
                </p:cNvSpPr>
                <p:nvPr/>
              </p:nvSpPr>
              <p:spPr bwMode="auto">
                <a:xfrm>
                  <a:off x="2155" y="2045"/>
                  <a:ext cx="30" cy="23"/>
                </a:xfrm>
                <a:custGeom>
                  <a:avLst/>
                  <a:gdLst>
                    <a:gd name="T0" fmla="*/ 22638 w 13"/>
                    <a:gd name="T1" fmla="*/ 5538 h 9"/>
                    <a:gd name="T2" fmla="*/ 24028 w 13"/>
                    <a:gd name="T3" fmla="*/ 0 h 9"/>
                    <a:gd name="T4" fmla="*/ 14661 w 13"/>
                    <a:gd name="T5" fmla="*/ 42059 h 9"/>
                    <a:gd name="T6" fmla="*/ 9810 w 13"/>
                    <a:gd name="T7" fmla="*/ 23414 h 9"/>
                    <a:gd name="T8" fmla="*/ 0 w 13"/>
                    <a:gd name="T9" fmla="*/ 9162 h 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3"/>
                    <a:gd name="T16" fmla="*/ 0 h 9"/>
                    <a:gd name="T17" fmla="*/ 13 w 13"/>
                    <a:gd name="T18" fmla="*/ 9 h 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3" h="9">
                      <a:moveTo>
                        <a:pt x="12" y="1"/>
                      </a:moveTo>
                      <a:cubicBezTo>
                        <a:pt x="13" y="1"/>
                        <a:pt x="13" y="1"/>
                        <a:pt x="13" y="0"/>
                      </a:cubicBezTo>
                      <a:cubicBezTo>
                        <a:pt x="9" y="0"/>
                        <a:pt x="7" y="6"/>
                        <a:pt x="8" y="9"/>
                      </a:cubicBezTo>
                      <a:cubicBezTo>
                        <a:pt x="7" y="8"/>
                        <a:pt x="7" y="6"/>
                        <a:pt x="5" y="5"/>
                      </a:cubicBezTo>
                      <a:cubicBezTo>
                        <a:pt x="4" y="3"/>
                        <a:pt x="1" y="3"/>
                        <a:pt x="0" y="2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35" name="Freeform 305"/>
                <p:cNvSpPr>
                  <a:spLocks noChangeArrowheads="1"/>
                </p:cNvSpPr>
                <p:nvPr/>
              </p:nvSpPr>
              <p:spPr bwMode="auto">
                <a:xfrm>
                  <a:off x="2004" y="2156"/>
                  <a:ext cx="30" cy="34"/>
                </a:xfrm>
                <a:custGeom>
                  <a:avLst/>
                  <a:gdLst>
                    <a:gd name="T0" fmla="*/ 0 w 13"/>
                    <a:gd name="T1" fmla="*/ 20524 h 14"/>
                    <a:gd name="T2" fmla="*/ 24028 w 13"/>
                    <a:gd name="T3" fmla="*/ 2436 h 14"/>
                    <a:gd name="T4" fmla="*/ 18457 w 13"/>
                    <a:gd name="T5" fmla="*/ 41468 h 14"/>
                    <a:gd name="T6" fmla="*/ 0 60000 65536"/>
                    <a:gd name="T7" fmla="*/ 0 60000 65536"/>
                    <a:gd name="T8" fmla="*/ 0 60000 65536"/>
                    <a:gd name="T9" fmla="*/ 0 w 13"/>
                    <a:gd name="T10" fmla="*/ 0 h 14"/>
                    <a:gd name="T11" fmla="*/ 13 w 13"/>
                    <a:gd name="T12" fmla="*/ 14 h 14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3" h="14">
                      <a:moveTo>
                        <a:pt x="0" y="7"/>
                      </a:moveTo>
                      <a:cubicBezTo>
                        <a:pt x="5" y="11"/>
                        <a:pt x="9" y="0"/>
                        <a:pt x="13" y="1"/>
                      </a:cubicBezTo>
                      <a:cubicBezTo>
                        <a:pt x="10" y="4"/>
                        <a:pt x="10" y="10"/>
                        <a:pt x="10" y="14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36" name="Freeform 306"/>
                <p:cNvSpPr>
                  <a:spLocks noChangeArrowheads="1"/>
                </p:cNvSpPr>
                <p:nvPr/>
              </p:nvSpPr>
              <p:spPr bwMode="auto">
                <a:xfrm>
                  <a:off x="2505" y="2270"/>
                  <a:ext cx="23" cy="23"/>
                </a:xfrm>
                <a:custGeom>
                  <a:avLst/>
                  <a:gdLst>
                    <a:gd name="T0" fmla="*/ 5449 w 10"/>
                    <a:gd name="T1" fmla="*/ 0 h 9"/>
                    <a:gd name="T2" fmla="*/ 18080 w 10"/>
                    <a:gd name="T3" fmla="*/ 32928 h 9"/>
                    <a:gd name="T4" fmla="*/ 0 w 10"/>
                    <a:gd name="T5" fmla="*/ 42059 h 9"/>
                    <a:gd name="T6" fmla="*/ 0 60000 65536"/>
                    <a:gd name="T7" fmla="*/ 0 60000 65536"/>
                    <a:gd name="T8" fmla="*/ 0 60000 65536"/>
                    <a:gd name="T9" fmla="*/ 0 w 10"/>
                    <a:gd name="T10" fmla="*/ 0 h 9"/>
                    <a:gd name="T11" fmla="*/ 10 w 10"/>
                    <a:gd name="T12" fmla="*/ 9 h 9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0" h="9">
                      <a:moveTo>
                        <a:pt x="3" y="0"/>
                      </a:moveTo>
                      <a:cubicBezTo>
                        <a:pt x="2" y="3"/>
                        <a:pt x="6" y="7"/>
                        <a:pt x="10" y="7"/>
                      </a:cubicBezTo>
                      <a:cubicBezTo>
                        <a:pt x="7" y="6"/>
                        <a:pt x="2" y="7"/>
                        <a:pt x="0" y="9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37" name="Freeform 307"/>
                <p:cNvSpPr>
                  <a:spLocks noChangeArrowheads="1"/>
                </p:cNvSpPr>
                <p:nvPr/>
              </p:nvSpPr>
              <p:spPr bwMode="auto">
                <a:xfrm>
                  <a:off x="2150" y="2509"/>
                  <a:ext cx="28" cy="25"/>
                </a:xfrm>
                <a:custGeom>
                  <a:avLst/>
                  <a:gdLst>
                    <a:gd name="T0" fmla="*/ 0 w 12"/>
                    <a:gd name="T1" fmla="*/ 19530 h 10"/>
                    <a:gd name="T2" fmla="*/ 24544 w 12"/>
                    <a:gd name="T3" fmla="*/ 0 h 10"/>
                    <a:gd name="T4" fmla="*/ 12451 w 12"/>
                    <a:gd name="T5" fmla="*/ 37892 h 10"/>
                    <a:gd name="T6" fmla="*/ 0 60000 65536"/>
                    <a:gd name="T7" fmla="*/ 0 60000 65536"/>
                    <a:gd name="T8" fmla="*/ 0 60000 65536"/>
                    <a:gd name="T9" fmla="*/ 0 w 12"/>
                    <a:gd name="T10" fmla="*/ 0 h 10"/>
                    <a:gd name="T11" fmla="*/ 12 w 12"/>
                    <a:gd name="T12" fmla="*/ 10 h 1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2" h="10">
                      <a:moveTo>
                        <a:pt x="0" y="5"/>
                      </a:moveTo>
                      <a:cubicBezTo>
                        <a:pt x="4" y="6"/>
                        <a:pt x="9" y="2"/>
                        <a:pt x="12" y="0"/>
                      </a:cubicBezTo>
                      <a:cubicBezTo>
                        <a:pt x="10" y="3"/>
                        <a:pt x="7" y="6"/>
                        <a:pt x="6" y="10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38" name="Freeform 308"/>
                <p:cNvSpPr>
                  <a:spLocks noChangeArrowheads="1"/>
                </p:cNvSpPr>
                <p:nvPr/>
              </p:nvSpPr>
              <p:spPr bwMode="auto">
                <a:xfrm>
                  <a:off x="3305" y="1699"/>
                  <a:ext cx="42" cy="17"/>
                </a:xfrm>
                <a:custGeom>
                  <a:avLst/>
                  <a:gdLst>
                    <a:gd name="T0" fmla="*/ 0 w 18"/>
                    <a:gd name="T1" fmla="*/ 20524 h 7"/>
                    <a:gd name="T2" fmla="*/ 36930 w 18"/>
                    <a:gd name="T3" fmla="*/ 20524 h 7"/>
                    <a:gd name="T4" fmla="*/ 22878 w 18"/>
                    <a:gd name="T5" fmla="*/ 0 h 7"/>
                    <a:gd name="T6" fmla="*/ 0 60000 65536"/>
                    <a:gd name="T7" fmla="*/ 0 60000 65536"/>
                    <a:gd name="T8" fmla="*/ 0 60000 65536"/>
                    <a:gd name="T9" fmla="*/ 0 w 18"/>
                    <a:gd name="T10" fmla="*/ 0 h 7"/>
                    <a:gd name="T11" fmla="*/ 18 w 18"/>
                    <a:gd name="T12" fmla="*/ 7 h 7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8" h="7">
                      <a:moveTo>
                        <a:pt x="0" y="7"/>
                      </a:moveTo>
                      <a:cubicBezTo>
                        <a:pt x="6" y="5"/>
                        <a:pt x="12" y="2"/>
                        <a:pt x="18" y="7"/>
                      </a:cubicBezTo>
                      <a:cubicBezTo>
                        <a:pt x="15" y="5"/>
                        <a:pt x="14" y="2"/>
                        <a:pt x="11" y="0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39" name="Freeform 309"/>
                <p:cNvSpPr>
                  <a:spLocks noChangeArrowheads="1"/>
                </p:cNvSpPr>
                <p:nvPr/>
              </p:nvSpPr>
              <p:spPr bwMode="auto">
                <a:xfrm>
                  <a:off x="3592" y="1767"/>
                  <a:ext cx="37" cy="35"/>
                </a:xfrm>
                <a:custGeom>
                  <a:avLst/>
                  <a:gdLst>
                    <a:gd name="T0" fmla="*/ 0 w 16"/>
                    <a:gd name="T1" fmla="*/ 12188 h 14"/>
                    <a:gd name="T2" fmla="*/ 30423 w 16"/>
                    <a:gd name="T3" fmla="*/ 53720 h 14"/>
                    <a:gd name="T4" fmla="*/ 20503 w 16"/>
                    <a:gd name="T5" fmla="*/ 0 h 14"/>
                    <a:gd name="T6" fmla="*/ 0 60000 65536"/>
                    <a:gd name="T7" fmla="*/ 0 60000 65536"/>
                    <a:gd name="T8" fmla="*/ 0 60000 65536"/>
                    <a:gd name="T9" fmla="*/ 0 w 16"/>
                    <a:gd name="T10" fmla="*/ 0 h 14"/>
                    <a:gd name="T11" fmla="*/ 16 w 16"/>
                    <a:gd name="T12" fmla="*/ 14 h 14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6" h="14">
                      <a:moveTo>
                        <a:pt x="0" y="3"/>
                      </a:moveTo>
                      <a:cubicBezTo>
                        <a:pt x="6" y="1"/>
                        <a:pt x="12" y="10"/>
                        <a:pt x="16" y="14"/>
                      </a:cubicBezTo>
                      <a:cubicBezTo>
                        <a:pt x="14" y="11"/>
                        <a:pt x="10" y="3"/>
                        <a:pt x="11" y="0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40" name="Freeform 310"/>
                <p:cNvSpPr>
                  <a:spLocks noChangeArrowheads="1"/>
                </p:cNvSpPr>
                <p:nvPr/>
              </p:nvSpPr>
              <p:spPr bwMode="auto">
                <a:xfrm>
                  <a:off x="3706" y="1624"/>
                  <a:ext cx="49" cy="32"/>
                </a:xfrm>
                <a:custGeom>
                  <a:avLst/>
                  <a:gdLst>
                    <a:gd name="T0" fmla="*/ 42952 w 21"/>
                    <a:gd name="T1" fmla="*/ 0 h 13"/>
                    <a:gd name="T2" fmla="*/ 32433 w 21"/>
                    <a:gd name="T3" fmla="*/ 43207 h 13"/>
                    <a:gd name="T4" fmla="*/ 13900 w 21"/>
                    <a:gd name="T5" fmla="*/ 13839 h 13"/>
                    <a:gd name="T6" fmla="*/ 0 w 21"/>
                    <a:gd name="T7" fmla="*/ 0 h 1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1"/>
                    <a:gd name="T13" fmla="*/ 0 h 13"/>
                    <a:gd name="T14" fmla="*/ 21 w 21"/>
                    <a:gd name="T15" fmla="*/ 13 h 1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" h="13">
                      <a:moveTo>
                        <a:pt x="21" y="0"/>
                      </a:moveTo>
                      <a:cubicBezTo>
                        <a:pt x="18" y="2"/>
                        <a:pt x="13" y="9"/>
                        <a:pt x="16" y="13"/>
                      </a:cubicBezTo>
                      <a:cubicBezTo>
                        <a:pt x="15" y="8"/>
                        <a:pt x="10" y="7"/>
                        <a:pt x="7" y="4"/>
                      </a:cubicBezTo>
                      <a:cubicBezTo>
                        <a:pt x="4" y="3"/>
                        <a:pt x="3" y="1"/>
                        <a:pt x="0" y="0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41" name="Freeform 311"/>
                <p:cNvSpPr>
                  <a:spLocks noChangeArrowheads="1"/>
                </p:cNvSpPr>
                <p:nvPr/>
              </p:nvSpPr>
              <p:spPr bwMode="auto">
                <a:xfrm>
                  <a:off x="3898" y="1611"/>
                  <a:ext cx="24" cy="35"/>
                </a:xfrm>
                <a:custGeom>
                  <a:avLst/>
                  <a:gdLst>
                    <a:gd name="T0" fmla="*/ 0 w 10"/>
                    <a:gd name="T1" fmla="*/ 0 h 14"/>
                    <a:gd name="T2" fmla="*/ 15691 w 10"/>
                    <a:gd name="T3" fmla="*/ 53720 h 14"/>
                    <a:gd name="T4" fmla="*/ 24290 w 10"/>
                    <a:gd name="T5" fmla="*/ 4875 h 14"/>
                    <a:gd name="T6" fmla="*/ 0 60000 65536"/>
                    <a:gd name="T7" fmla="*/ 0 60000 65536"/>
                    <a:gd name="T8" fmla="*/ 0 60000 65536"/>
                    <a:gd name="T9" fmla="*/ 0 w 10"/>
                    <a:gd name="T10" fmla="*/ 0 h 14"/>
                    <a:gd name="T11" fmla="*/ 10 w 10"/>
                    <a:gd name="T12" fmla="*/ 14 h 14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0" h="14">
                      <a:moveTo>
                        <a:pt x="0" y="0"/>
                      </a:moveTo>
                      <a:cubicBezTo>
                        <a:pt x="4" y="4"/>
                        <a:pt x="8" y="7"/>
                        <a:pt x="6" y="14"/>
                      </a:cubicBezTo>
                      <a:cubicBezTo>
                        <a:pt x="10" y="12"/>
                        <a:pt x="10" y="5"/>
                        <a:pt x="9" y="1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42" name="Freeform 312"/>
                <p:cNvSpPr>
                  <a:spLocks noChangeArrowheads="1"/>
                </p:cNvSpPr>
                <p:nvPr/>
              </p:nvSpPr>
              <p:spPr bwMode="auto">
                <a:xfrm>
                  <a:off x="3834" y="1767"/>
                  <a:ext cx="51" cy="47"/>
                </a:xfrm>
                <a:custGeom>
                  <a:avLst/>
                  <a:gdLst>
                    <a:gd name="T0" fmla="*/ 0 w 22"/>
                    <a:gd name="T1" fmla="*/ 23809 h 19"/>
                    <a:gd name="T2" fmla="*/ 26708 w 22"/>
                    <a:gd name="T3" fmla="*/ 0 h 19"/>
                    <a:gd name="T4" fmla="*/ 42509 w 22"/>
                    <a:gd name="T5" fmla="*/ 65755 h 19"/>
                    <a:gd name="T6" fmla="*/ 0 60000 65536"/>
                    <a:gd name="T7" fmla="*/ 0 60000 65536"/>
                    <a:gd name="T8" fmla="*/ 0 60000 65536"/>
                    <a:gd name="T9" fmla="*/ 0 w 22"/>
                    <a:gd name="T10" fmla="*/ 0 h 19"/>
                    <a:gd name="T11" fmla="*/ 22 w 22"/>
                    <a:gd name="T12" fmla="*/ 19 h 19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2" h="19">
                      <a:moveTo>
                        <a:pt x="0" y="7"/>
                      </a:moveTo>
                      <a:cubicBezTo>
                        <a:pt x="4" y="13"/>
                        <a:pt x="15" y="6"/>
                        <a:pt x="14" y="0"/>
                      </a:cubicBezTo>
                      <a:cubicBezTo>
                        <a:pt x="16" y="7"/>
                        <a:pt x="21" y="12"/>
                        <a:pt x="22" y="19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43" name="Freeform 313"/>
                <p:cNvSpPr>
                  <a:spLocks noChangeArrowheads="1"/>
                </p:cNvSpPr>
                <p:nvPr/>
              </p:nvSpPr>
              <p:spPr bwMode="auto">
                <a:xfrm>
                  <a:off x="3922" y="1882"/>
                  <a:ext cx="16" cy="72"/>
                </a:xfrm>
                <a:custGeom>
                  <a:avLst/>
                  <a:gdLst>
                    <a:gd name="T0" fmla="*/ 0 w 7"/>
                    <a:gd name="T1" fmla="*/ 0 h 29"/>
                    <a:gd name="T2" fmla="*/ 1552 w 7"/>
                    <a:gd name="T3" fmla="*/ 103958 h 29"/>
                    <a:gd name="T4" fmla="*/ 12094 w 7"/>
                    <a:gd name="T5" fmla="*/ 67933 h 29"/>
                    <a:gd name="T6" fmla="*/ 8107 w 7"/>
                    <a:gd name="T7" fmla="*/ 50584 h 29"/>
                    <a:gd name="T8" fmla="*/ 1552 w 7"/>
                    <a:gd name="T9" fmla="*/ 9807 h 2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7"/>
                    <a:gd name="T16" fmla="*/ 0 h 29"/>
                    <a:gd name="T17" fmla="*/ 7 w 7"/>
                    <a:gd name="T18" fmla="*/ 29 h 2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7" h="29">
                      <a:moveTo>
                        <a:pt x="0" y="0"/>
                      </a:moveTo>
                      <a:cubicBezTo>
                        <a:pt x="0" y="9"/>
                        <a:pt x="3" y="20"/>
                        <a:pt x="1" y="29"/>
                      </a:cubicBezTo>
                      <a:cubicBezTo>
                        <a:pt x="4" y="26"/>
                        <a:pt x="1" y="19"/>
                        <a:pt x="7" y="19"/>
                      </a:cubicBezTo>
                      <a:cubicBezTo>
                        <a:pt x="6" y="17"/>
                        <a:pt x="5" y="16"/>
                        <a:pt x="5" y="14"/>
                      </a:cubicBezTo>
                      <a:cubicBezTo>
                        <a:pt x="3" y="10"/>
                        <a:pt x="3" y="7"/>
                        <a:pt x="1" y="3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44" name="Freeform 314"/>
                <p:cNvSpPr>
                  <a:spLocks noChangeArrowheads="1"/>
                </p:cNvSpPr>
                <p:nvPr/>
              </p:nvSpPr>
              <p:spPr bwMode="auto">
                <a:xfrm>
                  <a:off x="4052" y="1814"/>
                  <a:ext cx="20" cy="27"/>
                </a:xfrm>
                <a:custGeom>
                  <a:avLst/>
                  <a:gdLst>
                    <a:gd name="T0" fmla="*/ 0 w 9"/>
                    <a:gd name="T1" fmla="*/ 0 h 11"/>
                    <a:gd name="T2" fmla="*/ 7704 w 9"/>
                    <a:gd name="T3" fmla="*/ 35461 h 11"/>
                    <a:gd name="T4" fmla="*/ 11807 w 9"/>
                    <a:gd name="T5" fmla="*/ 2572 h 11"/>
                    <a:gd name="T6" fmla="*/ 0 60000 65536"/>
                    <a:gd name="T7" fmla="*/ 0 60000 65536"/>
                    <a:gd name="T8" fmla="*/ 0 60000 65536"/>
                    <a:gd name="T9" fmla="*/ 0 w 9"/>
                    <a:gd name="T10" fmla="*/ 0 h 11"/>
                    <a:gd name="T11" fmla="*/ 9 w 9"/>
                    <a:gd name="T12" fmla="*/ 11 h 1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" h="11">
                      <a:moveTo>
                        <a:pt x="0" y="0"/>
                      </a:moveTo>
                      <a:cubicBezTo>
                        <a:pt x="3" y="3"/>
                        <a:pt x="5" y="7"/>
                        <a:pt x="6" y="11"/>
                      </a:cubicBezTo>
                      <a:cubicBezTo>
                        <a:pt x="7" y="8"/>
                        <a:pt x="6" y="4"/>
                        <a:pt x="9" y="1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45" name="Freeform 315"/>
                <p:cNvSpPr>
                  <a:spLocks noChangeArrowheads="1"/>
                </p:cNvSpPr>
                <p:nvPr/>
              </p:nvSpPr>
              <p:spPr bwMode="auto">
                <a:xfrm>
                  <a:off x="4156" y="2055"/>
                  <a:ext cx="44" cy="20"/>
                </a:xfrm>
                <a:custGeom>
                  <a:avLst/>
                  <a:gdLst>
                    <a:gd name="T0" fmla="*/ 4349 w 19"/>
                    <a:gd name="T1" fmla="*/ 4092 h 8"/>
                    <a:gd name="T2" fmla="*/ 0 w 19"/>
                    <a:gd name="T3" fmla="*/ 30467 h 8"/>
                    <a:gd name="T4" fmla="*/ 36441 w 19"/>
                    <a:gd name="T5" fmla="*/ 7292 h 8"/>
                    <a:gd name="T6" fmla="*/ 20652 w 19"/>
                    <a:gd name="T7" fmla="*/ 4092 h 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9"/>
                    <a:gd name="T13" fmla="*/ 0 h 8"/>
                    <a:gd name="T14" fmla="*/ 19 w 19"/>
                    <a:gd name="T15" fmla="*/ 8 h 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9" h="8">
                      <a:moveTo>
                        <a:pt x="2" y="1"/>
                      </a:moveTo>
                      <a:cubicBezTo>
                        <a:pt x="4" y="4"/>
                        <a:pt x="2" y="6"/>
                        <a:pt x="0" y="8"/>
                      </a:cubicBezTo>
                      <a:cubicBezTo>
                        <a:pt x="5" y="3"/>
                        <a:pt x="13" y="4"/>
                        <a:pt x="19" y="2"/>
                      </a:cubicBezTo>
                      <a:cubicBezTo>
                        <a:pt x="16" y="2"/>
                        <a:pt x="13" y="0"/>
                        <a:pt x="11" y="1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46" name="Freeform 316"/>
                <p:cNvSpPr>
                  <a:spLocks noChangeArrowheads="1"/>
                </p:cNvSpPr>
                <p:nvPr/>
              </p:nvSpPr>
              <p:spPr bwMode="auto">
                <a:xfrm>
                  <a:off x="4084" y="2200"/>
                  <a:ext cx="37" cy="25"/>
                </a:xfrm>
                <a:custGeom>
                  <a:avLst/>
                  <a:gdLst>
                    <a:gd name="T0" fmla="*/ 0 w 16"/>
                    <a:gd name="T1" fmla="*/ 0 h 10"/>
                    <a:gd name="T2" fmla="*/ 17279 w 16"/>
                    <a:gd name="T3" fmla="*/ 10438 h 10"/>
                    <a:gd name="T4" fmla="*/ 30423 w 16"/>
                    <a:gd name="T5" fmla="*/ 15157 h 10"/>
                    <a:gd name="T6" fmla="*/ 5689 w 16"/>
                    <a:gd name="T7" fmla="*/ 37892 h 1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6"/>
                    <a:gd name="T13" fmla="*/ 0 h 10"/>
                    <a:gd name="T14" fmla="*/ 16 w 16"/>
                    <a:gd name="T15" fmla="*/ 10 h 1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6" h="10">
                      <a:moveTo>
                        <a:pt x="0" y="0"/>
                      </a:moveTo>
                      <a:cubicBezTo>
                        <a:pt x="3" y="2"/>
                        <a:pt x="6" y="3"/>
                        <a:pt x="9" y="3"/>
                      </a:cubicBezTo>
                      <a:cubicBezTo>
                        <a:pt x="12" y="3"/>
                        <a:pt x="14" y="2"/>
                        <a:pt x="16" y="4"/>
                      </a:cubicBezTo>
                      <a:cubicBezTo>
                        <a:pt x="12" y="4"/>
                        <a:pt x="4" y="7"/>
                        <a:pt x="3" y="10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47" name="Freeform 317"/>
                <p:cNvSpPr>
                  <a:spLocks noChangeArrowheads="1"/>
                </p:cNvSpPr>
                <p:nvPr/>
              </p:nvSpPr>
              <p:spPr bwMode="auto">
                <a:xfrm>
                  <a:off x="2419" y="1431"/>
                  <a:ext cx="19" cy="20"/>
                </a:xfrm>
                <a:custGeom>
                  <a:avLst/>
                  <a:gdLst>
                    <a:gd name="T0" fmla="*/ 10210 w 8"/>
                    <a:gd name="T1" fmla="*/ 0 h 8"/>
                    <a:gd name="T2" fmla="*/ 19183 w 8"/>
                    <a:gd name="T3" fmla="*/ 22450 h 8"/>
                    <a:gd name="T4" fmla="*/ 0 w 8"/>
                    <a:gd name="T5" fmla="*/ 30467 h 8"/>
                    <a:gd name="T6" fmla="*/ 0 60000 65536"/>
                    <a:gd name="T7" fmla="*/ 0 60000 65536"/>
                    <a:gd name="T8" fmla="*/ 0 60000 65536"/>
                    <a:gd name="T9" fmla="*/ 0 w 8"/>
                    <a:gd name="T10" fmla="*/ 0 h 8"/>
                    <a:gd name="T11" fmla="*/ 8 w 8"/>
                    <a:gd name="T12" fmla="*/ 8 h 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8" h="8">
                      <a:moveTo>
                        <a:pt x="4" y="0"/>
                      </a:moveTo>
                      <a:cubicBezTo>
                        <a:pt x="2" y="3"/>
                        <a:pt x="5" y="5"/>
                        <a:pt x="8" y="6"/>
                      </a:cubicBezTo>
                      <a:cubicBezTo>
                        <a:pt x="6" y="7"/>
                        <a:pt x="2" y="7"/>
                        <a:pt x="0" y="8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48" name="Freeform 318"/>
                <p:cNvSpPr>
                  <a:spLocks noChangeArrowheads="1"/>
                </p:cNvSpPr>
                <p:nvPr/>
              </p:nvSpPr>
              <p:spPr bwMode="auto">
                <a:xfrm>
                  <a:off x="2707" y="1562"/>
                  <a:ext cx="23" cy="20"/>
                </a:xfrm>
                <a:custGeom>
                  <a:avLst/>
                  <a:gdLst>
                    <a:gd name="T0" fmla="*/ 0 w 10"/>
                    <a:gd name="T1" fmla="*/ 0 h 8"/>
                    <a:gd name="T2" fmla="*/ 18080 w 10"/>
                    <a:gd name="T3" fmla="*/ 0 h 8"/>
                    <a:gd name="T4" fmla="*/ 10939 w 10"/>
                    <a:gd name="T5" fmla="*/ 30467 h 8"/>
                    <a:gd name="T6" fmla="*/ 0 60000 65536"/>
                    <a:gd name="T7" fmla="*/ 0 60000 65536"/>
                    <a:gd name="T8" fmla="*/ 0 60000 65536"/>
                    <a:gd name="T9" fmla="*/ 0 w 10"/>
                    <a:gd name="T10" fmla="*/ 0 h 8"/>
                    <a:gd name="T11" fmla="*/ 10 w 10"/>
                    <a:gd name="T12" fmla="*/ 8 h 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0" h="8">
                      <a:moveTo>
                        <a:pt x="0" y="0"/>
                      </a:moveTo>
                      <a:cubicBezTo>
                        <a:pt x="3" y="2"/>
                        <a:pt x="7" y="0"/>
                        <a:pt x="10" y="0"/>
                      </a:cubicBezTo>
                      <a:cubicBezTo>
                        <a:pt x="8" y="2"/>
                        <a:pt x="7" y="5"/>
                        <a:pt x="6" y="8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49" name="Freeform 319"/>
                <p:cNvSpPr>
                  <a:spLocks noChangeArrowheads="1"/>
                </p:cNvSpPr>
                <p:nvPr/>
              </p:nvSpPr>
              <p:spPr bwMode="auto">
                <a:xfrm>
                  <a:off x="2920" y="1704"/>
                  <a:ext cx="30" cy="15"/>
                </a:xfrm>
                <a:custGeom>
                  <a:avLst/>
                  <a:gdLst>
                    <a:gd name="T0" fmla="*/ 0 w 13"/>
                    <a:gd name="T1" fmla="*/ 19530 h 6"/>
                    <a:gd name="T2" fmla="*/ 16765 w 13"/>
                    <a:gd name="T3" fmla="*/ 0 h 6"/>
                    <a:gd name="T4" fmla="*/ 24028 w 13"/>
                    <a:gd name="T5" fmla="*/ 22738 h 6"/>
                    <a:gd name="T6" fmla="*/ 16765 w 13"/>
                    <a:gd name="T7" fmla="*/ 19530 h 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"/>
                    <a:gd name="T13" fmla="*/ 0 h 6"/>
                    <a:gd name="T14" fmla="*/ 13 w 13"/>
                    <a:gd name="T15" fmla="*/ 6 h 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" h="6">
                      <a:moveTo>
                        <a:pt x="0" y="5"/>
                      </a:moveTo>
                      <a:cubicBezTo>
                        <a:pt x="3" y="6"/>
                        <a:pt x="6" y="1"/>
                        <a:pt x="9" y="0"/>
                      </a:cubicBezTo>
                      <a:cubicBezTo>
                        <a:pt x="9" y="3"/>
                        <a:pt x="11" y="5"/>
                        <a:pt x="13" y="6"/>
                      </a:cubicBezTo>
                      <a:cubicBezTo>
                        <a:pt x="11" y="6"/>
                        <a:pt x="10" y="5"/>
                        <a:pt x="9" y="5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50" name="Freeform 320"/>
                <p:cNvSpPr>
                  <a:spLocks noChangeArrowheads="1"/>
                </p:cNvSpPr>
                <p:nvPr/>
              </p:nvSpPr>
              <p:spPr bwMode="auto">
                <a:xfrm>
                  <a:off x="3697" y="2373"/>
                  <a:ext cx="23" cy="15"/>
                </a:xfrm>
                <a:custGeom>
                  <a:avLst/>
                  <a:gdLst>
                    <a:gd name="T0" fmla="*/ 0 w 10"/>
                    <a:gd name="T1" fmla="*/ 22738 h 6"/>
                    <a:gd name="T2" fmla="*/ 12533 w 10"/>
                    <a:gd name="T3" fmla="*/ 0 h 6"/>
                    <a:gd name="T4" fmla="*/ 18080 w 10"/>
                    <a:gd name="T5" fmla="*/ 15158 h 6"/>
                    <a:gd name="T6" fmla="*/ 0 60000 65536"/>
                    <a:gd name="T7" fmla="*/ 0 60000 65536"/>
                    <a:gd name="T8" fmla="*/ 0 60000 65536"/>
                    <a:gd name="T9" fmla="*/ 0 w 10"/>
                    <a:gd name="T10" fmla="*/ 0 h 6"/>
                    <a:gd name="T11" fmla="*/ 10 w 10"/>
                    <a:gd name="T12" fmla="*/ 6 h 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0" h="6">
                      <a:moveTo>
                        <a:pt x="0" y="6"/>
                      </a:moveTo>
                      <a:cubicBezTo>
                        <a:pt x="3" y="6"/>
                        <a:pt x="5" y="3"/>
                        <a:pt x="7" y="0"/>
                      </a:cubicBezTo>
                      <a:cubicBezTo>
                        <a:pt x="7" y="2"/>
                        <a:pt x="8" y="3"/>
                        <a:pt x="10" y="4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51" name="Freeform 321"/>
                <p:cNvSpPr>
                  <a:spLocks noChangeArrowheads="1"/>
                </p:cNvSpPr>
                <p:nvPr/>
              </p:nvSpPr>
              <p:spPr bwMode="auto">
                <a:xfrm>
                  <a:off x="2289" y="2302"/>
                  <a:ext cx="30" cy="33"/>
                </a:xfrm>
                <a:custGeom>
                  <a:avLst/>
                  <a:gdLst>
                    <a:gd name="T0" fmla="*/ 1842 w 13"/>
                    <a:gd name="T1" fmla="*/ 0 h 13"/>
                    <a:gd name="T2" fmla="*/ 0 w 13"/>
                    <a:gd name="T3" fmla="*/ 57009 h 13"/>
                    <a:gd name="T4" fmla="*/ 24028 w 13"/>
                    <a:gd name="T5" fmla="*/ 51653 h 13"/>
                    <a:gd name="T6" fmla="*/ 0 60000 65536"/>
                    <a:gd name="T7" fmla="*/ 0 60000 65536"/>
                    <a:gd name="T8" fmla="*/ 0 60000 65536"/>
                    <a:gd name="T9" fmla="*/ 0 w 13"/>
                    <a:gd name="T10" fmla="*/ 0 h 13"/>
                    <a:gd name="T11" fmla="*/ 13 w 13"/>
                    <a:gd name="T12" fmla="*/ 13 h 1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3" h="13">
                      <a:moveTo>
                        <a:pt x="1" y="0"/>
                      </a:moveTo>
                      <a:cubicBezTo>
                        <a:pt x="3" y="4"/>
                        <a:pt x="6" y="9"/>
                        <a:pt x="0" y="13"/>
                      </a:cubicBezTo>
                      <a:cubicBezTo>
                        <a:pt x="4" y="10"/>
                        <a:pt x="9" y="13"/>
                        <a:pt x="13" y="12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52" name="Freeform 322"/>
                <p:cNvSpPr>
                  <a:spLocks noChangeArrowheads="1"/>
                </p:cNvSpPr>
                <p:nvPr/>
              </p:nvSpPr>
              <p:spPr bwMode="auto">
                <a:xfrm>
                  <a:off x="3687" y="1865"/>
                  <a:ext cx="33" cy="37"/>
                </a:xfrm>
                <a:custGeom>
                  <a:avLst/>
                  <a:gdLst>
                    <a:gd name="T0" fmla="*/ 31576 w 14"/>
                    <a:gd name="T1" fmla="*/ 23473 h 15"/>
                    <a:gd name="T2" fmla="*/ 31576 w 14"/>
                    <a:gd name="T3" fmla="*/ 50500 h 15"/>
                    <a:gd name="T4" fmla="*/ 16146 w 14"/>
                    <a:gd name="T5" fmla="*/ 27210 h 15"/>
                    <a:gd name="T6" fmla="*/ 0 w 14"/>
                    <a:gd name="T7" fmla="*/ 0 h 1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4"/>
                    <a:gd name="T13" fmla="*/ 0 h 15"/>
                    <a:gd name="T14" fmla="*/ 14 w 14"/>
                    <a:gd name="T15" fmla="*/ 15 h 1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4" h="15">
                      <a:moveTo>
                        <a:pt x="14" y="7"/>
                      </a:moveTo>
                      <a:cubicBezTo>
                        <a:pt x="12" y="10"/>
                        <a:pt x="12" y="12"/>
                        <a:pt x="14" y="15"/>
                      </a:cubicBezTo>
                      <a:cubicBezTo>
                        <a:pt x="11" y="14"/>
                        <a:pt x="9" y="10"/>
                        <a:pt x="7" y="8"/>
                      </a:cubicBezTo>
                      <a:cubicBezTo>
                        <a:pt x="4" y="5"/>
                        <a:pt x="2" y="3"/>
                        <a:pt x="0" y="0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53" name="Freeform 323"/>
                <p:cNvSpPr>
                  <a:spLocks noChangeArrowheads="1"/>
                </p:cNvSpPr>
                <p:nvPr/>
              </p:nvSpPr>
              <p:spPr bwMode="auto">
                <a:xfrm>
                  <a:off x="3792" y="2487"/>
                  <a:ext cx="23" cy="30"/>
                </a:xfrm>
                <a:custGeom>
                  <a:avLst/>
                  <a:gdLst>
                    <a:gd name="T0" fmla="*/ 13908 w 10"/>
                    <a:gd name="T1" fmla="*/ 45905 h 12"/>
                    <a:gd name="T2" fmla="*/ 0 w 10"/>
                    <a:gd name="T3" fmla="*/ 7812 h 12"/>
                    <a:gd name="T4" fmla="*/ 18080 w 10"/>
                    <a:gd name="T5" fmla="*/ 4875 h 12"/>
                    <a:gd name="T6" fmla="*/ 0 60000 65536"/>
                    <a:gd name="T7" fmla="*/ 0 60000 65536"/>
                    <a:gd name="T8" fmla="*/ 0 60000 65536"/>
                    <a:gd name="T9" fmla="*/ 0 w 10"/>
                    <a:gd name="T10" fmla="*/ 0 h 12"/>
                    <a:gd name="T11" fmla="*/ 10 w 10"/>
                    <a:gd name="T12" fmla="*/ 12 h 1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0" h="12">
                      <a:moveTo>
                        <a:pt x="8" y="12"/>
                      </a:moveTo>
                      <a:cubicBezTo>
                        <a:pt x="8" y="7"/>
                        <a:pt x="5" y="3"/>
                        <a:pt x="0" y="2"/>
                      </a:cubicBezTo>
                      <a:cubicBezTo>
                        <a:pt x="3" y="1"/>
                        <a:pt x="6" y="0"/>
                        <a:pt x="10" y="1"/>
                      </a:cubicBezTo>
                    </a:path>
                  </a:pathLst>
                </a:custGeom>
                <a:solidFill>
                  <a:srgbClr val="58585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54" name="Freeform 324"/>
                <p:cNvSpPr>
                  <a:spLocks noChangeArrowheads="1"/>
                </p:cNvSpPr>
                <p:nvPr/>
              </p:nvSpPr>
              <p:spPr bwMode="auto">
                <a:xfrm>
                  <a:off x="2220" y="1706"/>
                  <a:ext cx="320" cy="65"/>
                </a:xfrm>
                <a:custGeom>
                  <a:avLst/>
                  <a:gdLst>
                    <a:gd name="T0" fmla="*/ 267559 w 138"/>
                    <a:gd name="T1" fmla="*/ 0 h 26"/>
                    <a:gd name="T2" fmla="*/ 55770 w 138"/>
                    <a:gd name="T3" fmla="*/ 42780 h 26"/>
                    <a:gd name="T4" fmla="*/ 0 w 138"/>
                    <a:gd name="T5" fmla="*/ 99613 h 26"/>
                    <a:gd name="T6" fmla="*/ 0 60000 65536"/>
                    <a:gd name="T7" fmla="*/ 0 60000 65536"/>
                    <a:gd name="T8" fmla="*/ 0 60000 65536"/>
                    <a:gd name="T9" fmla="*/ 0 w 138"/>
                    <a:gd name="T10" fmla="*/ 0 h 26"/>
                    <a:gd name="T11" fmla="*/ 138 w 138"/>
                    <a:gd name="T12" fmla="*/ 26 h 2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38" h="26">
                      <a:moveTo>
                        <a:pt x="138" y="0"/>
                      </a:moveTo>
                      <a:cubicBezTo>
                        <a:pt x="113" y="25"/>
                        <a:pt x="61" y="3"/>
                        <a:pt x="29" y="11"/>
                      </a:cubicBezTo>
                      <a:cubicBezTo>
                        <a:pt x="17" y="14"/>
                        <a:pt x="11" y="25"/>
                        <a:pt x="0" y="26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55" name="Freeform 325"/>
                <p:cNvSpPr>
                  <a:spLocks noChangeArrowheads="1"/>
                </p:cNvSpPr>
                <p:nvPr/>
              </p:nvSpPr>
              <p:spPr bwMode="auto">
                <a:xfrm>
                  <a:off x="3458" y="1289"/>
                  <a:ext cx="76" cy="98"/>
                </a:xfrm>
                <a:custGeom>
                  <a:avLst/>
                  <a:gdLst>
                    <a:gd name="T0" fmla="*/ 0 w 33"/>
                    <a:gd name="T1" fmla="*/ 0 h 40"/>
                    <a:gd name="T2" fmla="*/ 11032 w 33"/>
                    <a:gd name="T3" fmla="*/ 85895 h 40"/>
                    <a:gd name="T4" fmla="*/ 60125 w 33"/>
                    <a:gd name="T5" fmla="*/ 127182 h 40"/>
                    <a:gd name="T6" fmla="*/ 0 60000 65536"/>
                    <a:gd name="T7" fmla="*/ 0 60000 65536"/>
                    <a:gd name="T8" fmla="*/ 0 60000 65536"/>
                    <a:gd name="T9" fmla="*/ 0 w 33"/>
                    <a:gd name="T10" fmla="*/ 0 h 40"/>
                    <a:gd name="T11" fmla="*/ 33 w 33"/>
                    <a:gd name="T12" fmla="*/ 40 h 4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33" h="40">
                      <a:moveTo>
                        <a:pt x="0" y="0"/>
                      </a:moveTo>
                      <a:cubicBezTo>
                        <a:pt x="1" y="9"/>
                        <a:pt x="0" y="21"/>
                        <a:pt x="6" y="27"/>
                      </a:cubicBezTo>
                      <a:cubicBezTo>
                        <a:pt x="12" y="35"/>
                        <a:pt x="25" y="35"/>
                        <a:pt x="33" y="4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56" name="Freeform 326"/>
                <p:cNvSpPr>
                  <a:spLocks noChangeArrowheads="1"/>
                </p:cNvSpPr>
                <p:nvPr/>
              </p:nvSpPr>
              <p:spPr bwMode="auto">
                <a:xfrm>
                  <a:off x="3402" y="1340"/>
                  <a:ext cx="54" cy="75"/>
                </a:xfrm>
                <a:custGeom>
                  <a:avLst/>
                  <a:gdLst>
                    <a:gd name="T0" fmla="*/ 49919 w 23"/>
                    <a:gd name="T1" fmla="*/ 0 h 30"/>
                    <a:gd name="T2" fmla="*/ 32330 w 23"/>
                    <a:gd name="T3" fmla="*/ 88675 h 30"/>
                    <a:gd name="T4" fmla="*/ 0 w 23"/>
                    <a:gd name="T5" fmla="*/ 114770 h 30"/>
                    <a:gd name="T6" fmla="*/ 0 60000 65536"/>
                    <a:gd name="T7" fmla="*/ 0 60000 65536"/>
                    <a:gd name="T8" fmla="*/ 0 60000 65536"/>
                    <a:gd name="T9" fmla="*/ 0 w 23"/>
                    <a:gd name="T10" fmla="*/ 0 h 30"/>
                    <a:gd name="T11" fmla="*/ 23 w 23"/>
                    <a:gd name="T12" fmla="*/ 30 h 3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3" h="30">
                      <a:moveTo>
                        <a:pt x="23" y="0"/>
                      </a:moveTo>
                      <a:cubicBezTo>
                        <a:pt x="18" y="7"/>
                        <a:pt x="22" y="16"/>
                        <a:pt x="15" y="23"/>
                      </a:cubicBezTo>
                      <a:cubicBezTo>
                        <a:pt x="11" y="27"/>
                        <a:pt x="5" y="27"/>
                        <a:pt x="0" y="3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57" name="Freeform 327"/>
                <p:cNvSpPr>
                  <a:spLocks noChangeArrowheads="1"/>
                </p:cNvSpPr>
                <p:nvPr/>
              </p:nvSpPr>
              <p:spPr bwMode="auto">
                <a:xfrm>
                  <a:off x="3701" y="1362"/>
                  <a:ext cx="75" cy="74"/>
                </a:xfrm>
                <a:custGeom>
                  <a:avLst/>
                  <a:gdLst>
                    <a:gd name="T0" fmla="*/ 68313 w 32"/>
                    <a:gd name="T1" fmla="*/ 0 h 30"/>
                    <a:gd name="T2" fmla="*/ 40798 w 32"/>
                    <a:gd name="T3" fmla="*/ 84932 h 30"/>
                    <a:gd name="T4" fmla="*/ 0 w 32"/>
                    <a:gd name="T5" fmla="*/ 98871 h 30"/>
                    <a:gd name="T6" fmla="*/ 0 60000 65536"/>
                    <a:gd name="T7" fmla="*/ 0 60000 65536"/>
                    <a:gd name="T8" fmla="*/ 0 60000 65536"/>
                    <a:gd name="T9" fmla="*/ 0 w 32"/>
                    <a:gd name="T10" fmla="*/ 0 h 30"/>
                    <a:gd name="T11" fmla="*/ 32 w 32"/>
                    <a:gd name="T12" fmla="*/ 30 h 3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32" h="30">
                      <a:moveTo>
                        <a:pt x="32" y="0"/>
                      </a:moveTo>
                      <a:cubicBezTo>
                        <a:pt x="30" y="8"/>
                        <a:pt x="26" y="20"/>
                        <a:pt x="19" y="25"/>
                      </a:cubicBezTo>
                      <a:cubicBezTo>
                        <a:pt x="12" y="30"/>
                        <a:pt x="7" y="27"/>
                        <a:pt x="0" y="29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58" name="Freeform 328"/>
                <p:cNvSpPr>
                  <a:spLocks noChangeArrowheads="1"/>
                </p:cNvSpPr>
                <p:nvPr/>
              </p:nvSpPr>
              <p:spPr bwMode="auto">
                <a:xfrm>
                  <a:off x="3857" y="1587"/>
                  <a:ext cx="65" cy="27"/>
                </a:xfrm>
                <a:custGeom>
                  <a:avLst/>
                  <a:gdLst>
                    <a:gd name="T0" fmla="*/ 54946 w 28"/>
                    <a:gd name="T1" fmla="*/ 35461 h 11"/>
                    <a:gd name="T2" fmla="*/ 0 w 28"/>
                    <a:gd name="T3" fmla="*/ 0 h 11"/>
                    <a:gd name="T4" fmla="*/ 0 60000 65536"/>
                    <a:gd name="T5" fmla="*/ 0 60000 65536"/>
                    <a:gd name="T6" fmla="*/ 0 w 28"/>
                    <a:gd name="T7" fmla="*/ 0 h 11"/>
                    <a:gd name="T8" fmla="*/ 28 w 28"/>
                    <a:gd name="T9" fmla="*/ 11 h 11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28" h="11">
                      <a:moveTo>
                        <a:pt x="28" y="11"/>
                      </a:moveTo>
                      <a:cubicBezTo>
                        <a:pt x="19" y="9"/>
                        <a:pt x="7" y="8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59" name="Freeform 329"/>
                <p:cNvSpPr>
                  <a:spLocks noChangeArrowheads="1"/>
                </p:cNvSpPr>
                <p:nvPr/>
              </p:nvSpPr>
              <p:spPr bwMode="auto">
                <a:xfrm>
                  <a:off x="4091" y="2016"/>
                  <a:ext cx="93" cy="44"/>
                </a:xfrm>
                <a:custGeom>
                  <a:avLst/>
                  <a:gdLst>
                    <a:gd name="T0" fmla="*/ 79278 w 40"/>
                    <a:gd name="T1" fmla="*/ 56305 h 18"/>
                    <a:gd name="T2" fmla="*/ 29688 w 40"/>
                    <a:gd name="T3" fmla="*/ 46943 h 18"/>
                    <a:gd name="T4" fmla="*/ 0 w 40"/>
                    <a:gd name="T5" fmla="*/ 0 h 18"/>
                    <a:gd name="T6" fmla="*/ 0 60000 65536"/>
                    <a:gd name="T7" fmla="*/ 0 60000 65536"/>
                    <a:gd name="T8" fmla="*/ 0 60000 65536"/>
                    <a:gd name="T9" fmla="*/ 0 w 40"/>
                    <a:gd name="T10" fmla="*/ 0 h 18"/>
                    <a:gd name="T11" fmla="*/ 40 w 40"/>
                    <a:gd name="T12" fmla="*/ 18 h 1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40" h="18">
                      <a:moveTo>
                        <a:pt x="40" y="18"/>
                      </a:moveTo>
                      <a:cubicBezTo>
                        <a:pt x="32" y="16"/>
                        <a:pt x="21" y="18"/>
                        <a:pt x="15" y="15"/>
                      </a:cubicBezTo>
                      <a:cubicBezTo>
                        <a:pt x="8" y="12"/>
                        <a:pt x="6" y="4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60" name="Freeform 330"/>
                <p:cNvSpPr>
                  <a:spLocks noChangeArrowheads="1"/>
                </p:cNvSpPr>
                <p:nvPr/>
              </p:nvSpPr>
              <p:spPr bwMode="auto">
                <a:xfrm>
                  <a:off x="2987" y="1313"/>
                  <a:ext cx="67" cy="119"/>
                </a:xfrm>
                <a:custGeom>
                  <a:avLst/>
                  <a:gdLst>
                    <a:gd name="T0" fmla="*/ 7435 w 29"/>
                    <a:gd name="T1" fmla="*/ 0 h 48"/>
                    <a:gd name="T2" fmla="*/ 54446 w 29"/>
                    <a:gd name="T3" fmla="*/ 169687 h 48"/>
                    <a:gd name="T4" fmla="*/ 0 60000 65536"/>
                    <a:gd name="T5" fmla="*/ 0 60000 65536"/>
                    <a:gd name="T6" fmla="*/ 0 w 29"/>
                    <a:gd name="T7" fmla="*/ 0 h 48"/>
                    <a:gd name="T8" fmla="*/ 29 w 29"/>
                    <a:gd name="T9" fmla="*/ 48 h 48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29" h="48">
                      <a:moveTo>
                        <a:pt x="4" y="0"/>
                      </a:moveTo>
                      <a:cubicBezTo>
                        <a:pt x="0" y="16"/>
                        <a:pt x="15" y="39"/>
                        <a:pt x="29" y="48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61" name="Freeform 331"/>
                <p:cNvSpPr>
                  <a:spLocks noChangeArrowheads="1"/>
                </p:cNvSpPr>
                <p:nvPr/>
              </p:nvSpPr>
              <p:spPr bwMode="auto">
                <a:xfrm>
                  <a:off x="2192" y="1501"/>
                  <a:ext cx="116" cy="119"/>
                </a:xfrm>
                <a:custGeom>
                  <a:avLst/>
                  <a:gdLst>
                    <a:gd name="T0" fmla="*/ 0 w 50"/>
                    <a:gd name="T1" fmla="*/ 0 h 48"/>
                    <a:gd name="T2" fmla="*/ 38647 w 50"/>
                    <a:gd name="T3" fmla="*/ 95617 h 48"/>
                    <a:gd name="T4" fmla="*/ 97315 w 50"/>
                    <a:gd name="T5" fmla="*/ 169687 h 48"/>
                    <a:gd name="T6" fmla="*/ 0 60000 65536"/>
                    <a:gd name="T7" fmla="*/ 0 60000 65536"/>
                    <a:gd name="T8" fmla="*/ 0 60000 65536"/>
                    <a:gd name="T9" fmla="*/ 0 w 50"/>
                    <a:gd name="T10" fmla="*/ 0 h 48"/>
                    <a:gd name="T11" fmla="*/ 50 w 50"/>
                    <a:gd name="T12" fmla="*/ 48 h 4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0" h="48">
                      <a:moveTo>
                        <a:pt x="0" y="0"/>
                      </a:moveTo>
                      <a:cubicBezTo>
                        <a:pt x="9" y="7"/>
                        <a:pt x="12" y="18"/>
                        <a:pt x="20" y="27"/>
                      </a:cubicBezTo>
                      <a:cubicBezTo>
                        <a:pt x="28" y="36"/>
                        <a:pt x="43" y="37"/>
                        <a:pt x="50" y="48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62" name="Freeform 332"/>
                <p:cNvSpPr>
                  <a:spLocks noChangeArrowheads="1"/>
                </p:cNvSpPr>
                <p:nvPr/>
              </p:nvSpPr>
              <p:spPr bwMode="auto">
                <a:xfrm>
                  <a:off x="2231" y="1557"/>
                  <a:ext cx="35" cy="67"/>
                </a:xfrm>
                <a:custGeom>
                  <a:avLst/>
                  <a:gdLst>
                    <a:gd name="T0" fmla="*/ 0 w 15"/>
                    <a:gd name="T1" fmla="*/ 0 h 27"/>
                    <a:gd name="T2" fmla="*/ 12451 w 15"/>
                    <a:gd name="T3" fmla="*/ 96160 h 27"/>
                    <a:gd name="T4" fmla="*/ 0 60000 65536"/>
                    <a:gd name="T5" fmla="*/ 0 60000 65536"/>
                    <a:gd name="T6" fmla="*/ 0 w 15"/>
                    <a:gd name="T7" fmla="*/ 0 h 27"/>
                    <a:gd name="T8" fmla="*/ 15 w 15"/>
                    <a:gd name="T9" fmla="*/ 27 h 2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5" h="27">
                      <a:moveTo>
                        <a:pt x="0" y="0"/>
                      </a:moveTo>
                      <a:cubicBezTo>
                        <a:pt x="6" y="8"/>
                        <a:pt x="15" y="19"/>
                        <a:pt x="6" y="27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63" name="Freeform 333"/>
                <p:cNvSpPr>
                  <a:spLocks noChangeArrowheads="1"/>
                </p:cNvSpPr>
                <p:nvPr/>
              </p:nvSpPr>
              <p:spPr bwMode="auto">
                <a:xfrm>
                  <a:off x="2145" y="2038"/>
                  <a:ext cx="58" cy="84"/>
                </a:xfrm>
                <a:custGeom>
                  <a:avLst/>
                  <a:gdLst>
                    <a:gd name="T0" fmla="*/ 0 w 25"/>
                    <a:gd name="T1" fmla="*/ 0 h 34"/>
                    <a:gd name="T2" fmla="*/ 48785 w 25"/>
                    <a:gd name="T3" fmla="*/ 116913 h 34"/>
                    <a:gd name="T4" fmla="*/ 0 60000 65536"/>
                    <a:gd name="T5" fmla="*/ 0 60000 65536"/>
                    <a:gd name="T6" fmla="*/ 0 w 25"/>
                    <a:gd name="T7" fmla="*/ 0 h 34"/>
                    <a:gd name="T8" fmla="*/ 25 w 25"/>
                    <a:gd name="T9" fmla="*/ 34 h 34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25" h="34">
                      <a:moveTo>
                        <a:pt x="0" y="0"/>
                      </a:moveTo>
                      <a:cubicBezTo>
                        <a:pt x="13" y="9"/>
                        <a:pt x="19" y="19"/>
                        <a:pt x="25" y="34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64" name="Freeform 334"/>
                <p:cNvSpPr>
                  <a:spLocks noChangeArrowheads="1"/>
                </p:cNvSpPr>
                <p:nvPr/>
              </p:nvSpPr>
              <p:spPr bwMode="auto">
                <a:xfrm>
                  <a:off x="3342" y="2426"/>
                  <a:ext cx="9" cy="32"/>
                </a:xfrm>
                <a:custGeom>
                  <a:avLst/>
                  <a:gdLst>
                    <a:gd name="T0" fmla="*/ 0 w 4"/>
                    <a:gd name="T1" fmla="*/ 0 h 13"/>
                    <a:gd name="T2" fmla="*/ 5821 w 4"/>
                    <a:gd name="T3" fmla="*/ 43207 h 13"/>
                    <a:gd name="T4" fmla="*/ 0 60000 65536"/>
                    <a:gd name="T5" fmla="*/ 0 60000 65536"/>
                    <a:gd name="T6" fmla="*/ 0 w 4"/>
                    <a:gd name="T7" fmla="*/ 0 h 13"/>
                    <a:gd name="T8" fmla="*/ 4 w 4"/>
                    <a:gd name="T9" fmla="*/ 13 h 13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4" h="13">
                      <a:moveTo>
                        <a:pt x="0" y="0"/>
                      </a:moveTo>
                      <a:cubicBezTo>
                        <a:pt x="0" y="3"/>
                        <a:pt x="2" y="10"/>
                        <a:pt x="4" y="13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65" name="Freeform 335"/>
                <p:cNvSpPr>
                  <a:spLocks noChangeArrowheads="1"/>
                </p:cNvSpPr>
                <p:nvPr/>
              </p:nvSpPr>
              <p:spPr bwMode="auto">
                <a:xfrm>
                  <a:off x="2823" y="2136"/>
                  <a:ext cx="60" cy="67"/>
                </a:xfrm>
                <a:custGeom>
                  <a:avLst/>
                  <a:gdLst>
                    <a:gd name="T0" fmla="*/ 46650 w 26"/>
                    <a:gd name="T1" fmla="*/ 0 h 27"/>
                    <a:gd name="T2" fmla="*/ 0 w 26"/>
                    <a:gd name="T3" fmla="*/ 96160 h 27"/>
                    <a:gd name="T4" fmla="*/ 0 60000 65536"/>
                    <a:gd name="T5" fmla="*/ 0 60000 65536"/>
                    <a:gd name="T6" fmla="*/ 0 w 26"/>
                    <a:gd name="T7" fmla="*/ 0 h 27"/>
                    <a:gd name="T8" fmla="*/ 26 w 26"/>
                    <a:gd name="T9" fmla="*/ 27 h 2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26" h="27">
                      <a:moveTo>
                        <a:pt x="25" y="0"/>
                      </a:moveTo>
                      <a:cubicBezTo>
                        <a:pt x="26" y="12"/>
                        <a:pt x="9" y="24"/>
                        <a:pt x="0" y="27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66" name="Freeform 336"/>
                <p:cNvSpPr>
                  <a:spLocks noChangeArrowheads="1"/>
                </p:cNvSpPr>
                <p:nvPr/>
              </p:nvSpPr>
              <p:spPr bwMode="auto">
                <a:xfrm>
                  <a:off x="2901" y="2212"/>
                  <a:ext cx="58" cy="15"/>
                </a:xfrm>
                <a:custGeom>
                  <a:avLst/>
                  <a:gdLst>
                    <a:gd name="T0" fmla="*/ 48785 w 25"/>
                    <a:gd name="T1" fmla="*/ 22738 h 6"/>
                    <a:gd name="T2" fmla="*/ 0 w 25"/>
                    <a:gd name="T3" fmla="*/ 0 h 6"/>
                    <a:gd name="T4" fmla="*/ 0 60000 65536"/>
                    <a:gd name="T5" fmla="*/ 0 60000 65536"/>
                    <a:gd name="T6" fmla="*/ 0 w 25"/>
                    <a:gd name="T7" fmla="*/ 0 h 6"/>
                    <a:gd name="T8" fmla="*/ 25 w 25"/>
                    <a:gd name="T9" fmla="*/ 6 h 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25" h="6">
                      <a:moveTo>
                        <a:pt x="25" y="6"/>
                      </a:moveTo>
                      <a:cubicBezTo>
                        <a:pt x="14" y="0"/>
                        <a:pt x="0" y="0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67" name="Freeform 337"/>
                <p:cNvSpPr>
                  <a:spLocks noChangeArrowheads="1"/>
                </p:cNvSpPr>
                <p:nvPr/>
              </p:nvSpPr>
              <p:spPr bwMode="auto">
                <a:xfrm>
                  <a:off x="3514" y="2626"/>
                  <a:ext cx="118" cy="55"/>
                </a:xfrm>
                <a:custGeom>
                  <a:avLst/>
                  <a:gdLst>
                    <a:gd name="T0" fmla="*/ 96950 w 51"/>
                    <a:gd name="T1" fmla="*/ 83800 h 22"/>
                    <a:gd name="T2" fmla="*/ 0 w 51"/>
                    <a:gd name="T3" fmla="*/ 15157 h 22"/>
                    <a:gd name="T4" fmla="*/ 0 60000 65536"/>
                    <a:gd name="T5" fmla="*/ 0 60000 65536"/>
                    <a:gd name="T6" fmla="*/ 0 w 51"/>
                    <a:gd name="T7" fmla="*/ 0 h 22"/>
                    <a:gd name="T8" fmla="*/ 51 w 51"/>
                    <a:gd name="T9" fmla="*/ 22 h 22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51" h="22">
                      <a:moveTo>
                        <a:pt x="51" y="22"/>
                      </a:moveTo>
                      <a:cubicBezTo>
                        <a:pt x="31" y="15"/>
                        <a:pt x="23" y="0"/>
                        <a:pt x="0" y="4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68" name="Freeform 338"/>
                <p:cNvSpPr>
                  <a:spLocks noChangeArrowheads="1"/>
                </p:cNvSpPr>
                <p:nvPr/>
              </p:nvSpPr>
              <p:spPr bwMode="auto">
                <a:xfrm>
                  <a:off x="3405" y="2732"/>
                  <a:ext cx="32" cy="76"/>
                </a:xfrm>
                <a:custGeom>
                  <a:avLst/>
                  <a:gdLst>
                    <a:gd name="T0" fmla="*/ 0 w 14"/>
                    <a:gd name="T1" fmla="*/ 0 h 31"/>
                    <a:gd name="T2" fmla="*/ 22523 w 14"/>
                    <a:gd name="T3" fmla="*/ 99021 h 31"/>
                    <a:gd name="T4" fmla="*/ 0 60000 65536"/>
                    <a:gd name="T5" fmla="*/ 0 60000 65536"/>
                    <a:gd name="T6" fmla="*/ 0 w 14"/>
                    <a:gd name="T7" fmla="*/ 0 h 31"/>
                    <a:gd name="T8" fmla="*/ 14 w 14"/>
                    <a:gd name="T9" fmla="*/ 31 h 31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4" h="31">
                      <a:moveTo>
                        <a:pt x="0" y="0"/>
                      </a:moveTo>
                      <a:cubicBezTo>
                        <a:pt x="10" y="6"/>
                        <a:pt x="14" y="19"/>
                        <a:pt x="13" y="31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69" name="Freeform 339"/>
                <p:cNvSpPr>
                  <a:spLocks noChangeArrowheads="1"/>
                </p:cNvSpPr>
                <p:nvPr/>
              </p:nvSpPr>
              <p:spPr bwMode="auto">
                <a:xfrm>
                  <a:off x="2616" y="1253"/>
                  <a:ext cx="58" cy="161"/>
                </a:xfrm>
                <a:custGeom>
                  <a:avLst/>
                  <a:gdLst>
                    <a:gd name="T0" fmla="*/ 0 w 25"/>
                    <a:gd name="T1" fmla="*/ 0 h 65"/>
                    <a:gd name="T2" fmla="*/ 48785 w 25"/>
                    <a:gd name="T3" fmla="*/ 228142 h 65"/>
                    <a:gd name="T4" fmla="*/ 0 60000 65536"/>
                    <a:gd name="T5" fmla="*/ 0 60000 65536"/>
                    <a:gd name="T6" fmla="*/ 0 w 25"/>
                    <a:gd name="T7" fmla="*/ 0 h 65"/>
                    <a:gd name="T8" fmla="*/ 25 w 25"/>
                    <a:gd name="T9" fmla="*/ 65 h 6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25" h="65">
                      <a:moveTo>
                        <a:pt x="0" y="0"/>
                      </a:moveTo>
                      <a:cubicBezTo>
                        <a:pt x="5" y="17"/>
                        <a:pt x="1" y="61"/>
                        <a:pt x="25" y="65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70" name="Freeform 340"/>
                <p:cNvSpPr>
                  <a:spLocks noChangeArrowheads="1"/>
                </p:cNvSpPr>
                <p:nvPr/>
              </p:nvSpPr>
              <p:spPr bwMode="auto">
                <a:xfrm>
                  <a:off x="2375" y="1438"/>
                  <a:ext cx="141" cy="30"/>
                </a:xfrm>
                <a:custGeom>
                  <a:avLst/>
                  <a:gdLst>
                    <a:gd name="T0" fmla="*/ 115017 w 61"/>
                    <a:gd name="T1" fmla="*/ 4875 h 12"/>
                    <a:gd name="T2" fmla="*/ 0 w 61"/>
                    <a:gd name="T3" fmla="*/ 45905 h 12"/>
                    <a:gd name="T4" fmla="*/ 0 60000 65536"/>
                    <a:gd name="T5" fmla="*/ 0 60000 65536"/>
                    <a:gd name="T6" fmla="*/ 0 w 61"/>
                    <a:gd name="T7" fmla="*/ 0 h 12"/>
                    <a:gd name="T8" fmla="*/ 61 w 61"/>
                    <a:gd name="T9" fmla="*/ 12 h 12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61" h="12">
                      <a:moveTo>
                        <a:pt x="61" y="1"/>
                      </a:moveTo>
                      <a:cubicBezTo>
                        <a:pt x="36" y="0"/>
                        <a:pt x="23" y="4"/>
                        <a:pt x="0" y="12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71" name="Freeform 341"/>
                <p:cNvSpPr>
                  <a:spLocks noChangeArrowheads="1"/>
                </p:cNvSpPr>
                <p:nvPr/>
              </p:nvSpPr>
              <p:spPr bwMode="auto">
                <a:xfrm>
                  <a:off x="2419" y="1391"/>
                  <a:ext cx="19" cy="60"/>
                </a:xfrm>
                <a:custGeom>
                  <a:avLst/>
                  <a:gdLst>
                    <a:gd name="T0" fmla="*/ 17079 w 8"/>
                    <a:gd name="T1" fmla="*/ 0 h 24"/>
                    <a:gd name="T2" fmla="*/ 0 w 8"/>
                    <a:gd name="T3" fmla="*/ 91613 h 24"/>
                    <a:gd name="T4" fmla="*/ 0 60000 65536"/>
                    <a:gd name="T5" fmla="*/ 0 60000 65536"/>
                    <a:gd name="T6" fmla="*/ 0 w 8"/>
                    <a:gd name="T7" fmla="*/ 0 h 24"/>
                    <a:gd name="T8" fmla="*/ 8 w 8"/>
                    <a:gd name="T9" fmla="*/ 24 h 24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8" h="24">
                      <a:moveTo>
                        <a:pt x="7" y="0"/>
                      </a:moveTo>
                      <a:cubicBezTo>
                        <a:pt x="8" y="9"/>
                        <a:pt x="1" y="21"/>
                        <a:pt x="0" y="24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72" name="Freeform 342"/>
                <p:cNvSpPr>
                  <a:spLocks noChangeArrowheads="1"/>
                </p:cNvSpPr>
                <p:nvPr/>
              </p:nvSpPr>
              <p:spPr bwMode="auto">
                <a:xfrm>
                  <a:off x="2157" y="2468"/>
                  <a:ext cx="72" cy="116"/>
                </a:xfrm>
                <a:custGeom>
                  <a:avLst/>
                  <a:gdLst>
                    <a:gd name="T0" fmla="*/ 60903 w 31"/>
                    <a:gd name="T1" fmla="*/ 0 h 47"/>
                    <a:gd name="T2" fmla="*/ 13529 w 31"/>
                    <a:gd name="T3" fmla="*/ 71429 h 47"/>
                    <a:gd name="T4" fmla="*/ 0 w 31"/>
                    <a:gd name="T5" fmla="*/ 159510 h 47"/>
                    <a:gd name="T6" fmla="*/ 0 60000 65536"/>
                    <a:gd name="T7" fmla="*/ 0 60000 65536"/>
                    <a:gd name="T8" fmla="*/ 0 60000 65536"/>
                    <a:gd name="T9" fmla="*/ 0 w 31"/>
                    <a:gd name="T10" fmla="*/ 0 h 47"/>
                    <a:gd name="T11" fmla="*/ 31 w 31"/>
                    <a:gd name="T12" fmla="*/ 47 h 47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31" h="47">
                      <a:moveTo>
                        <a:pt x="31" y="0"/>
                      </a:moveTo>
                      <a:cubicBezTo>
                        <a:pt x="25" y="9"/>
                        <a:pt x="13" y="11"/>
                        <a:pt x="7" y="21"/>
                      </a:cubicBezTo>
                      <a:cubicBezTo>
                        <a:pt x="2" y="29"/>
                        <a:pt x="3" y="38"/>
                        <a:pt x="0" y="47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73" name="Freeform 343"/>
                <p:cNvSpPr>
                  <a:spLocks noChangeArrowheads="1"/>
                </p:cNvSpPr>
                <p:nvPr/>
              </p:nvSpPr>
              <p:spPr bwMode="auto">
                <a:xfrm>
                  <a:off x="2118" y="2517"/>
                  <a:ext cx="46" cy="12"/>
                </a:xfrm>
                <a:custGeom>
                  <a:avLst/>
                  <a:gdLst>
                    <a:gd name="T0" fmla="*/ 36098 w 20"/>
                    <a:gd name="T1" fmla="*/ 13368 h 5"/>
                    <a:gd name="T2" fmla="*/ 0 w 20"/>
                    <a:gd name="T3" fmla="*/ 2321 h 5"/>
                    <a:gd name="T4" fmla="*/ 0 60000 65536"/>
                    <a:gd name="T5" fmla="*/ 0 60000 65536"/>
                    <a:gd name="T6" fmla="*/ 0 w 20"/>
                    <a:gd name="T7" fmla="*/ 0 h 5"/>
                    <a:gd name="T8" fmla="*/ 20 w 20"/>
                    <a:gd name="T9" fmla="*/ 5 h 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20" h="5">
                      <a:moveTo>
                        <a:pt x="20" y="5"/>
                      </a:moveTo>
                      <a:cubicBezTo>
                        <a:pt x="15" y="0"/>
                        <a:pt x="7" y="1"/>
                        <a:pt x="0" y="1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74" name="Freeform 344"/>
                <p:cNvSpPr>
                  <a:spLocks noChangeArrowheads="1"/>
                </p:cNvSpPr>
                <p:nvPr/>
              </p:nvSpPr>
              <p:spPr bwMode="auto">
                <a:xfrm>
                  <a:off x="2479" y="2248"/>
                  <a:ext cx="40" cy="64"/>
                </a:xfrm>
                <a:custGeom>
                  <a:avLst/>
                  <a:gdLst>
                    <a:gd name="T0" fmla="*/ 37515 w 17"/>
                    <a:gd name="T1" fmla="*/ 0 h 26"/>
                    <a:gd name="T2" fmla="*/ 0 w 17"/>
                    <a:gd name="T3" fmla="*/ 86567 h 26"/>
                    <a:gd name="T4" fmla="*/ 0 60000 65536"/>
                    <a:gd name="T5" fmla="*/ 0 60000 65536"/>
                    <a:gd name="T6" fmla="*/ 0 w 17"/>
                    <a:gd name="T7" fmla="*/ 0 h 26"/>
                    <a:gd name="T8" fmla="*/ 17 w 17"/>
                    <a:gd name="T9" fmla="*/ 26 h 2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7" h="26">
                      <a:moveTo>
                        <a:pt x="17" y="0"/>
                      </a:moveTo>
                      <a:cubicBezTo>
                        <a:pt x="16" y="11"/>
                        <a:pt x="9" y="20"/>
                        <a:pt x="0" y="26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75" name="Freeform 345"/>
                <p:cNvSpPr>
                  <a:spLocks noChangeArrowheads="1"/>
                </p:cNvSpPr>
                <p:nvPr/>
              </p:nvSpPr>
              <p:spPr bwMode="auto">
                <a:xfrm>
                  <a:off x="2505" y="2275"/>
                  <a:ext cx="83" cy="27"/>
                </a:xfrm>
                <a:custGeom>
                  <a:avLst/>
                  <a:gdLst>
                    <a:gd name="T0" fmla="*/ 66056 w 36"/>
                    <a:gd name="T1" fmla="*/ 35461 h 11"/>
                    <a:gd name="T2" fmla="*/ 0 w 36"/>
                    <a:gd name="T3" fmla="*/ 19857 h 11"/>
                    <a:gd name="T4" fmla="*/ 0 60000 65536"/>
                    <a:gd name="T5" fmla="*/ 0 60000 65536"/>
                    <a:gd name="T6" fmla="*/ 0 w 36"/>
                    <a:gd name="T7" fmla="*/ 0 h 11"/>
                    <a:gd name="T8" fmla="*/ 36 w 36"/>
                    <a:gd name="T9" fmla="*/ 11 h 11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36" h="11">
                      <a:moveTo>
                        <a:pt x="36" y="11"/>
                      </a:moveTo>
                      <a:cubicBezTo>
                        <a:pt x="24" y="0"/>
                        <a:pt x="14" y="4"/>
                        <a:pt x="0" y="6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76" name="Freeform 346"/>
                <p:cNvSpPr>
                  <a:spLocks noChangeArrowheads="1"/>
                </p:cNvSpPr>
                <p:nvPr/>
              </p:nvSpPr>
              <p:spPr bwMode="auto">
                <a:xfrm>
                  <a:off x="2723" y="1545"/>
                  <a:ext cx="21" cy="42"/>
                </a:xfrm>
                <a:custGeom>
                  <a:avLst/>
                  <a:gdLst>
                    <a:gd name="T0" fmla="*/ 18408 w 9"/>
                    <a:gd name="T1" fmla="*/ 0 h 17"/>
                    <a:gd name="T2" fmla="*/ 0 w 9"/>
                    <a:gd name="T3" fmla="*/ 41622 h 17"/>
                    <a:gd name="T4" fmla="*/ 0 w 9"/>
                    <a:gd name="T5" fmla="*/ 58449 h 17"/>
                    <a:gd name="T6" fmla="*/ 0 60000 65536"/>
                    <a:gd name="T7" fmla="*/ 0 60000 65536"/>
                    <a:gd name="T8" fmla="*/ 0 60000 65536"/>
                    <a:gd name="T9" fmla="*/ 0 w 9"/>
                    <a:gd name="T10" fmla="*/ 0 h 17"/>
                    <a:gd name="T11" fmla="*/ 9 w 9"/>
                    <a:gd name="T12" fmla="*/ 17 h 17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" h="17">
                      <a:moveTo>
                        <a:pt x="9" y="0"/>
                      </a:moveTo>
                      <a:cubicBezTo>
                        <a:pt x="3" y="3"/>
                        <a:pt x="1" y="7"/>
                        <a:pt x="0" y="12"/>
                      </a:cubicBezTo>
                      <a:cubicBezTo>
                        <a:pt x="0" y="14"/>
                        <a:pt x="0" y="16"/>
                        <a:pt x="0" y="17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77" name="Freeform 347"/>
                <p:cNvSpPr>
                  <a:spLocks noChangeArrowheads="1"/>
                </p:cNvSpPr>
                <p:nvPr/>
              </p:nvSpPr>
              <p:spPr bwMode="auto">
                <a:xfrm>
                  <a:off x="2918" y="1691"/>
                  <a:ext cx="27" cy="24"/>
                </a:xfrm>
                <a:custGeom>
                  <a:avLst/>
                  <a:gdLst>
                    <a:gd name="T0" fmla="*/ 0 w 12"/>
                    <a:gd name="T1" fmla="*/ 26611 h 10"/>
                    <a:gd name="T2" fmla="*/ 17759 w 12"/>
                    <a:gd name="T3" fmla="*/ 0 h 10"/>
                    <a:gd name="T4" fmla="*/ 0 60000 65536"/>
                    <a:gd name="T5" fmla="*/ 0 60000 65536"/>
                    <a:gd name="T6" fmla="*/ 0 w 12"/>
                    <a:gd name="T7" fmla="*/ 0 h 10"/>
                    <a:gd name="T8" fmla="*/ 12 w 12"/>
                    <a:gd name="T9" fmla="*/ 10 h 10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2" h="10">
                      <a:moveTo>
                        <a:pt x="0" y="10"/>
                      </a:moveTo>
                      <a:cubicBezTo>
                        <a:pt x="6" y="9"/>
                        <a:pt x="10" y="5"/>
                        <a:pt x="12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78" name="Freeform 348"/>
                <p:cNvSpPr>
                  <a:spLocks noChangeArrowheads="1"/>
                </p:cNvSpPr>
                <p:nvPr/>
              </p:nvSpPr>
              <p:spPr bwMode="auto">
                <a:xfrm>
                  <a:off x="3616" y="2387"/>
                  <a:ext cx="111" cy="12"/>
                </a:xfrm>
                <a:custGeom>
                  <a:avLst/>
                  <a:gdLst>
                    <a:gd name="T0" fmla="*/ 0 w 48"/>
                    <a:gd name="T1" fmla="*/ 2321 h 5"/>
                    <a:gd name="T2" fmla="*/ 30432 w 48"/>
                    <a:gd name="T3" fmla="*/ 13368 h 5"/>
                    <a:gd name="T4" fmla="*/ 67916 w 48"/>
                    <a:gd name="T5" fmla="*/ 2321 h 5"/>
                    <a:gd name="T6" fmla="*/ 90856 w 48"/>
                    <a:gd name="T7" fmla="*/ 2321 h 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8"/>
                    <a:gd name="T13" fmla="*/ 0 h 5"/>
                    <a:gd name="T14" fmla="*/ 48 w 48"/>
                    <a:gd name="T15" fmla="*/ 5 h 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8" h="5">
                      <a:moveTo>
                        <a:pt x="0" y="1"/>
                      </a:moveTo>
                      <a:cubicBezTo>
                        <a:pt x="3" y="5"/>
                        <a:pt x="12" y="5"/>
                        <a:pt x="16" y="5"/>
                      </a:cubicBezTo>
                      <a:cubicBezTo>
                        <a:pt x="23" y="5"/>
                        <a:pt x="29" y="2"/>
                        <a:pt x="36" y="1"/>
                      </a:cubicBezTo>
                      <a:cubicBezTo>
                        <a:pt x="40" y="0"/>
                        <a:pt x="44" y="1"/>
                        <a:pt x="48" y="1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79" name="Freeform 349"/>
                <p:cNvSpPr>
                  <a:spLocks noChangeArrowheads="1"/>
                </p:cNvSpPr>
                <p:nvPr/>
              </p:nvSpPr>
              <p:spPr bwMode="auto">
                <a:xfrm>
                  <a:off x="2182" y="2077"/>
                  <a:ext cx="195" cy="280"/>
                </a:xfrm>
                <a:custGeom>
                  <a:avLst/>
                  <a:gdLst>
                    <a:gd name="T0" fmla="*/ 164636 w 84"/>
                    <a:gd name="T1" fmla="*/ 398133 h 113"/>
                    <a:gd name="T2" fmla="*/ 0 w 84"/>
                    <a:gd name="T3" fmla="*/ 0 h 113"/>
                    <a:gd name="T4" fmla="*/ 0 60000 65536"/>
                    <a:gd name="T5" fmla="*/ 0 60000 65536"/>
                    <a:gd name="T6" fmla="*/ 0 w 84"/>
                    <a:gd name="T7" fmla="*/ 0 h 113"/>
                    <a:gd name="T8" fmla="*/ 84 w 84"/>
                    <a:gd name="T9" fmla="*/ 113 h 113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84" h="113">
                      <a:moveTo>
                        <a:pt x="84" y="113"/>
                      </a:moveTo>
                      <a:cubicBezTo>
                        <a:pt x="35" y="109"/>
                        <a:pt x="22" y="32"/>
                        <a:pt x="0" y="0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80" name="Freeform 350"/>
                <p:cNvSpPr>
                  <a:spLocks noChangeArrowheads="1"/>
                </p:cNvSpPr>
                <p:nvPr/>
              </p:nvSpPr>
              <p:spPr bwMode="auto">
                <a:xfrm>
                  <a:off x="1974" y="2324"/>
                  <a:ext cx="350" cy="163"/>
                </a:xfrm>
                <a:custGeom>
                  <a:avLst/>
                  <a:gdLst>
                    <a:gd name="T0" fmla="*/ 291564 w 151"/>
                    <a:gd name="T1" fmla="*/ 16809 h 66"/>
                    <a:gd name="T2" fmla="*/ 0 w 151"/>
                    <a:gd name="T3" fmla="*/ 225745 h 66"/>
                    <a:gd name="T4" fmla="*/ 0 60000 65536"/>
                    <a:gd name="T5" fmla="*/ 0 60000 65536"/>
                    <a:gd name="T6" fmla="*/ 0 w 151"/>
                    <a:gd name="T7" fmla="*/ 0 h 66"/>
                    <a:gd name="T8" fmla="*/ 151 w 151"/>
                    <a:gd name="T9" fmla="*/ 66 h 6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51" h="66">
                      <a:moveTo>
                        <a:pt x="151" y="5"/>
                      </a:moveTo>
                      <a:cubicBezTo>
                        <a:pt x="121" y="0"/>
                        <a:pt x="41" y="9"/>
                        <a:pt x="0" y="66"/>
                      </a:cubicBezTo>
                    </a:path>
                  </a:pathLst>
                </a:custGeom>
                <a:noFill/>
                <a:ln w="7920">
                  <a:solidFill>
                    <a:srgbClr val="58585A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81" name="Freeform 351"/>
                <p:cNvSpPr>
                  <a:spLocks noChangeArrowheads="1"/>
                </p:cNvSpPr>
                <p:nvPr/>
              </p:nvSpPr>
              <p:spPr bwMode="auto">
                <a:xfrm>
                  <a:off x="3476" y="1350"/>
                  <a:ext cx="61" cy="47"/>
                </a:xfrm>
                <a:custGeom>
                  <a:avLst/>
                  <a:gdLst>
                    <a:gd name="T0" fmla="*/ 42989 w 26"/>
                    <a:gd name="T1" fmla="*/ 58896 h 19"/>
                    <a:gd name="T2" fmla="*/ 51181 w 26"/>
                    <a:gd name="T3" fmla="*/ 9625 h 19"/>
                    <a:gd name="T4" fmla="*/ 25883 w 26"/>
                    <a:gd name="T5" fmla="*/ 65755 h 19"/>
                    <a:gd name="T6" fmla="*/ 25883 w 26"/>
                    <a:gd name="T7" fmla="*/ 0 h 19"/>
                    <a:gd name="T8" fmla="*/ 0 w 26"/>
                    <a:gd name="T9" fmla="*/ 58896 h 1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"/>
                    <a:gd name="T16" fmla="*/ 0 h 19"/>
                    <a:gd name="T17" fmla="*/ 26 w 26"/>
                    <a:gd name="T18" fmla="*/ 19 h 1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" h="19">
                      <a:moveTo>
                        <a:pt x="20" y="17"/>
                      </a:moveTo>
                      <a:cubicBezTo>
                        <a:pt x="24" y="13"/>
                        <a:pt x="26" y="8"/>
                        <a:pt x="24" y="3"/>
                      </a:cubicBezTo>
                      <a:cubicBezTo>
                        <a:pt x="18" y="5"/>
                        <a:pt x="13" y="13"/>
                        <a:pt x="12" y="19"/>
                      </a:cubicBezTo>
                      <a:cubicBezTo>
                        <a:pt x="16" y="15"/>
                        <a:pt x="15" y="4"/>
                        <a:pt x="12" y="0"/>
                      </a:cubicBezTo>
                      <a:cubicBezTo>
                        <a:pt x="7" y="4"/>
                        <a:pt x="4" y="11"/>
                        <a:pt x="0" y="17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82" name="Freeform 352"/>
                <p:cNvSpPr>
                  <a:spLocks noChangeArrowheads="1"/>
                </p:cNvSpPr>
                <p:nvPr/>
              </p:nvSpPr>
              <p:spPr bwMode="auto">
                <a:xfrm>
                  <a:off x="3029" y="1401"/>
                  <a:ext cx="28" cy="37"/>
                </a:xfrm>
                <a:custGeom>
                  <a:avLst/>
                  <a:gdLst>
                    <a:gd name="T0" fmla="*/ 22878 w 12"/>
                    <a:gd name="T1" fmla="*/ 50500 h 15"/>
                    <a:gd name="T2" fmla="*/ 22878 w 12"/>
                    <a:gd name="T3" fmla="*/ 23473 h 15"/>
                    <a:gd name="T4" fmla="*/ 4508 w 12"/>
                    <a:gd name="T5" fmla="*/ 41166 h 15"/>
                    <a:gd name="T6" fmla="*/ 10519 w 12"/>
                    <a:gd name="T7" fmla="*/ 2743 h 15"/>
                    <a:gd name="T8" fmla="*/ 0 w 12"/>
                    <a:gd name="T9" fmla="*/ 9516 h 1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"/>
                    <a:gd name="T16" fmla="*/ 0 h 15"/>
                    <a:gd name="T17" fmla="*/ 12 w 12"/>
                    <a:gd name="T18" fmla="*/ 15 h 1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" h="15">
                      <a:moveTo>
                        <a:pt x="11" y="15"/>
                      </a:moveTo>
                      <a:cubicBezTo>
                        <a:pt x="12" y="12"/>
                        <a:pt x="12" y="9"/>
                        <a:pt x="11" y="7"/>
                      </a:cubicBezTo>
                      <a:cubicBezTo>
                        <a:pt x="7" y="7"/>
                        <a:pt x="4" y="9"/>
                        <a:pt x="2" y="12"/>
                      </a:cubicBezTo>
                      <a:cubicBezTo>
                        <a:pt x="5" y="9"/>
                        <a:pt x="7" y="5"/>
                        <a:pt x="5" y="1"/>
                      </a:cubicBezTo>
                      <a:cubicBezTo>
                        <a:pt x="3" y="0"/>
                        <a:pt x="2" y="2"/>
                        <a:pt x="0" y="3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83" name="Freeform 353"/>
                <p:cNvSpPr>
                  <a:spLocks noChangeArrowheads="1"/>
                </p:cNvSpPr>
                <p:nvPr/>
              </p:nvSpPr>
              <p:spPr bwMode="auto">
                <a:xfrm>
                  <a:off x="3416" y="1447"/>
                  <a:ext cx="26" cy="25"/>
                </a:xfrm>
                <a:custGeom>
                  <a:avLst/>
                  <a:gdLst>
                    <a:gd name="T0" fmla="*/ 0 w 11"/>
                    <a:gd name="T1" fmla="*/ 22655 h 10"/>
                    <a:gd name="T2" fmla="*/ 25090 w 11"/>
                    <a:gd name="T3" fmla="*/ 34642 h 10"/>
                    <a:gd name="T4" fmla="*/ 0 w 11"/>
                    <a:gd name="T5" fmla="*/ 4175 h 10"/>
                    <a:gd name="T6" fmla="*/ 0 60000 65536"/>
                    <a:gd name="T7" fmla="*/ 0 60000 65536"/>
                    <a:gd name="T8" fmla="*/ 0 60000 65536"/>
                    <a:gd name="T9" fmla="*/ 0 w 11"/>
                    <a:gd name="T10" fmla="*/ 0 h 10"/>
                    <a:gd name="T11" fmla="*/ 11 w 11"/>
                    <a:gd name="T12" fmla="*/ 10 h 1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" h="10">
                      <a:moveTo>
                        <a:pt x="0" y="6"/>
                      </a:moveTo>
                      <a:cubicBezTo>
                        <a:pt x="4" y="8"/>
                        <a:pt x="7" y="10"/>
                        <a:pt x="11" y="9"/>
                      </a:cubicBezTo>
                      <a:cubicBezTo>
                        <a:pt x="11" y="4"/>
                        <a:pt x="5" y="0"/>
                        <a:pt x="0" y="1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84" name="Freeform 354"/>
                <p:cNvSpPr>
                  <a:spLocks noChangeArrowheads="1"/>
                </p:cNvSpPr>
                <p:nvPr/>
              </p:nvSpPr>
              <p:spPr bwMode="auto">
                <a:xfrm>
                  <a:off x="3516" y="1467"/>
                  <a:ext cx="49" cy="32"/>
                </a:xfrm>
                <a:custGeom>
                  <a:avLst/>
                  <a:gdLst>
                    <a:gd name="T0" fmla="*/ 5957 w 21"/>
                    <a:gd name="T1" fmla="*/ 9319 h 13"/>
                    <a:gd name="T2" fmla="*/ 42952 w 21"/>
                    <a:gd name="T3" fmla="*/ 9319 h 13"/>
                    <a:gd name="T4" fmla="*/ 0 w 21"/>
                    <a:gd name="T5" fmla="*/ 43207 h 13"/>
                    <a:gd name="T6" fmla="*/ 0 60000 65536"/>
                    <a:gd name="T7" fmla="*/ 0 60000 65536"/>
                    <a:gd name="T8" fmla="*/ 0 60000 65536"/>
                    <a:gd name="T9" fmla="*/ 0 w 21"/>
                    <a:gd name="T10" fmla="*/ 0 h 13"/>
                    <a:gd name="T11" fmla="*/ 21 w 21"/>
                    <a:gd name="T12" fmla="*/ 13 h 13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" h="13">
                      <a:moveTo>
                        <a:pt x="3" y="3"/>
                      </a:moveTo>
                      <a:cubicBezTo>
                        <a:pt x="8" y="3"/>
                        <a:pt x="16" y="0"/>
                        <a:pt x="21" y="3"/>
                      </a:cubicBezTo>
                      <a:cubicBezTo>
                        <a:pt x="20" y="10"/>
                        <a:pt x="7" y="13"/>
                        <a:pt x="0" y="13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85" name="Freeform 355"/>
                <p:cNvSpPr>
                  <a:spLocks noChangeArrowheads="1"/>
                </p:cNvSpPr>
                <p:nvPr/>
              </p:nvSpPr>
              <p:spPr bwMode="auto">
                <a:xfrm>
                  <a:off x="3704" y="1419"/>
                  <a:ext cx="9" cy="32"/>
                </a:xfrm>
                <a:custGeom>
                  <a:avLst/>
                  <a:gdLst>
                    <a:gd name="T0" fmla="*/ 4657 w 4"/>
                    <a:gd name="T1" fmla="*/ 0 h 13"/>
                    <a:gd name="T2" fmla="*/ 4657 w 4"/>
                    <a:gd name="T3" fmla="*/ 43207 h 13"/>
                    <a:gd name="T4" fmla="*/ 0 60000 65536"/>
                    <a:gd name="T5" fmla="*/ 0 60000 65536"/>
                    <a:gd name="T6" fmla="*/ 0 w 4"/>
                    <a:gd name="T7" fmla="*/ 0 h 13"/>
                    <a:gd name="T8" fmla="*/ 4 w 4"/>
                    <a:gd name="T9" fmla="*/ 13 h 13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4" h="13">
                      <a:moveTo>
                        <a:pt x="3" y="0"/>
                      </a:moveTo>
                      <a:cubicBezTo>
                        <a:pt x="4" y="4"/>
                        <a:pt x="0" y="9"/>
                        <a:pt x="3" y="13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86" name="Freeform 356"/>
                <p:cNvSpPr>
                  <a:spLocks noChangeArrowheads="1"/>
                </p:cNvSpPr>
                <p:nvPr/>
              </p:nvSpPr>
              <p:spPr bwMode="auto">
                <a:xfrm>
                  <a:off x="3732" y="1484"/>
                  <a:ext cx="30" cy="7"/>
                </a:xfrm>
                <a:custGeom>
                  <a:avLst/>
                  <a:gdLst>
                    <a:gd name="T0" fmla="*/ 0 w 13"/>
                    <a:gd name="T1" fmla="*/ 1932 h 3"/>
                    <a:gd name="T2" fmla="*/ 24028 w 13"/>
                    <a:gd name="T3" fmla="*/ 5957 h 3"/>
                    <a:gd name="T4" fmla="*/ 0 60000 65536"/>
                    <a:gd name="T5" fmla="*/ 0 60000 65536"/>
                    <a:gd name="T6" fmla="*/ 0 w 13"/>
                    <a:gd name="T7" fmla="*/ 0 h 3"/>
                    <a:gd name="T8" fmla="*/ 13 w 13"/>
                    <a:gd name="T9" fmla="*/ 3 h 3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3" h="3">
                      <a:moveTo>
                        <a:pt x="0" y="1"/>
                      </a:moveTo>
                      <a:cubicBezTo>
                        <a:pt x="4" y="2"/>
                        <a:pt x="9" y="0"/>
                        <a:pt x="13" y="3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87" name="Freeform 357"/>
                <p:cNvSpPr>
                  <a:spLocks noChangeArrowheads="1"/>
                </p:cNvSpPr>
                <p:nvPr/>
              </p:nvSpPr>
              <p:spPr bwMode="auto">
                <a:xfrm>
                  <a:off x="3852" y="1582"/>
                  <a:ext cx="28" cy="27"/>
                </a:xfrm>
                <a:custGeom>
                  <a:avLst/>
                  <a:gdLst>
                    <a:gd name="T0" fmla="*/ 4508 w 12"/>
                    <a:gd name="T1" fmla="*/ 35461 h 11"/>
                    <a:gd name="T2" fmla="*/ 24544 w 12"/>
                    <a:gd name="T3" fmla="*/ 0 h 11"/>
                    <a:gd name="T4" fmla="*/ 0 60000 65536"/>
                    <a:gd name="T5" fmla="*/ 0 60000 65536"/>
                    <a:gd name="T6" fmla="*/ 0 w 12"/>
                    <a:gd name="T7" fmla="*/ 0 h 11"/>
                    <a:gd name="T8" fmla="*/ 12 w 12"/>
                    <a:gd name="T9" fmla="*/ 11 h 11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2" h="11">
                      <a:moveTo>
                        <a:pt x="2" y="11"/>
                      </a:moveTo>
                      <a:cubicBezTo>
                        <a:pt x="0" y="7"/>
                        <a:pt x="8" y="2"/>
                        <a:pt x="12" y="0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88" name="Freeform 358"/>
                <p:cNvSpPr>
                  <a:spLocks noChangeArrowheads="1"/>
                </p:cNvSpPr>
                <p:nvPr/>
              </p:nvSpPr>
              <p:spPr bwMode="auto">
                <a:xfrm>
                  <a:off x="3783" y="1589"/>
                  <a:ext cx="27" cy="20"/>
                </a:xfrm>
                <a:custGeom>
                  <a:avLst/>
                  <a:gdLst>
                    <a:gd name="T0" fmla="*/ 0 w 12"/>
                    <a:gd name="T1" fmla="*/ 0 h 8"/>
                    <a:gd name="T2" fmla="*/ 17759 w 12"/>
                    <a:gd name="T3" fmla="*/ 30467 h 8"/>
                    <a:gd name="T4" fmla="*/ 0 60000 65536"/>
                    <a:gd name="T5" fmla="*/ 0 60000 65536"/>
                    <a:gd name="T6" fmla="*/ 0 w 12"/>
                    <a:gd name="T7" fmla="*/ 0 h 8"/>
                    <a:gd name="T8" fmla="*/ 12 w 12"/>
                    <a:gd name="T9" fmla="*/ 8 h 8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2" h="8">
                      <a:moveTo>
                        <a:pt x="0" y="0"/>
                      </a:moveTo>
                      <a:cubicBezTo>
                        <a:pt x="3" y="4"/>
                        <a:pt x="7" y="7"/>
                        <a:pt x="12" y="8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89" name="Freeform 359"/>
                <p:cNvSpPr>
                  <a:spLocks noChangeArrowheads="1"/>
                </p:cNvSpPr>
                <p:nvPr/>
              </p:nvSpPr>
              <p:spPr bwMode="auto">
                <a:xfrm>
                  <a:off x="2969" y="1355"/>
                  <a:ext cx="11" cy="20"/>
                </a:xfrm>
                <a:custGeom>
                  <a:avLst/>
                  <a:gdLst>
                    <a:gd name="T0" fmla="*/ 0 w 5"/>
                    <a:gd name="T1" fmla="*/ 0 h 8"/>
                    <a:gd name="T2" fmla="*/ 6017 w 5"/>
                    <a:gd name="T3" fmla="*/ 30467 h 8"/>
                    <a:gd name="T4" fmla="*/ 0 60000 65536"/>
                    <a:gd name="T5" fmla="*/ 0 60000 65536"/>
                    <a:gd name="T6" fmla="*/ 0 w 5"/>
                    <a:gd name="T7" fmla="*/ 0 h 8"/>
                    <a:gd name="T8" fmla="*/ 5 w 5"/>
                    <a:gd name="T9" fmla="*/ 8 h 8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5" h="8">
                      <a:moveTo>
                        <a:pt x="0" y="0"/>
                      </a:moveTo>
                      <a:cubicBezTo>
                        <a:pt x="3" y="2"/>
                        <a:pt x="4" y="5"/>
                        <a:pt x="5" y="8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90" name="Freeform 360"/>
                <p:cNvSpPr>
                  <a:spLocks noChangeArrowheads="1"/>
                </p:cNvSpPr>
                <p:nvPr/>
              </p:nvSpPr>
              <p:spPr bwMode="auto">
                <a:xfrm>
                  <a:off x="2649" y="1394"/>
                  <a:ext cx="20" cy="27"/>
                </a:xfrm>
                <a:custGeom>
                  <a:avLst/>
                  <a:gdLst>
                    <a:gd name="T0" fmla="*/ 7704 w 9"/>
                    <a:gd name="T1" fmla="*/ 35461 h 11"/>
                    <a:gd name="T2" fmla="*/ 11807 w 9"/>
                    <a:gd name="T3" fmla="*/ 0 h 11"/>
                    <a:gd name="T4" fmla="*/ 1076 w 9"/>
                    <a:gd name="T5" fmla="*/ 19857 h 11"/>
                    <a:gd name="T6" fmla="*/ 0 60000 65536"/>
                    <a:gd name="T7" fmla="*/ 0 60000 65536"/>
                    <a:gd name="T8" fmla="*/ 0 60000 65536"/>
                    <a:gd name="T9" fmla="*/ 0 w 9"/>
                    <a:gd name="T10" fmla="*/ 0 h 11"/>
                    <a:gd name="T11" fmla="*/ 9 w 9"/>
                    <a:gd name="T12" fmla="*/ 11 h 1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" h="11">
                      <a:moveTo>
                        <a:pt x="6" y="11"/>
                      </a:moveTo>
                      <a:cubicBezTo>
                        <a:pt x="8" y="8"/>
                        <a:pt x="9" y="4"/>
                        <a:pt x="9" y="0"/>
                      </a:cubicBezTo>
                      <a:cubicBezTo>
                        <a:pt x="4" y="0"/>
                        <a:pt x="0" y="2"/>
                        <a:pt x="1" y="6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91" name="Freeform 361"/>
                <p:cNvSpPr>
                  <a:spLocks noChangeArrowheads="1"/>
                </p:cNvSpPr>
                <p:nvPr/>
              </p:nvSpPr>
              <p:spPr bwMode="auto">
                <a:xfrm>
                  <a:off x="2732" y="1540"/>
                  <a:ext cx="14" cy="20"/>
                </a:xfrm>
                <a:custGeom>
                  <a:avLst/>
                  <a:gdLst>
                    <a:gd name="T0" fmla="*/ 0 w 6"/>
                    <a:gd name="T1" fmla="*/ 0 h 8"/>
                    <a:gd name="T2" fmla="*/ 12451 w 6"/>
                    <a:gd name="T3" fmla="*/ 30467 h 8"/>
                    <a:gd name="T4" fmla="*/ 0 60000 65536"/>
                    <a:gd name="T5" fmla="*/ 0 60000 65536"/>
                    <a:gd name="T6" fmla="*/ 0 w 6"/>
                    <a:gd name="T7" fmla="*/ 0 h 8"/>
                    <a:gd name="T8" fmla="*/ 6 w 6"/>
                    <a:gd name="T9" fmla="*/ 8 h 8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6" h="8">
                      <a:moveTo>
                        <a:pt x="0" y="0"/>
                      </a:moveTo>
                      <a:cubicBezTo>
                        <a:pt x="0" y="4"/>
                        <a:pt x="3" y="7"/>
                        <a:pt x="6" y="8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92" name="Freeform 362"/>
                <p:cNvSpPr>
                  <a:spLocks noChangeArrowheads="1"/>
                </p:cNvSpPr>
                <p:nvPr/>
              </p:nvSpPr>
              <p:spPr bwMode="auto">
                <a:xfrm>
                  <a:off x="2505" y="1431"/>
                  <a:ext cx="1" cy="15"/>
                </a:xfrm>
                <a:custGeom>
                  <a:avLst/>
                  <a:gdLst>
                    <a:gd name="T0" fmla="*/ 0 w 1"/>
                    <a:gd name="T1" fmla="*/ 0 h 6"/>
                    <a:gd name="T2" fmla="*/ 0 w 1"/>
                    <a:gd name="T3" fmla="*/ 22738 h 6"/>
                    <a:gd name="T4" fmla="*/ 0 60000 65536"/>
                    <a:gd name="T5" fmla="*/ 0 60000 65536"/>
                    <a:gd name="T6" fmla="*/ 0 w 1"/>
                    <a:gd name="T7" fmla="*/ 0 h 6"/>
                    <a:gd name="T8" fmla="*/ 1 w 1"/>
                    <a:gd name="T9" fmla="*/ 6 h 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" h="6">
                      <a:moveTo>
                        <a:pt x="0" y="0"/>
                      </a:moveTo>
                      <a:cubicBezTo>
                        <a:pt x="0" y="2"/>
                        <a:pt x="0" y="4"/>
                        <a:pt x="0" y="6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93" name="Freeform 363"/>
                <p:cNvSpPr>
                  <a:spLocks noChangeArrowheads="1"/>
                </p:cNvSpPr>
                <p:nvPr/>
              </p:nvSpPr>
              <p:spPr bwMode="auto">
                <a:xfrm>
                  <a:off x="2384" y="1457"/>
                  <a:ext cx="3" cy="17"/>
                </a:xfrm>
                <a:custGeom>
                  <a:avLst/>
                  <a:gdLst>
                    <a:gd name="T0" fmla="*/ 19683 w 1"/>
                    <a:gd name="T1" fmla="*/ 20524 h 7"/>
                    <a:gd name="T2" fmla="*/ 19683 w 1"/>
                    <a:gd name="T3" fmla="*/ 0 h 7"/>
                    <a:gd name="T4" fmla="*/ 0 60000 65536"/>
                    <a:gd name="T5" fmla="*/ 0 60000 65536"/>
                    <a:gd name="T6" fmla="*/ 0 w 1"/>
                    <a:gd name="T7" fmla="*/ 0 h 7"/>
                    <a:gd name="T8" fmla="*/ 1 w 1"/>
                    <a:gd name="T9" fmla="*/ 7 h 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" h="7">
                      <a:moveTo>
                        <a:pt x="1" y="7"/>
                      </a:moveTo>
                      <a:cubicBezTo>
                        <a:pt x="0" y="4"/>
                        <a:pt x="0" y="1"/>
                        <a:pt x="1" y="0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94" name="Freeform 364"/>
                <p:cNvSpPr>
                  <a:spLocks noChangeArrowheads="1"/>
                </p:cNvSpPr>
                <p:nvPr/>
              </p:nvSpPr>
              <p:spPr bwMode="auto">
                <a:xfrm>
                  <a:off x="2396" y="1545"/>
                  <a:ext cx="60" cy="42"/>
                </a:xfrm>
                <a:custGeom>
                  <a:avLst/>
                  <a:gdLst>
                    <a:gd name="T0" fmla="*/ 0 w 26"/>
                    <a:gd name="T1" fmla="*/ 58449 h 17"/>
                    <a:gd name="T2" fmla="*/ 11211 w 26"/>
                    <a:gd name="T3" fmla="*/ 6819 h 17"/>
                    <a:gd name="T4" fmla="*/ 24028 w 26"/>
                    <a:gd name="T5" fmla="*/ 51198 h 17"/>
                    <a:gd name="T6" fmla="*/ 42593 w 26"/>
                    <a:gd name="T7" fmla="*/ 2760 h 17"/>
                    <a:gd name="T8" fmla="*/ 48042 w 26"/>
                    <a:gd name="T9" fmla="*/ 0 h 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"/>
                    <a:gd name="T16" fmla="*/ 0 h 17"/>
                    <a:gd name="T17" fmla="*/ 26 w 26"/>
                    <a:gd name="T18" fmla="*/ 17 h 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" h="17">
                      <a:moveTo>
                        <a:pt x="0" y="17"/>
                      </a:moveTo>
                      <a:cubicBezTo>
                        <a:pt x="3" y="12"/>
                        <a:pt x="2" y="5"/>
                        <a:pt x="6" y="2"/>
                      </a:cubicBezTo>
                      <a:cubicBezTo>
                        <a:pt x="10" y="6"/>
                        <a:pt x="9" y="11"/>
                        <a:pt x="13" y="15"/>
                      </a:cubicBezTo>
                      <a:cubicBezTo>
                        <a:pt x="20" y="15"/>
                        <a:pt x="21" y="6"/>
                        <a:pt x="23" y="1"/>
                      </a:cubicBezTo>
                      <a:cubicBezTo>
                        <a:pt x="24" y="0"/>
                        <a:pt x="25" y="0"/>
                        <a:pt x="26" y="0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95" name="Freeform 365"/>
                <p:cNvSpPr>
                  <a:spLocks noChangeArrowheads="1"/>
                </p:cNvSpPr>
                <p:nvPr/>
              </p:nvSpPr>
              <p:spPr bwMode="auto">
                <a:xfrm>
                  <a:off x="2238" y="1616"/>
                  <a:ext cx="16" cy="3"/>
                </a:xfrm>
                <a:custGeom>
                  <a:avLst/>
                  <a:gdLst>
                    <a:gd name="T0" fmla="*/ 0 w 7"/>
                    <a:gd name="T1" fmla="*/ 0 h 1"/>
                    <a:gd name="T2" fmla="*/ 12094 w 7"/>
                    <a:gd name="T3" fmla="*/ 19683 h 1"/>
                    <a:gd name="T4" fmla="*/ 0 60000 65536"/>
                    <a:gd name="T5" fmla="*/ 0 60000 65536"/>
                    <a:gd name="T6" fmla="*/ 0 w 7"/>
                    <a:gd name="T7" fmla="*/ 0 h 1"/>
                    <a:gd name="T8" fmla="*/ 7 w 7"/>
                    <a:gd name="T9" fmla="*/ 1 h 1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7" h="1">
                      <a:moveTo>
                        <a:pt x="0" y="0"/>
                      </a:moveTo>
                      <a:cubicBezTo>
                        <a:pt x="2" y="1"/>
                        <a:pt x="4" y="1"/>
                        <a:pt x="7" y="1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96" name="Freeform 366"/>
                <p:cNvSpPr>
                  <a:spLocks noChangeArrowheads="1"/>
                </p:cNvSpPr>
                <p:nvPr/>
              </p:nvSpPr>
              <p:spPr bwMode="auto">
                <a:xfrm>
                  <a:off x="2291" y="1609"/>
                  <a:ext cx="21" cy="10"/>
                </a:xfrm>
                <a:custGeom>
                  <a:avLst/>
                  <a:gdLst>
                    <a:gd name="T0" fmla="*/ 18408 w 9"/>
                    <a:gd name="T1" fmla="*/ 0 h 4"/>
                    <a:gd name="T2" fmla="*/ 0 w 9"/>
                    <a:gd name="T3" fmla="*/ 15105 h 4"/>
                    <a:gd name="T4" fmla="*/ 0 60000 65536"/>
                    <a:gd name="T5" fmla="*/ 0 60000 65536"/>
                    <a:gd name="T6" fmla="*/ 0 w 9"/>
                    <a:gd name="T7" fmla="*/ 0 h 4"/>
                    <a:gd name="T8" fmla="*/ 9 w 9"/>
                    <a:gd name="T9" fmla="*/ 4 h 4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9" h="4">
                      <a:moveTo>
                        <a:pt x="9" y="0"/>
                      </a:moveTo>
                      <a:cubicBezTo>
                        <a:pt x="6" y="1"/>
                        <a:pt x="3" y="2"/>
                        <a:pt x="0" y="4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97" name="Freeform 367"/>
                <p:cNvSpPr>
                  <a:spLocks noChangeArrowheads="1"/>
                </p:cNvSpPr>
                <p:nvPr/>
              </p:nvSpPr>
              <p:spPr bwMode="auto">
                <a:xfrm>
                  <a:off x="2549" y="1679"/>
                  <a:ext cx="11" cy="15"/>
                </a:xfrm>
                <a:custGeom>
                  <a:avLst/>
                  <a:gdLst>
                    <a:gd name="T0" fmla="*/ 6017 w 5"/>
                    <a:gd name="T1" fmla="*/ 22738 h 6"/>
                    <a:gd name="T2" fmla="*/ 0 w 5"/>
                    <a:gd name="T3" fmla="*/ 0 h 6"/>
                    <a:gd name="T4" fmla="*/ 0 60000 65536"/>
                    <a:gd name="T5" fmla="*/ 0 60000 65536"/>
                    <a:gd name="T6" fmla="*/ 0 w 5"/>
                    <a:gd name="T7" fmla="*/ 0 h 6"/>
                    <a:gd name="T8" fmla="*/ 5 w 5"/>
                    <a:gd name="T9" fmla="*/ 6 h 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5" h="6">
                      <a:moveTo>
                        <a:pt x="5" y="6"/>
                      </a:moveTo>
                      <a:cubicBezTo>
                        <a:pt x="3" y="4"/>
                        <a:pt x="2" y="2"/>
                        <a:pt x="0" y="0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98" name="Freeform 368"/>
                <p:cNvSpPr>
                  <a:spLocks noChangeArrowheads="1"/>
                </p:cNvSpPr>
                <p:nvPr/>
              </p:nvSpPr>
              <p:spPr bwMode="auto">
                <a:xfrm>
                  <a:off x="2542" y="1730"/>
                  <a:ext cx="25" cy="13"/>
                </a:xfrm>
                <a:custGeom>
                  <a:avLst/>
                  <a:gdLst>
                    <a:gd name="T0" fmla="*/ 0 w 11"/>
                    <a:gd name="T1" fmla="*/ 27188 h 5"/>
                    <a:gd name="T2" fmla="*/ 17877 w 11"/>
                    <a:gd name="T3" fmla="*/ 0 h 5"/>
                    <a:gd name="T4" fmla="*/ 0 60000 65536"/>
                    <a:gd name="T5" fmla="*/ 0 60000 65536"/>
                    <a:gd name="T6" fmla="*/ 0 w 11"/>
                    <a:gd name="T7" fmla="*/ 0 h 5"/>
                    <a:gd name="T8" fmla="*/ 11 w 11"/>
                    <a:gd name="T9" fmla="*/ 5 h 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" h="5">
                      <a:moveTo>
                        <a:pt x="0" y="5"/>
                      </a:moveTo>
                      <a:cubicBezTo>
                        <a:pt x="3" y="3"/>
                        <a:pt x="7" y="1"/>
                        <a:pt x="11" y="0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299" name="Freeform 369"/>
                <p:cNvSpPr>
                  <a:spLocks noChangeArrowheads="1"/>
                </p:cNvSpPr>
                <p:nvPr/>
              </p:nvSpPr>
              <p:spPr bwMode="auto">
                <a:xfrm>
                  <a:off x="2509" y="1938"/>
                  <a:ext cx="35" cy="49"/>
                </a:xfrm>
                <a:custGeom>
                  <a:avLst/>
                  <a:gdLst>
                    <a:gd name="T0" fmla="*/ 4508 w 15"/>
                    <a:gd name="T1" fmla="*/ 63560 h 20"/>
                    <a:gd name="T2" fmla="*/ 22878 w 15"/>
                    <a:gd name="T3" fmla="*/ 50842 h 20"/>
                    <a:gd name="T4" fmla="*/ 0 w 15"/>
                    <a:gd name="T5" fmla="*/ 28501 h 20"/>
                    <a:gd name="T6" fmla="*/ 4508 w 15"/>
                    <a:gd name="T7" fmla="*/ 0 h 20"/>
                    <a:gd name="T8" fmla="*/ 26297 w 15"/>
                    <a:gd name="T9" fmla="*/ 13147 h 2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5"/>
                    <a:gd name="T16" fmla="*/ 0 h 20"/>
                    <a:gd name="T17" fmla="*/ 15 w 15"/>
                    <a:gd name="T18" fmla="*/ 20 h 2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5" h="20">
                      <a:moveTo>
                        <a:pt x="2" y="20"/>
                      </a:moveTo>
                      <a:cubicBezTo>
                        <a:pt x="3" y="15"/>
                        <a:pt x="10" y="19"/>
                        <a:pt x="11" y="16"/>
                      </a:cubicBezTo>
                      <a:cubicBezTo>
                        <a:pt x="15" y="10"/>
                        <a:pt x="3" y="10"/>
                        <a:pt x="0" y="9"/>
                      </a:cubicBezTo>
                      <a:cubicBezTo>
                        <a:pt x="1" y="6"/>
                        <a:pt x="1" y="3"/>
                        <a:pt x="2" y="0"/>
                      </a:cubicBezTo>
                      <a:cubicBezTo>
                        <a:pt x="6" y="2"/>
                        <a:pt x="9" y="5"/>
                        <a:pt x="13" y="4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00" name="Freeform 370"/>
                <p:cNvSpPr>
                  <a:spLocks noChangeArrowheads="1"/>
                </p:cNvSpPr>
                <p:nvPr/>
              </p:nvSpPr>
              <p:spPr bwMode="auto">
                <a:xfrm>
                  <a:off x="2458" y="1943"/>
                  <a:ext cx="28" cy="49"/>
                </a:xfrm>
                <a:custGeom>
                  <a:avLst/>
                  <a:gdLst>
                    <a:gd name="T0" fmla="*/ 24544 w 12"/>
                    <a:gd name="T1" fmla="*/ 19676 h 20"/>
                    <a:gd name="T2" fmla="*/ 16606 w 12"/>
                    <a:gd name="T3" fmla="*/ 57281 h 20"/>
                    <a:gd name="T4" fmla="*/ 7889 w 12"/>
                    <a:gd name="T5" fmla="*/ 0 h 20"/>
                    <a:gd name="T6" fmla="*/ 0 60000 65536"/>
                    <a:gd name="T7" fmla="*/ 0 60000 65536"/>
                    <a:gd name="T8" fmla="*/ 0 60000 65536"/>
                    <a:gd name="T9" fmla="*/ 0 w 12"/>
                    <a:gd name="T10" fmla="*/ 0 h 20"/>
                    <a:gd name="T11" fmla="*/ 12 w 12"/>
                    <a:gd name="T12" fmla="*/ 20 h 2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2" h="20">
                      <a:moveTo>
                        <a:pt x="12" y="6"/>
                      </a:moveTo>
                      <a:cubicBezTo>
                        <a:pt x="11" y="9"/>
                        <a:pt x="12" y="17"/>
                        <a:pt x="8" y="18"/>
                      </a:cubicBezTo>
                      <a:cubicBezTo>
                        <a:pt x="0" y="20"/>
                        <a:pt x="3" y="3"/>
                        <a:pt x="4" y="0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01" name="Freeform 371"/>
                <p:cNvSpPr>
                  <a:spLocks noChangeArrowheads="1"/>
                </p:cNvSpPr>
                <p:nvPr/>
              </p:nvSpPr>
              <p:spPr bwMode="auto">
                <a:xfrm>
                  <a:off x="2329" y="2024"/>
                  <a:ext cx="30" cy="28"/>
                </a:xfrm>
                <a:custGeom>
                  <a:avLst/>
                  <a:gdLst>
                    <a:gd name="T0" fmla="*/ 1842 w 13"/>
                    <a:gd name="T1" fmla="*/ 49249 h 11"/>
                    <a:gd name="T2" fmla="*/ 16765 w 13"/>
                    <a:gd name="T3" fmla="*/ 0 h 11"/>
                    <a:gd name="T4" fmla="*/ 0 w 13"/>
                    <a:gd name="T5" fmla="*/ 26404 h 11"/>
                    <a:gd name="T6" fmla="*/ 0 60000 65536"/>
                    <a:gd name="T7" fmla="*/ 0 60000 65536"/>
                    <a:gd name="T8" fmla="*/ 0 60000 65536"/>
                    <a:gd name="T9" fmla="*/ 0 w 13"/>
                    <a:gd name="T10" fmla="*/ 0 h 11"/>
                    <a:gd name="T11" fmla="*/ 13 w 13"/>
                    <a:gd name="T12" fmla="*/ 11 h 1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3" h="11">
                      <a:moveTo>
                        <a:pt x="1" y="11"/>
                      </a:moveTo>
                      <a:cubicBezTo>
                        <a:pt x="6" y="11"/>
                        <a:pt x="13" y="6"/>
                        <a:pt x="9" y="0"/>
                      </a:cubicBezTo>
                      <a:cubicBezTo>
                        <a:pt x="5" y="1"/>
                        <a:pt x="3" y="3"/>
                        <a:pt x="0" y="6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02" name="Freeform 372"/>
                <p:cNvSpPr>
                  <a:spLocks noChangeArrowheads="1"/>
                </p:cNvSpPr>
                <p:nvPr/>
              </p:nvSpPr>
              <p:spPr bwMode="auto">
                <a:xfrm>
                  <a:off x="2067" y="1872"/>
                  <a:ext cx="18" cy="10"/>
                </a:xfrm>
                <a:custGeom>
                  <a:avLst/>
                  <a:gdLst>
                    <a:gd name="T0" fmla="*/ 0 w 8"/>
                    <a:gd name="T1" fmla="*/ 4092 h 4"/>
                    <a:gd name="T2" fmla="*/ 11628 w 8"/>
                    <a:gd name="T3" fmla="*/ 15105 h 4"/>
                    <a:gd name="T4" fmla="*/ 0 60000 65536"/>
                    <a:gd name="T5" fmla="*/ 0 60000 65536"/>
                    <a:gd name="T6" fmla="*/ 0 w 8"/>
                    <a:gd name="T7" fmla="*/ 0 h 4"/>
                    <a:gd name="T8" fmla="*/ 8 w 8"/>
                    <a:gd name="T9" fmla="*/ 4 h 4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8" h="4">
                      <a:moveTo>
                        <a:pt x="0" y="1"/>
                      </a:moveTo>
                      <a:cubicBezTo>
                        <a:pt x="3" y="0"/>
                        <a:pt x="6" y="2"/>
                        <a:pt x="8" y="4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03" name="Freeform 373"/>
                <p:cNvSpPr>
                  <a:spLocks noChangeArrowheads="1"/>
                </p:cNvSpPr>
                <p:nvPr/>
              </p:nvSpPr>
              <p:spPr bwMode="auto">
                <a:xfrm>
                  <a:off x="2057" y="1790"/>
                  <a:ext cx="40" cy="22"/>
                </a:xfrm>
                <a:custGeom>
                  <a:avLst/>
                  <a:gdLst>
                    <a:gd name="T0" fmla="*/ 0 w 17"/>
                    <a:gd name="T1" fmla="*/ 28204 h 9"/>
                    <a:gd name="T2" fmla="*/ 37515 w 17"/>
                    <a:gd name="T3" fmla="*/ 0 h 9"/>
                    <a:gd name="T4" fmla="*/ 0 60000 65536"/>
                    <a:gd name="T5" fmla="*/ 0 60000 65536"/>
                    <a:gd name="T6" fmla="*/ 0 w 17"/>
                    <a:gd name="T7" fmla="*/ 0 h 9"/>
                    <a:gd name="T8" fmla="*/ 17 w 17"/>
                    <a:gd name="T9" fmla="*/ 9 h 9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7" h="9">
                      <a:moveTo>
                        <a:pt x="0" y="9"/>
                      </a:moveTo>
                      <a:cubicBezTo>
                        <a:pt x="6" y="8"/>
                        <a:pt x="11" y="3"/>
                        <a:pt x="17" y="0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04" name="Freeform 374"/>
                <p:cNvSpPr>
                  <a:spLocks noChangeArrowheads="1"/>
                </p:cNvSpPr>
                <p:nvPr/>
              </p:nvSpPr>
              <p:spPr bwMode="auto">
                <a:xfrm>
                  <a:off x="2180" y="2079"/>
                  <a:ext cx="37" cy="37"/>
                </a:xfrm>
                <a:custGeom>
                  <a:avLst/>
                  <a:gdLst>
                    <a:gd name="T0" fmla="*/ 11290 w 16"/>
                    <a:gd name="T1" fmla="*/ 50500 h 15"/>
                    <a:gd name="T2" fmla="*/ 0 w 16"/>
                    <a:gd name="T3" fmla="*/ 41166 h 15"/>
                    <a:gd name="T4" fmla="*/ 0 60000 65536"/>
                    <a:gd name="T5" fmla="*/ 0 60000 65536"/>
                    <a:gd name="T6" fmla="*/ 0 w 16"/>
                    <a:gd name="T7" fmla="*/ 0 h 15"/>
                    <a:gd name="T8" fmla="*/ 16 w 16"/>
                    <a:gd name="T9" fmla="*/ 15 h 1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6" h="15">
                      <a:moveTo>
                        <a:pt x="6" y="15"/>
                      </a:moveTo>
                      <a:cubicBezTo>
                        <a:pt x="16" y="14"/>
                        <a:pt x="12" y="0"/>
                        <a:pt x="0" y="12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05" name="Freeform 375"/>
                <p:cNvSpPr>
                  <a:spLocks noChangeArrowheads="1"/>
                </p:cNvSpPr>
                <p:nvPr/>
              </p:nvSpPr>
              <p:spPr bwMode="auto">
                <a:xfrm>
                  <a:off x="2210" y="2016"/>
                  <a:ext cx="47" cy="34"/>
                </a:xfrm>
                <a:custGeom>
                  <a:avLst/>
                  <a:gdLst>
                    <a:gd name="T0" fmla="*/ 39283 w 20"/>
                    <a:gd name="T1" fmla="*/ 28905 h 14"/>
                    <a:gd name="T2" fmla="*/ 39283 w 20"/>
                    <a:gd name="T3" fmla="*/ 34891 h 14"/>
                    <a:gd name="T4" fmla="*/ 35196 w 20"/>
                    <a:gd name="T5" fmla="*/ 0 h 14"/>
                    <a:gd name="T6" fmla="*/ 19362 w 20"/>
                    <a:gd name="T7" fmla="*/ 38792 h 14"/>
                    <a:gd name="T8" fmla="*/ 6373 w 20"/>
                    <a:gd name="T9" fmla="*/ 5916 h 14"/>
                    <a:gd name="T10" fmla="*/ 0 w 20"/>
                    <a:gd name="T11" fmla="*/ 41468 h 1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0"/>
                    <a:gd name="T19" fmla="*/ 0 h 14"/>
                    <a:gd name="T20" fmla="*/ 20 w 20"/>
                    <a:gd name="T21" fmla="*/ 14 h 1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0" h="14">
                      <a:moveTo>
                        <a:pt x="18" y="10"/>
                      </a:moveTo>
                      <a:cubicBezTo>
                        <a:pt x="17" y="11"/>
                        <a:pt x="17" y="11"/>
                        <a:pt x="18" y="12"/>
                      </a:cubicBezTo>
                      <a:cubicBezTo>
                        <a:pt x="20" y="8"/>
                        <a:pt x="19" y="3"/>
                        <a:pt x="16" y="0"/>
                      </a:cubicBezTo>
                      <a:cubicBezTo>
                        <a:pt x="11" y="2"/>
                        <a:pt x="8" y="8"/>
                        <a:pt x="9" y="13"/>
                      </a:cubicBezTo>
                      <a:cubicBezTo>
                        <a:pt x="9" y="9"/>
                        <a:pt x="7" y="5"/>
                        <a:pt x="3" y="2"/>
                      </a:cubicBezTo>
                      <a:cubicBezTo>
                        <a:pt x="0" y="5"/>
                        <a:pt x="0" y="9"/>
                        <a:pt x="0" y="14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06" name="Freeform 376"/>
                <p:cNvSpPr>
                  <a:spLocks noChangeArrowheads="1"/>
                </p:cNvSpPr>
                <p:nvPr/>
              </p:nvSpPr>
              <p:spPr bwMode="auto">
                <a:xfrm>
                  <a:off x="2217" y="1968"/>
                  <a:ext cx="14" cy="2"/>
                </a:xfrm>
                <a:custGeom>
                  <a:avLst/>
                  <a:gdLst>
                    <a:gd name="T0" fmla="*/ 0 w 6"/>
                    <a:gd name="T1" fmla="*/ 512 h 1"/>
                    <a:gd name="T2" fmla="*/ 12451 w 6"/>
                    <a:gd name="T3" fmla="*/ 0 h 1"/>
                    <a:gd name="T4" fmla="*/ 0 60000 65536"/>
                    <a:gd name="T5" fmla="*/ 0 60000 65536"/>
                    <a:gd name="T6" fmla="*/ 0 w 6"/>
                    <a:gd name="T7" fmla="*/ 0 h 1"/>
                    <a:gd name="T8" fmla="*/ 6 w 6"/>
                    <a:gd name="T9" fmla="*/ 1 h 1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6" h="1">
                      <a:moveTo>
                        <a:pt x="0" y="1"/>
                      </a:moveTo>
                      <a:cubicBezTo>
                        <a:pt x="2" y="0"/>
                        <a:pt x="4" y="0"/>
                        <a:pt x="6" y="0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07" name="Freeform 377"/>
                <p:cNvSpPr>
                  <a:spLocks noChangeArrowheads="1"/>
                </p:cNvSpPr>
                <p:nvPr/>
              </p:nvSpPr>
              <p:spPr bwMode="auto">
                <a:xfrm>
                  <a:off x="1981" y="2156"/>
                  <a:ext cx="18" cy="44"/>
                </a:xfrm>
                <a:custGeom>
                  <a:avLst/>
                  <a:gdLst>
                    <a:gd name="T0" fmla="*/ 0 w 8"/>
                    <a:gd name="T1" fmla="*/ 30702 h 18"/>
                    <a:gd name="T2" fmla="*/ 8404 w 8"/>
                    <a:gd name="T3" fmla="*/ 0 h 18"/>
                    <a:gd name="T4" fmla="*/ 5821 w 8"/>
                    <a:gd name="T5" fmla="*/ 56305 h 18"/>
                    <a:gd name="T6" fmla="*/ 0 60000 65536"/>
                    <a:gd name="T7" fmla="*/ 0 60000 65536"/>
                    <a:gd name="T8" fmla="*/ 0 60000 65536"/>
                    <a:gd name="T9" fmla="*/ 0 w 8"/>
                    <a:gd name="T10" fmla="*/ 0 h 18"/>
                    <a:gd name="T11" fmla="*/ 8 w 8"/>
                    <a:gd name="T12" fmla="*/ 18 h 1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8" h="18">
                      <a:moveTo>
                        <a:pt x="0" y="10"/>
                      </a:moveTo>
                      <a:cubicBezTo>
                        <a:pt x="0" y="6"/>
                        <a:pt x="2" y="2"/>
                        <a:pt x="6" y="0"/>
                      </a:cubicBezTo>
                      <a:cubicBezTo>
                        <a:pt x="8" y="5"/>
                        <a:pt x="6" y="12"/>
                        <a:pt x="4" y="18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08" name="Freeform 378"/>
                <p:cNvSpPr>
                  <a:spLocks noChangeArrowheads="1"/>
                </p:cNvSpPr>
                <p:nvPr/>
              </p:nvSpPr>
              <p:spPr bwMode="auto">
                <a:xfrm>
                  <a:off x="2036" y="2121"/>
                  <a:ext cx="35" cy="42"/>
                </a:xfrm>
                <a:custGeom>
                  <a:avLst/>
                  <a:gdLst>
                    <a:gd name="T0" fmla="*/ 7889 w 15"/>
                    <a:gd name="T1" fmla="*/ 0 h 17"/>
                    <a:gd name="T2" fmla="*/ 29052 w 15"/>
                    <a:gd name="T3" fmla="*/ 30294 h 17"/>
                    <a:gd name="T4" fmla="*/ 0 w 15"/>
                    <a:gd name="T5" fmla="*/ 20723 h 17"/>
                    <a:gd name="T6" fmla="*/ 0 60000 65536"/>
                    <a:gd name="T7" fmla="*/ 0 60000 65536"/>
                    <a:gd name="T8" fmla="*/ 0 60000 65536"/>
                    <a:gd name="T9" fmla="*/ 0 w 15"/>
                    <a:gd name="T10" fmla="*/ 0 h 17"/>
                    <a:gd name="T11" fmla="*/ 15 w 15"/>
                    <a:gd name="T12" fmla="*/ 17 h 17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5" h="17">
                      <a:moveTo>
                        <a:pt x="4" y="0"/>
                      </a:moveTo>
                      <a:cubicBezTo>
                        <a:pt x="7" y="2"/>
                        <a:pt x="15" y="5"/>
                        <a:pt x="14" y="9"/>
                      </a:cubicBezTo>
                      <a:cubicBezTo>
                        <a:pt x="13" y="17"/>
                        <a:pt x="2" y="9"/>
                        <a:pt x="0" y="6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09" name="Freeform 379"/>
                <p:cNvSpPr>
                  <a:spLocks noChangeArrowheads="1"/>
                </p:cNvSpPr>
                <p:nvPr/>
              </p:nvSpPr>
              <p:spPr bwMode="auto">
                <a:xfrm>
                  <a:off x="2067" y="2217"/>
                  <a:ext cx="48" cy="52"/>
                </a:xfrm>
                <a:custGeom>
                  <a:avLst/>
                  <a:gdLst>
                    <a:gd name="T0" fmla="*/ 10423 w 21"/>
                    <a:gd name="T1" fmla="*/ 73528 h 21"/>
                    <a:gd name="T2" fmla="*/ 0 w 21"/>
                    <a:gd name="T3" fmla="*/ 56509 h 21"/>
                    <a:gd name="T4" fmla="*/ 0 60000 65536"/>
                    <a:gd name="T5" fmla="*/ 0 60000 65536"/>
                    <a:gd name="T6" fmla="*/ 0 w 21"/>
                    <a:gd name="T7" fmla="*/ 0 h 21"/>
                    <a:gd name="T8" fmla="*/ 21 w 21"/>
                    <a:gd name="T9" fmla="*/ 21 h 21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21" h="21">
                      <a:moveTo>
                        <a:pt x="6" y="21"/>
                      </a:moveTo>
                      <a:cubicBezTo>
                        <a:pt x="21" y="9"/>
                        <a:pt x="7" y="0"/>
                        <a:pt x="0" y="16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10" name="Freeform 380"/>
                <p:cNvSpPr>
                  <a:spLocks noChangeArrowheads="1"/>
                </p:cNvSpPr>
                <p:nvPr/>
              </p:nvSpPr>
              <p:spPr bwMode="auto">
                <a:xfrm>
                  <a:off x="2505" y="2255"/>
                  <a:ext cx="21" cy="3"/>
                </a:xfrm>
                <a:custGeom>
                  <a:avLst/>
                  <a:gdLst>
                    <a:gd name="T0" fmla="*/ 0 w 9"/>
                    <a:gd name="T1" fmla="*/ 0 h 1"/>
                    <a:gd name="T2" fmla="*/ 18408 w 9"/>
                    <a:gd name="T3" fmla="*/ 19683 h 1"/>
                    <a:gd name="T4" fmla="*/ 0 60000 65536"/>
                    <a:gd name="T5" fmla="*/ 0 60000 65536"/>
                    <a:gd name="T6" fmla="*/ 0 w 9"/>
                    <a:gd name="T7" fmla="*/ 0 h 1"/>
                    <a:gd name="T8" fmla="*/ 9 w 9"/>
                    <a:gd name="T9" fmla="*/ 1 h 1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9" h="1">
                      <a:moveTo>
                        <a:pt x="0" y="0"/>
                      </a:moveTo>
                      <a:cubicBezTo>
                        <a:pt x="3" y="1"/>
                        <a:pt x="6" y="1"/>
                        <a:pt x="9" y="1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11" name="Freeform 381"/>
                <p:cNvSpPr>
                  <a:spLocks noChangeArrowheads="1"/>
                </p:cNvSpPr>
                <p:nvPr/>
              </p:nvSpPr>
              <p:spPr bwMode="auto">
                <a:xfrm>
                  <a:off x="2482" y="2297"/>
                  <a:ext cx="14" cy="20"/>
                </a:xfrm>
                <a:custGeom>
                  <a:avLst/>
                  <a:gdLst>
                    <a:gd name="T0" fmla="*/ 0 w 6"/>
                    <a:gd name="T1" fmla="*/ 0 h 8"/>
                    <a:gd name="T2" fmla="*/ 12451 w 6"/>
                    <a:gd name="T3" fmla="*/ 30467 h 8"/>
                    <a:gd name="T4" fmla="*/ 0 60000 65536"/>
                    <a:gd name="T5" fmla="*/ 0 60000 65536"/>
                    <a:gd name="T6" fmla="*/ 0 w 6"/>
                    <a:gd name="T7" fmla="*/ 0 h 8"/>
                    <a:gd name="T8" fmla="*/ 6 w 6"/>
                    <a:gd name="T9" fmla="*/ 8 h 8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6" h="8">
                      <a:moveTo>
                        <a:pt x="0" y="0"/>
                      </a:moveTo>
                      <a:cubicBezTo>
                        <a:pt x="1" y="3"/>
                        <a:pt x="3" y="6"/>
                        <a:pt x="6" y="8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12" name="Freeform 382"/>
                <p:cNvSpPr>
                  <a:spLocks noChangeArrowheads="1"/>
                </p:cNvSpPr>
                <p:nvPr/>
              </p:nvSpPr>
              <p:spPr bwMode="auto">
                <a:xfrm>
                  <a:off x="2120" y="2502"/>
                  <a:ext cx="23" cy="34"/>
                </a:xfrm>
                <a:custGeom>
                  <a:avLst/>
                  <a:gdLst>
                    <a:gd name="T0" fmla="*/ 0 w 10"/>
                    <a:gd name="T1" fmla="*/ 41468 h 14"/>
                    <a:gd name="T2" fmla="*/ 13908 w 10"/>
                    <a:gd name="T3" fmla="*/ 0 h 14"/>
                    <a:gd name="T4" fmla="*/ 13908 w 10"/>
                    <a:gd name="T5" fmla="*/ 34891 h 14"/>
                    <a:gd name="T6" fmla="*/ 0 60000 65536"/>
                    <a:gd name="T7" fmla="*/ 0 60000 65536"/>
                    <a:gd name="T8" fmla="*/ 0 60000 65536"/>
                    <a:gd name="T9" fmla="*/ 0 w 10"/>
                    <a:gd name="T10" fmla="*/ 0 h 14"/>
                    <a:gd name="T11" fmla="*/ 10 w 10"/>
                    <a:gd name="T12" fmla="*/ 14 h 14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0" h="14">
                      <a:moveTo>
                        <a:pt x="0" y="14"/>
                      </a:moveTo>
                      <a:cubicBezTo>
                        <a:pt x="2" y="9"/>
                        <a:pt x="3" y="2"/>
                        <a:pt x="8" y="0"/>
                      </a:cubicBezTo>
                      <a:cubicBezTo>
                        <a:pt x="10" y="4"/>
                        <a:pt x="9" y="8"/>
                        <a:pt x="8" y="12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13" name="Freeform 383"/>
                <p:cNvSpPr>
                  <a:spLocks noChangeArrowheads="1"/>
                </p:cNvSpPr>
                <p:nvPr/>
              </p:nvSpPr>
              <p:spPr bwMode="auto">
                <a:xfrm>
                  <a:off x="2213" y="2463"/>
                  <a:ext cx="11" cy="17"/>
                </a:xfrm>
                <a:custGeom>
                  <a:avLst/>
                  <a:gdLst>
                    <a:gd name="T0" fmla="*/ 6017 w 5"/>
                    <a:gd name="T1" fmla="*/ 20524 h 7"/>
                    <a:gd name="T2" fmla="*/ 0 w 5"/>
                    <a:gd name="T3" fmla="*/ 0 h 7"/>
                    <a:gd name="T4" fmla="*/ 0 60000 65536"/>
                    <a:gd name="T5" fmla="*/ 0 60000 65536"/>
                    <a:gd name="T6" fmla="*/ 0 w 5"/>
                    <a:gd name="T7" fmla="*/ 0 h 7"/>
                    <a:gd name="T8" fmla="*/ 5 w 5"/>
                    <a:gd name="T9" fmla="*/ 7 h 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5" h="7">
                      <a:moveTo>
                        <a:pt x="5" y="7"/>
                      </a:moveTo>
                      <a:cubicBezTo>
                        <a:pt x="5" y="3"/>
                        <a:pt x="4" y="1"/>
                        <a:pt x="0" y="0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14" name="Freeform 384"/>
                <p:cNvSpPr>
                  <a:spLocks noChangeArrowheads="1"/>
                </p:cNvSpPr>
                <p:nvPr/>
              </p:nvSpPr>
              <p:spPr bwMode="auto">
                <a:xfrm>
                  <a:off x="2150" y="2571"/>
                  <a:ext cx="19" cy="5"/>
                </a:xfrm>
                <a:custGeom>
                  <a:avLst/>
                  <a:gdLst>
                    <a:gd name="T0" fmla="*/ 19183 w 8"/>
                    <a:gd name="T1" fmla="*/ 7292 h 2"/>
                    <a:gd name="T2" fmla="*/ 0 w 8"/>
                    <a:gd name="T3" fmla="*/ 0 h 2"/>
                    <a:gd name="T4" fmla="*/ 0 60000 65536"/>
                    <a:gd name="T5" fmla="*/ 0 60000 65536"/>
                    <a:gd name="T6" fmla="*/ 0 w 8"/>
                    <a:gd name="T7" fmla="*/ 0 h 2"/>
                    <a:gd name="T8" fmla="*/ 8 w 8"/>
                    <a:gd name="T9" fmla="*/ 2 h 2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8" h="2">
                      <a:moveTo>
                        <a:pt x="8" y="2"/>
                      </a:moveTo>
                      <a:cubicBezTo>
                        <a:pt x="5" y="1"/>
                        <a:pt x="3" y="1"/>
                        <a:pt x="0" y="0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15" name="Freeform 385"/>
                <p:cNvSpPr>
                  <a:spLocks noChangeArrowheads="1"/>
                </p:cNvSpPr>
                <p:nvPr/>
              </p:nvSpPr>
              <p:spPr bwMode="auto">
                <a:xfrm>
                  <a:off x="3623" y="2368"/>
                  <a:ext cx="39" cy="40"/>
                </a:xfrm>
                <a:custGeom>
                  <a:avLst/>
                  <a:gdLst>
                    <a:gd name="T0" fmla="*/ 0 w 17"/>
                    <a:gd name="T1" fmla="*/ 48825 h 16"/>
                    <a:gd name="T2" fmla="*/ 8341 w 17"/>
                    <a:gd name="T3" fmla="*/ 18230 h 16"/>
                    <a:gd name="T4" fmla="*/ 17784 w 17"/>
                    <a:gd name="T5" fmla="*/ 61012 h 16"/>
                    <a:gd name="T6" fmla="*/ 26114 w 17"/>
                    <a:gd name="T7" fmla="*/ 0 h 1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7"/>
                    <a:gd name="T13" fmla="*/ 0 h 16"/>
                    <a:gd name="T14" fmla="*/ 17 w 17"/>
                    <a:gd name="T15" fmla="*/ 16 h 1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7" h="16">
                      <a:moveTo>
                        <a:pt x="0" y="13"/>
                      </a:moveTo>
                      <a:cubicBezTo>
                        <a:pt x="0" y="9"/>
                        <a:pt x="1" y="6"/>
                        <a:pt x="5" y="5"/>
                      </a:cubicBezTo>
                      <a:cubicBezTo>
                        <a:pt x="5" y="8"/>
                        <a:pt x="4" y="16"/>
                        <a:pt x="10" y="16"/>
                      </a:cubicBezTo>
                      <a:cubicBezTo>
                        <a:pt x="17" y="16"/>
                        <a:pt x="14" y="4"/>
                        <a:pt x="15" y="0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16" name="Freeform 386"/>
                <p:cNvSpPr>
                  <a:spLocks noChangeArrowheads="1"/>
                </p:cNvSpPr>
                <p:nvPr/>
              </p:nvSpPr>
              <p:spPr bwMode="auto">
                <a:xfrm>
                  <a:off x="3611" y="2282"/>
                  <a:ext cx="23" cy="27"/>
                </a:xfrm>
                <a:custGeom>
                  <a:avLst/>
                  <a:gdLst>
                    <a:gd name="T0" fmla="*/ 9453 w 10"/>
                    <a:gd name="T1" fmla="*/ 2572 h 11"/>
                    <a:gd name="T2" fmla="*/ 0 w 10"/>
                    <a:gd name="T3" fmla="*/ 32768 h 11"/>
                    <a:gd name="T4" fmla="*/ 18080 w 10"/>
                    <a:gd name="T5" fmla="*/ 0 h 11"/>
                    <a:gd name="T6" fmla="*/ 0 60000 65536"/>
                    <a:gd name="T7" fmla="*/ 0 60000 65536"/>
                    <a:gd name="T8" fmla="*/ 0 60000 65536"/>
                    <a:gd name="T9" fmla="*/ 0 w 10"/>
                    <a:gd name="T10" fmla="*/ 0 h 11"/>
                    <a:gd name="T11" fmla="*/ 10 w 10"/>
                    <a:gd name="T12" fmla="*/ 11 h 1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0" h="11">
                      <a:moveTo>
                        <a:pt x="5" y="1"/>
                      </a:moveTo>
                      <a:cubicBezTo>
                        <a:pt x="2" y="3"/>
                        <a:pt x="0" y="6"/>
                        <a:pt x="0" y="10"/>
                      </a:cubicBezTo>
                      <a:cubicBezTo>
                        <a:pt x="5" y="11"/>
                        <a:pt x="10" y="5"/>
                        <a:pt x="10" y="0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17" name="Freeform 387"/>
                <p:cNvSpPr>
                  <a:spLocks noChangeArrowheads="1"/>
                </p:cNvSpPr>
                <p:nvPr/>
              </p:nvSpPr>
              <p:spPr bwMode="auto">
                <a:xfrm>
                  <a:off x="4070" y="2190"/>
                  <a:ext cx="14" cy="20"/>
                </a:xfrm>
                <a:custGeom>
                  <a:avLst/>
                  <a:gdLst>
                    <a:gd name="T0" fmla="*/ 12451 w 6"/>
                    <a:gd name="T1" fmla="*/ 0 h 8"/>
                    <a:gd name="T2" fmla="*/ 0 w 6"/>
                    <a:gd name="T3" fmla="*/ 30467 h 8"/>
                    <a:gd name="T4" fmla="*/ 0 60000 65536"/>
                    <a:gd name="T5" fmla="*/ 0 60000 65536"/>
                    <a:gd name="T6" fmla="*/ 0 w 6"/>
                    <a:gd name="T7" fmla="*/ 0 h 8"/>
                    <a:gd name="T8" fmla="*/ 6 w 6"/>
                    <a:gd name="T9" fmla="*/ 8 h 8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6" h="8">
                      <a:moveTo>
                        <a:pt x="6" y="0"/>
                      </a:moveTo>
                      <a:cubicBezTo>
                        <a:pt x="4" y="3"/>
                        <a:pt x="2" y="6"/>
                        <a:pt x="0" y="8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18" name="Freeform 388"/>
                <p:cNvSpPr>
                  <a:spLocks noChangeArrowheads="1"/>
                </p:cNvSpPr>
                <p:nvPr/>
              </p:nvSpPr>
              <p:spPr bwMode="auto">
                <a:xfrm>
                  <a:off x="4091" y="2017"/>
                  <a:ext cx="25" cy="27"/>
                </a:xfrm>
                <a:custGeom>
                  <a:avLst/>
                  <a:gdLst>
                    <a:gd name="T0" fmla="*/ 14066 w 11"/>
                    <a:gd name="T1" fmla="*/ 2572 h 11"/>
                    <a:gd name="T2" fmla="*/ 1523 w 11"/>
                    <a:gd name="T3" fmla="*/ 32768 h 11"/>
                    <a:gd name="T4" fmla="*/ 17877 w 11"/>
                    <a:gd name="T5" fmla="*/ 22538 h 11"/>
                    <a:gd name="T6" fmla="*/ 0 60000 65536"/>
                    <a:gd name="T7" fmla="*/ 0 60000 65536"/>
                    <a:gd name="T8" fmla="*/ 0 60000 65536"/>
                    <a:gd name="T9" fmla="*/ 0 w 11"/>
                    <a:gd name="T10" fmla="*/ 0 h 11"/>
                    <a:gd name="T11" fmla="*/ 11 w 11"/>
                    <a:gd name="T12" fmla="*/ 11 h 1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" h="11">
                      <a:moveTo>
                        <a:pt x="9" y="1"/>
                      </a:moveTo>
                      <a:cubicBezTo>
                        <a:pt x="4" y="0"/>
                        <a:pt x="0" y="5"/>
                        <a:pt x="1" y="10"/>
                      </a:cubicBezTo>
                      <a:cubicBezTo>
                        <a:pt x="4" y="11"/>
                        <a:pt x="8" y="10"/>
                        <a:pt x="11" y="7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19" name="Freeform 389"/>
                <p:cNvSpPr>
                  <a:spLocks noChangeArrowheads="1"/>
                </p:cNvSpPr>
                <p:nvPr/>
              </p:nvSpPr>
              <p:spPr bwMode="auto">
                <a:xfrm>
                  <a:off x="4123" y="2077"/>
                  <a:ext cx="17" cy="18"/>
                </a:xfrm>
                <a:custGeom>
                  <a:avLst/>
                  <a:gdLst>
                    <a:gd name="T0" fmla="*/ 0 w 7"/>
                    <a:gd name="T1" fmla="*/ 0 h 7"/>
                    <a:gd name="T2" fmla="*/ 20524 w 7"/>
                    <a:gd name="T3" fmla="*/ 34059 h 7"/>
                    <a:gd name="T4" fmla="*/ 0 60000 65536"/>
                    <a:gd name="T5" fmla="*/ 0 60000 65536"/>
                    <a:gd name="T6" fmla="*/ 0 w 7"/>
                    <a:gd name="T7" fmla="*/ 0 h 7"/>
                    <a:gd name="T8" fmla="*/ 7 w 7"/>
                    <a:gd name="T9" fmla="*/ 7 h 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7" h="7">
                      <a:moveTo>
                        <a:pt x="0" y="0"/>
                      </a:moveTo>
                      <a:cubicBezTo>
                        <a:pt x="4" y="1"/>
                        <a:pt x="5" y="4"/>
                        <a:pt x="7" y="7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20" name="Freeform 390"/>
                <p:cNvSpPr>
                  <a:spLocks noChangeArrowheads="1"/>
                </p:cNvSpPr>
                <p:nvPr/>
              </p:nvSpPr>
              <p:spPr bwMode="auto">
                <a:xfrm>
                  <a:off x="4017" y="1955"/>
                  <a:ext cx="23" cy="25"/>
                </a:xfrm>
                <a:custGeom>
                  <a:avLst/>
                  <a:gdLst>
                    <a:gd name="T0" fmla="*/ 18080 w 10"/>
                    <a:gd name="T1" fmla="*/ 0 h 10"/>
                    <a:gd name="T2" fmla="*/ 18080 w 10"/>
                    <a:gd name="T3" fmla="*/ 34642 h 10"/>
                    <a:gd name="T4" fmla="*/ 5449 w 10"/>
                    <a:gd name="T5" fmla="*/ 7812 h 10"/>
                    <a:gd name="T6" fmla="*/ 0 60000 65536"/>
                    <a:gd name="T7" fmla="*/ 0 60000 65536"/>
                    <a:gd name="T8" fmla="*/ 0 60000 65536"/>
                    <a:gd name="T9" fmla="*/ 0 w 10"/>
                    <a:gd name="T10" fmla="*/ 0 h 10"/>
                    <a:gd name="T11" fmla="*/ 10 w 10"/>
                    <a:gd name="T12" fmla="*/ 10 h 1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0" h="10">
                      <a:moveTo>
                        <a:pt x="10" y="0"/>
                      </a:moveTo>
                      <a:cubicBezTo>
                        <a:pt x="10" y="3"/>
                        <a:pt x="10" y="6"/>
                        <a:pt x="10" y="9"/>
                      </a:cubicBezTo>
                      <a:cubicBezTo>
                        <a:pt x="5" y="10"/>
                        <a:pt x="0" y="5"/>
                        <a:pt x="3" y="2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21" name="Freeform 391"/>
                <p:cNvSpPr>
                  <a:spLocks noChangeArrowheads="1"/>
                </p:cNvSpPr>
                <p:nvPr/>
              </p:nvSpPr>
              <p:spPr bwMode="auto">
                <a:xfrm>
                  <a:off x="4038" y="1787"/>
                  <a:ext cx="11" cy="22"/>
                </a:xfrm>
                <a:custGeom>
                  <a:avLst/>
                  <a:gdLst>
                    <a:gd name="T0" fmla="*/ 6017 w 5"/>
                    <a:gd name="T1" fmla="*/ 0 h 9"/>
                    <a:gd name="T2" fmla="*/ 0 w 5"/>
                    <a:gd name="T3" fmla="*/ 28204 h 9"/>
                    <a:gd name="T4" fmla="*/ 0 60000 65536"/>
                    <a:gd name="T5" fmla="*/ 0 60000 65536"/>
                    <a:gd name="T6" fmla="*/ 0 w 5"/>
                    <a:gd name="T7" fmla="*/ 0 h 9"/>
                    <a:gd name="T8" fmla="*/ 5 w 5"/>
                    <a:gd name="T9" fmla="*/ 9 h 9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5" h="9">
                      <a:moveTo>
                        <a:pt x="5" y="0"/>
                      </a:moveTo>
                      <a:cubicBezTo>
                        <a:pt x="3" y="3"/>
                        <a:pt x="1" y="6"/>
                        <a:pt x="0" y="9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22" name="Freeform 392"/>
                <p:cNvSpPr>
                  <a:spLocks noChangeArrowheads="1"/>
                </p:cNvSpPr>
                <p:nvPr/>
              </p:nvSpPr>
              <p:spPr bwMode="auto">
                <a:xfrm>
                  <a:off x="3864" y="1723"/>
                  <a:ext cx="21" cy="10"/>
                </a:xfrm>
                <a:custGeom>
                  <a:avLst/>
                  <a:gdLst>
                    <a:gd name="T0" fmla="*/ 0 w 9"/>
                    <a:gd name="T1" fmla="*/ 0 h 4"/>
                    <a:gd name="T2" fmla="*/ 18408 w 9"/>
                    <a:gd name="T3" fmla="*/ 15105 h 4"/>
                    <a:gd name="T4" fmla="*/ 0 60000 65536"/>
                    <a:gd name="T5" fmla="*/ 0 60000 65536"/>
                    <a:gd name="T6" fmla="*/ 0 w 9"/>
                    <a:gd name="T7" fmla="*/ 0 h 4"/>
                    <a:gd name="T8" fmla="*/ 9 w 9"/>
                    <a:gd name="T9" fmla="*/ 4 h 4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9" h="4">
                      <a:moveTo>
                        <a:pt x="0" y="0"/>
                      </a:moveTo>
                      <a:cubicBezTo>
                        <a:pt x="2" y="3"/>
                        <a:pt x="5" y="4"/>
                        <a:pt x="9" y="4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23" name="Freeform 393"/>
                <p:cNvSpPr>
                  <a:spLocks noChangeArrowheads="1"/>
                </p:cNvSpPr>
                <p:nvPr/>
              </p:nvSpPr>
              <p:spPr bwMode="auto">
                <a:xfrm>
                  <a:off x="3887" y="1682"/>
                  <a:ext cx="21" cy="12"/>
                </a:xfrm>
                <a:custGeom>
                  <a:avLst/>
                  <a:gdLst>
                    <a:gd name="T0" fmla="*/ 0 w 9"/>
                    <a:gd name="T1" fmla="*/ 0 h 5"/>
                    <a:gd name="T2" fmla="*/ 18408 w 9"/>
                    <a:gd name="T3" fmla="*/ 13368 h 5"/>
                    <a:gd name="T4" fmla="*/ 0 60000 65536"/>
                    <a:gd name="T5" fmla="*/ 0 60000 65536"/>
                    <a:gd name="T6" fmla="*/ 0 w 9"/>
                    <a:gd name="T7" fmla="*/ 0 h 5"/>
                    <a:gd name="T8" fmla="*/ 9 w 9"/>
                    <a:gd name="T9" fmla="*/ 5 h 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9" h="5">
                      <a:moveTo>
                        <a:pt x="0" y="0"/>
                      </a:moveTo>
                      <a:cubicBezTo>
                        <a:pt x="3" y="2"/>
                        <a:pt x="5" y="4"/>
                        <a:pt x="9" y="5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24" name="Freeform 394"/>
                <p:cNvSpPr>
                  <a:spLocks noChangeArrowheads="1"/>
                </p:cNvSpPr>
                <p:nvPr/>
              </p:nvSpPr>
              <p:spPr bwMode="auto">
                <a:xfrm>
                  <a:off x="3623" y="1748"/>
                  <a:ext cx="25" cy="17"/>
                </a:xfrm>
                <a:custGeom>
                  <a:avLst/>
                  <a:gdLst>
                    <a:gd name="T0" fmla="*/ 0 w 11"/>
                    <a:gd name="T1" fmla="*/ 0 h 7"/>
                    <a:gd name="T2" fmla="*/ 17877 w 11"/>
                    <a:gd name="T3" fmla="*/ 20524 h 7"/>
                    <a:gd name="T4" fmla="*/ 0 60000 65536"/>
                    <a:gd name="T5" fmla="*/ 0 60000 65536"/>
                    <a:gd name="T6" fmla="*/ 0 w 11"/>
                    <a:gd name="T7" fmla="*/ 0 h 7"/>
                    <a:gd name="T8" fmla="*/ 11 w 11"/>
                    <a:gd name="T9" fmla="*/ 7 h 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" h="7">
                      <a:moveTo>
                        <a:pt x="0" y="0"/>
                      </a:moveTo>
                      <a:cubicBezTo>
                        <a:pt x="1" y="5"/>
                        <a:pt x="6" y="7"/>
                        <a:pt x="11" y="7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25" name="Freeform 395"/>
                <p:cNvSpPr>
                  <a:spLocks noChangeArrowheads="1"/>
                </p:cNvSpPr>
                <p:nvPr/>
              </p:nvSpPr>
              <p:spPr bwMode="auto">
                <a:xfrm>
                  <a:off x="3337" y="1689"/>
                  <a:ext cx="12" cy="13"/>
                </a:xfrm>
                <a:custGeom>
                  <a:avLst/>
                  <a:gdLst>
                    <a:gd name="T0" fmla="*/ 0 w 5"/>
                    <a:gd name="T1" fmla="*/ 0 h 5"/>
                    <a:gd name="T2" fmla="*/ 13368 w 5"/>
                    <a:gd name="T3" fmla="*/ 27188 h 5"/>
                    <a:gd name="T4" fmla="*/ 0 60000 65536"/>
                    <a:gd name="T5" fmla="*/ 0 60000 65536"/>
                    <a:gd name="T6" fmla="*/ 0 w 5"/>
                    <a:gd name="T7" fmla="*/ 0 h 5"/>
                    <a:gd name="T8" fmla="*/ 5 w 5"/>
                    <a:gd name="T9" fmla="*/ 5 h 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5" h="5">
                      <a:moveTo>
                        <a:pt x="0" y="0"/>
                      </a:moveTo>
                      <a:cubicBezTo>
                        <a:pt x="1" y="2"/>
                        <a:pt x="3" y="4"/>
                        <a:pt x="5" y="5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26" name="Freeform 396"/>
                <p:cNvSpPr>
                  <a:spLocks noChangeArrowheads="1"/>
                </p:cNvSpPr>
                <p:nvPr/>
              </p:nvSpPr>
              <p:spPr bwMode="auto">
                <a:xfrm>
                  <a:off x="3405" y="1391"/>
                  <a:ext cx="27" cy="35"/>
                </a:xfrm>
                <a:custGeom>
                  <a:avLst/>
                  <a:gdLst>
                    <a:gd name="T0" fmla="*/ 7254 w 12"/>
                    <a:gd name="T1" fmla="*/ 53720 h 14"/>
                    <a:gd name="T2" fmla="*/ 5823 w 12"/>
                    <a:gd name="T3" fmla="*/ 12188 h 14"/>
                    <a:gd name="T4" fmla="*/ 17759 w 12"/>
                    <a:gd name="T5" fmla="*/ 38395 h 14"/>
                    <a:gd name="T6" fmla="*/ 0 60000 65536"/>
                    <a:gd name="T7" fmla="*/ 0 60000 65536"/>
                    <a:gd name="T8" fmla="*/ 0 60000 65536"/>
                    <a:gd name="T9" fmla="*/ 0 w 12"/>
                    <a:gd name="T10" fmla="*/ 0 h 14"/>
                    <a:gd name="T11" fmla="*/ 12 w 12"/>
                    <a:gd name="T12" fmla="*/ 14 h 14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2" h="14">
                      <a:moveTo>
                        <a:pt x="5" y="14"/>
                      </a:moveTo>
                      <a:cubicBezTo>
                        <a:pt x="3" y="12"/>
                        <a:pt x="0" y="5"/>
                        <a:pt x="4" y="3"/>
                      </a:cubicBezTo>
                      <a:cubicBezTo>
                        <a:pt x="7" y="0"/>
                        <a:pt x="10" y="8"/>
                        <a:pt x="12" y="10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27" name="Freeform 397"/>
                <p:cNvSpPr>
                  <a:spLocks noChangeArrowheads="1"/>
                </p:cNvSpPr>
                <p:nvPr/>
              </p:nvSpPr>
              <p:spPr bwMode="auto">
                <a:xfrm>
                  <a:off x="2950" y="1716"/>
                  <a:ext cx="9" cy="18"/>
                </a:xfrm>
                <a:custGeom>
                  <a:avLst/>
                  <a:gdLst>
                    <a:gd name="T0" fmla="*/ 5821 w 4"/>
                    <a:gd name="T1" fmla="*/ 0 h 7"/>
                    <a:gd name="T2" fmla="*/ 1433 w 4"/>
                    <a:gd name="T3" fmla="*/ 34059 h 7"/>
                    <a:gd name="T4" fmla="*/ 0 60000 65536"/>
                    <a:gd name="T5" fmla="*/ 0 60000 65536"/>
                    <a:gd name="T6" fmla="*/ 0 w 4"/>
                    <a:gd name="T7" fmla="*/ 0 h 7"/>
                    <a:gd name="T8" fmla="*/ 4 w 4"/>
                    <a:gd name="T9" fmla="*/ 7 h 7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4" h="7">
                      <a:moveTo>
                        <a:pt x="4" y="0"/>
                      </a:moveTo>
                      <a:cubicBezTo>
                        <a:pt x="1" y="1"/>
                        <a:pt x="0" y="4"/>
                        <a:pt x="1" y="7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28" name="Freeform 398"/>
                <p:cNvSpPr>
                  <a:spLocks noChangeArrowheads="1"/>
                </p:cNvSpPr>
                <p:nvPr/>
              </p:nvSpPr>
              <p:spPr bwMode="auto">
                <a:xfrm>
                  <a:off x="2419" y="1396"/>
                  <a:ext cx="35" cy="23"/>
                </a:xfrm>
                <a:custGeom>
                  <a:avLst/>
                  <a:gdLst>
                    <a:gd name="T0" fmla="*/ 20340 w 15"/>
                    <a:gd name="T1" fmla="*/ 5538 h 9"/>
                    <a:gd name="T2" fmla="*/ 0 w 15"/>
                    <a:gd name="T3" fmla="*/ 23414 h 9"/>
                    <a:gd name="T4" fmla="*/ 30858 w 15"/>
                    <a:gd name="T5" fmla="*/ 27038 h 9"/>
                    <a:gd name="T6" fmla="*/ 0 60000 65536"/>
                    <a:gd name="T7" fmla="*/ 0 60000 65536"/>
                    <a:gd name="T8" fmla="*/ 0 60000 65536"/>
                    <a:gd name="T9" fmla="*/ 0 w 15"/>
                    <a:gd name="T10" fmla="*/ 0 h 9"/>
                    <a:gd name="T11" fmla="*/ 15 w 15"/>
                    <a:gd name="T12" fmla="*/ 9 h 9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5" h="9">
                      <a:moveTo>
                        <a:pt x="10" y="1"/>
                      </a:moveTo>
                      <a:cubicBezTo>
                        <a:pt x="6" y="0"/>
                        <a:pt x="2" y="1"/>
                        <a:pt x="0" y="5"/>
                      </a:cubicBezTo>
                      <a:cubicBezTo>
                        <a:pt x="4" y="9"/>
                        <a:pt x="10" y="6"/>
                        <a:pt x="15" y="6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29" name="Freeform 399"/>
                <p:cNvSpPr>
                  <a:spLocks noChangeArrowheads="1"/>
                </p:cNvSpPr>
                <p:nvPr/>
              </p:nvSpPr>
              <p:spPr bwMode="auto">
                <a:xfrm>
                  <a:off x="3514" y="2621"/>
                  <a:ext cx="81" cy="67"/>
                </a:xfrm>
                <a:custGeom>
                  <a:avLst/>
                  <a:gdLst>
                    <a:gd name="T0" fmla="*/ 1858 w 35"/>
                    <a:gd name="T1" fmla="*/ 31706 h 27"/>
                    <a:gd name="T2" fmla="*/ 5714 w 35"/>
                    <a:gd name="T3" fmla="*/ 2814 h 27"/>
                    <a:gd name="T4" fmla="*/ 24557 w 35"/>
                    <a:gd name="T5" fmla="*/ 42999 h 27"/>
                    <a:gd name="T6" fmla="*/ 31933 w 35"/>
                    <a:gd name="T7" fmla="*/ 0 h 27"/>
                    <a:gd name="T8" fmla="*/ 43807 w 35"/>
                    <a:gd name="T9" fmla="*/ 35937 h 27"/>
                    <a:gd name="T10" fmla="*/ 65112 w 35"/>
                    <a:gd name="T11" fmla="*/ 0 h 27"/>
                    <a:gd name="T12" fmla="*/ 53296 w 35"/>
                    <a:gd name="T13" fmla="*/ 96160 h 2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35"/>
                    <a:gd name="T22" fmla="*/ 0 h 27"/>
                    <a:gd name="T23" fmla="*/ 35 w 35"/>
                    <a:gd name="T24" fmla="*/ 27 h 27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35" h="27">
                      <a:moveTo>
                        <a:pt x="1" y="9"/>
                      </a:moveTo>
                      <a:cubicBezTo>
                        <a:pt x="0" y="6"/>
                        <a:pt x="1" y="3"/>
                        <a:pt x="3" y="1"/>
                      </a:cubicBezTo>
                      <a:cubicBezTo>
                        <a:pt x="9" y="1"/>
                        <a:pt x="12" y="7"/>
                        <a:pt x="13" y="12"/>
                      </a:cubicBezTo>
                      <a:cubicBezTo>
                        <a:pt x="12" y="8"/>
                        <a:pt x="14" y="3"/>
                        <a:pt x="17" y="0"/>
                      </a:cubicBezTo>
                      <a:cubicBezTo>
                        <a:pt x="21" y="2"/>
                        <a:pt x="22" y="6"/>
                        <a:pt x="23" y="10"/>
                      </a:cubicBezTo>
                      <a:cubicBezTo>
                        <a:pt x="25" y="5"/>
                        <a:pt x="28" y="1"/>
                        <a:pt x="34" y="0"/>
                      </a:cubicBezTo>
                      <a:cubicBezTo>
                        <a:pt x="35" y="9"/>
                        <a:pt x="32" y="19"/>
                        <a:pt x="28" y="27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30" name="Freeform 400"/>
                <p:cNvSpPr>
                  <a:spLocks noChangeArrowheads="1"/>
                </p:cNvSpPr>
                <p:nvPr/>
              </p:nvSpPr>
              <p:spPr bwMode="auto">
                <a:xfrm>
                  <a:off x="3407" y="2714"/>
                  <a:ext cx="37" cy="47"/>
                </a:xfrm>
                <a:custGeom>
                  <a:avLst/>
                  <a:gdLst>
                    <a:gd name="T0" fmla="*/ 0 w 16"/>
                    <a:gd name="T1" fmla="*/ 38085 h 19"/>
                    <a:gd name="T2" fmla="*/ 7472 w 16"/>
                    <a:gd name="T3" fmla="*/ 65755 h 19"/>
                    <a:gd name="T4" fmla="*/ 0 60000 65536"/>
                    <a:gd name="T5" fmla="*/ 0 60000 65536"/>
                    <a:gd name="T6" fmla="*/ 0 w 16"/>
                    <a:gd name="T7" fmla="*/ 0 h 19"/>
                    <a:gd name="T8" fmla="*/ 16 w 16"/>
                    <a:gd name="T9" fmla="*/ 19 h 19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6" h="19">
                      <a:moveTo>
                        <a:pt x="0" y="11"/>
                      </a:moveTo>
                      <a:cubicBezTo>
                        <a:pt x="10" y="0"/>
                        <a:pt x="16" y="13"/>
                        <a:pt x="4" y="19"/>
                      </a:cubicBezTo>
                    </a:path>
                  </a:pathLst>
                </a:custGeom>
                <a:noFill/>
                <a:ln w="14400">
                  <a:solidFill>
                    <a:srgbClr val="EDECF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31" name="Freeform 401"/>
                <p:cNvSpPr>
                  <a:spLocks noChangeArrowheads="1"/>
                </p:cNvSpPr>
                <p:nvPr/>
              </p:nvSpPr>
              <p:spPr bwMode="auto">
                <a:xfrm>
                  <a:off x="2663" y="3071"/>
                  <a:ext cx="37" cy="46"/>
                </a:xfrm>
                <a:custGeom>
                  <a:avLst/>
                  <a:gdLst>
                    <a:gd name="T0" fmla="*/ 26108 w 16"/>
                    <a:gd name="T1" fmla="*/ 14049 h 19"/>
                    <a:gd name="T2" fmla="*/ 1855 w 16"/>
                    <a:gd name="T3" fmla="*/ 19964 h 19"/>
                    <a:gd name="T4" fmla="*/ 1855 w 16"/>
                    <a:gd name="T5" fmla="*/ 40088 h 19"/>
                    <a:gd name="T6" fmla="*/ 0 60000 65536"/>
                    <a:gd name="T7" fmla="*/ 0 60000 65536"/>
                    <a:gd name="T8" fmla="*/ 0 60000 65536"/>
                    <a:gd name="T9" fmla="*/ 0 w 16"/>
                    <a:gd name="T10" fmla="*/ 0 h 19"/>
                    <a:gd name="T11" fmla="*/ 16 w 16"/>
                    <a:gd name="T12" fmla="*/ 19 h 19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6" h="19">
                      <a:moveTo>
                        <a:pt x="14" y="5"/>
                      </a:moveTo>
                      <a:cubicBezTo>
                        <a:pt x="10" y="1"/>
                        <a:pt x="0" y="0"/>
                        <a:pt x="1" y="7"/>
                      </a:cubicBezTo>
                      <a:cubicBezTo>
                        <a:pt x="16" y="9"/>
                        <a:pt x="7" y="19"/>
                        <a:pt x="1" y="14"/>
                      </a:cubicBezTo>
                    </a:path>
                  </a:pathLst>
                </a:custGeom>
                <a:noFill/>
                <a:ln w="7920">
                  <a:solidFill>
                    <a:srgbClr val="B1838C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32" name="Freeform 402"/>
                <p:cNvSpPr>
                  <a:spLocks noChangeArrowheads="1"/>
                </p:cNvSpPr>
                <p:nvPr/>
              </p:nvSpPr>
              <p:spPr bwMode="auto">
                <a:xfrm>
                  <a:off x="2711" y="3056"/>
                  <a:ext cx="30" cy="44"/>
                </a:xfrm>
                <a:custGeom>
                  <a:avLst/>
                  <a:gdLst>
                    <a:gd name="T0" fmla="*/ 12819 w 13"/>
                    <a:gd name="T1" fmla="*/ 12560 h 18"/>
                    <a:gd name="T2" fmla="*/ 0 w 13"/>
                    <a:gd name="T3" fmla="*/ 19204 h 18"/>
                    <a:gd name="T4" fmla="*/ 20215 w 13"/>
                    <a:gd name="T5" fmla="*/ 30702 h 18"/>
                    <a:gd name="T6" fmla="*/ 4251 w 13"/>
                    <a:gd name="T7" fmla="*/ 56305 h 1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"/>
                    <a:gd name="T13" fmla="*/ 0 h 18"/>
                    <a:gd name="T14" fmla="*/ 13 w 13"/>
                    <a:gd name="T15" fmla="*/ 18 h 1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" h="18">
                      <a:moveTo>
                        <a:pt x="7" y="4"/>
                      </a:moveTo>
                      <a:cubicBezTo>
                        <a:pt x="7" y="0"/>
                        <a:pt x="0" y="3"/>
                        <a:pt x="0" y="6"/>
                      </a:cubicBezTo>
                      <a:cubicBezTo>
                        <a:pt x="0" y="11"/>
                        <a:pt x="8" y="9"/>
                        <a:pt x="11" y="10"/>
                      </a:cubicBezTo>
                      <a:cubicBezTo>
                        <a:pt x="13" y="14"/>
                        <a:pt x="6" y="18"/>
                        <a:pt x="2" y="18"/>
                      </a:cubicBezTo>
                    </a:path>
                  </a:pathLst>
                </a:custGeom>
                <a:noFill/>
                <a:ln w="7920">
                  <a:solidFill>
                    <a:srgbClr val="B1838C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33" name="Freeform 403"/>
                <p:cNvSpPr>
                  <a:spLocks noChangeArrowheads="1"/>
                </p:cNvSpPr>
                <p:nvPr/>
              </p:nvSpPr>
              <p:spPr bwMode="auto">
                <a:xfrm>
                  <a:off x="2382" y="3014"/>
                  <a:ext cx="30" cy="29"/>
                </a:xfrm>
                <a:custGeom>
                  <a:avLst/>
                  <a:gdLst>
                    <a:gd name="T0" fmla="*/ 24028 w 13"/>
                    <a:gd name="T1" fmla="*/ 5759 h 12"/>
                    <a:gd name="T2" fmla="*/ 5555 w 13"/>
                    <a:gd name="T3" fmla="*/ 11528 h 12"/>
                    <a:gd name="T4" fmla="*/ 18457 w 13"/>
                    <a:gd name="T5" fmla="*/ 22100 h 12"/>
                    <a:gd name="T6" fmla="*/ 0 w 13"/>
                    <a:gd name="T7" fmla="*/ 19718 h 1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"/>
                    <a:gd name="T13" fmla="*/ 0 h 12"/>
                    <a:gd name="T14" fmla="*/ 13 w 13"/>
                    <a:gd name="T15" fmla="*/ 12 h 1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" h="12">
                      <a:moveTo>
                        <a:pt x="13" y="2"/>
                      </a:moveTo>
                      <a:cubicBezTo>
                        <a:pt x="9" y="1"/>
                        <a:pt x="4" y="0"/>
                        <a:pt x="3" y="4"/>
                      </a:cubicBezTo>
                      <a:cubicBezTo>
                        <a:pt x="5" y="5"/>
                        <a:pt x="13" y="4"/>
                        <a:pt x="10" y="8"/>
                      </a:cubicBezTo>
                      <a:cubicBezTo>
                        <a:pt x="9" y="12"/>
                        <a:pt x="2" y="9"/>
                        <a:pt x="0" y="7"/>
                      </a:cubicBezTo>
                    </a:path>
                  </a:pathLst>
                </a:custGeom>
                <a:noFill/>
                <a:ln w="7920">
                  <a:solidFill>
                    <a:srgbClr val="B1838C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34" name="Freeform 404"/>
                <p:cNvSpPr>
                  <a:spLocks noChangeArrowheads="1"/>
                </p:cNvSpPr>
                <p:nvPr/>
              </p:nvSpPr>
              <p:spPr bwMode="auto">
                <a:xfrm>
                  <a:off x="2449" y="3039"/>
                  <a:ext cx="37" cy="60"/>
                </a:xfrm>
                <a:custGeom>
                  <a:avLst/>
                  <a:gdLst>
                    <a:gd name="T0" fmla="*/ 30423 w 16"/>
                    <a:gd name="T1" fmla="*/ 19530 h 24"/>
                    <a:gd name="T2" fmla="*/ 11290 w 16"/>
                    <a:gd name="T3" fmla="*/ 19530 h 24"/>
                    <a:gd name="T4" fmla="*/ 24471 w 16"/>
                    <a:gd name="T5" fmla="*/ 45905 h 24"/>
                    <a:gd name="T6" fmla="*/ 28566 w 16"/>
                    <a:gd name="T7" fmla="*/ 88675 h 2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6"/>
                    <a:gd name="T13" fmla="*/ 0 h 24"/>
                    <a:gd name="T14" fmla="*/ 16 w 16"/>
                    <a:gd name="T15" fmla="*/ 24 h 2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6" h="24">
                      <a:moveTo>
                        <a:pt x="16" y="5"/>
                      </a:moveTo>
                      <a:cubicBezTo>
                        <a:pt x="13" y="3"/>
                        <a:pt x="7" y="0"/>
                        <a:pt x="6" y="5"/>
                      </a:cubicBezTo>
                      <a:cubicBezTo>
                        <a:pt x="4" y="9"/>
                        <a:pt x="11" y="10"/>
                        <a:pt x="13" y="12"/>
                      </a:cubicBezTo>
                      <a:cubicBezTo>
                        <a:pt x="0" y="12"/>
                        <a:pt x="5" y="24"/>
                        <a:pt x="15" y="23"/>
                      </a:cubicBezTo>
                    </a:path>
                  </a:pathLst>
                </a:custGeom>
                <a:noFill/>
                <a:ln w="7920">
                  <a:solidFill>
                    <a:srgbClr val="B1838C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4335" name="Freeform 405"/>
                <p:cNvSpPr>
                  <a:spLocks noChangeArrowheads="1"/>
                </p:cNvSpPr>
                <p:nvPr/>
              </p:nvSpPr>
              <p:spPr bwMode="auto">
                <a:xfrm>
                  <a:off x="2503" y="3046"/>
                  <a:ext cx="25" cy="15"/>
                </a:xfrm>
                <a:custGeom>
                  <a:avLst/>
                  <a:gdLst>
                    <a:gd name="T0" fmla="*/ 17877 w 11"/>
                    <a:gd name="T1" fmla="*/ 15158 h 6"/>
                    <a:gd name="T2" fmla="*/ 1523 w 11"/>
                    <a:gd name="T3" fmla="*/ 22738 h 6"/>
                    <a:gd name="T4" fmla="*/ 0 60000 65536"/>
                    <a:gd name="T5" fmla="*/ 0 60000 65536"/>
                    <a:gd name="T6" fmla="*/ 0 w 11"/>
                    <a:gd name="T7" fmla="*/ 0 h 6"/>
                    <a:gd name="T8" fmla="*/ 11 w 11"/>
                    <a:gd name="T9" fmla="*/ 6 h 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" h="6">
                      <a:moveTo>
                        <a:pt x="11" y="4"/>
                      </a:moveTo>
                      <a:cubicBezTo>
                        <a:pt x="9" y="1"/>
                        <a:pt x="0" y="0"/>
                        <a:pt x="1" y="6"/>
                      </a:cubicBezTo>
                    </a:path>
                  </a:pathLst>
                </a:custGeom>
                <a:noFill/>
                <a:ln w="7920">
                  <a:solidFill>
                    <a:srgbClr val="B1838C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</p:grpSp>
          <p:sp>
            <p:nvSpPr>
              <p:cNvPr id="4114" name="Freeform 406"/>
              <p:cNvSpPr>
                <a:spLocks noChangeArrowheads="1"/>
              </p:cNvSpPr>
              <p:nvPr/>
            </p:nvSpPr>
            <p:spPr bwMode="auto">
              <a:xfrm>
                <a:off x="2551" y="3061"/>
                <a:ext cx="30" cy="19"/>
              </a:xfrm>
              <a:custGeom>
                <a:avLst/>
                <a:gdLst>
                  <a:gd name="T0" fmla="*/ 20215 w 13"/>
                  <a:gd name="T1" fmla="*/ 11868 h 8"/>
                  <a:gd name="T2" fmla="*/ 0 w 13"/>
                  <a:gd name="T3" fmla="*/ 10210 h 8"/>
                  <a:gd name="T4" fmla="*/ 24028 w 13"/>
                  <a:gd name="T5" fmla="*/ 19183 h 8"/>
                  <a:gd name="T6" fmla="*/ 0 60000 65536"/>
                  <a:gd name="T7" fmla="*/ 0 60000 65536"/>
                  <a:gd name="T8" fmla="*/ 0 60000 65536"/>
                  <a:gd name="T9" fmla="*/ 0 w 13"/>
                  <a:gd name="T10" fmla="*/ 0 h 8"/>
                  <a:gd name="T11" fmla="*/ 13 w 13"/>
                  <a:gd name="T12" fmla="*/ 8 h 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3" h="8">
                    <a:moveTo>
                      <a:pt x="11" y="5"/>
                    </a:moveTo>
                    <a:cubicBezTo>
                      <a:pt x="9" y="1"/>
                      <a:pt x="2" y="0"/>
                      <a:pt x="0" y="4"/>
                    </a:cubicBezTo>
                    <a:cubicBezTo>
                      <a:pt x="2" y="7"/>
                      <a:pt x="9" y="7"/>
                      <a:pt x="13" y="8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15" name="Freeform 407"/>
              <p:cNvSpPr>
                <a:spLocks noChangeArrowheads="1"/>
              </p:cNvSpPr>
              <p:nvPr/>
            </p:nvSpPr>
            <p:spPr bwMode="auto">
              <a:xfrm>
                <a:off x="2581" y="3071"/>
                <a:ext cx="30" cy="51"/>
              </a:xfrm>
              <a:custGeom>
                <a:avLst/>
                <a:gdLst>
                  <a:gd name="T0" fmla="*/ 22638 w 13"/>
                  <a:gd name="T1" fmla="*/ 5916 h 21"/>
                  <a:gd name="T2" fmla="*/ 1842 w 13"/>
                  <a:gd name="T3" fmla="*/ 8451 h 21"/>
                  <a:gd name="T4" fmla="*/ 18457 w 13"/>
                  <a:gd name="T5" fmla="*/ 26440 h 21"/>
                  <a:gd name="T6" fmla="*/ 0 w 13"/>
                  <a:gd name="T7" fmla="*/ 41468 h 21"/>
                  <a:gd name="T8" fmla="*/ 24028 w 13"/>
                  <a:gd name="T9" fmla="*/ 53300 h 21"/>
                  <a:gd name="T10" fmla="*/ 9810 w 13"/>
                  <a:gd name="T11" fmla="*/ 61751 h 2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3"/>
                  <a:gd name="T19" fmla="*/ 0 h 21"/>
                  <a:gd name="T20" fmla="*/ 13 w 13"/>
                  <a:gd name="T21" fmla="*/ 21 h 2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3" h="21">
                    <a:moveTo>
                      <a:pt x="12" y="2"/>
                    </a:moveTo>
                    <a:cubicBezTo>
                      <a:pt x="9" y="1"/>
                      <a:pt x="3" y="0"/>
                      <a:pt x="1" y="3"/>
                    </a:cubicBezTo>
                    <a:cubicBezTo>
                      <a:pt x="3" y="6"/>
                      <a:pt x="8" y="6"/>
                      <a:pt x="10" y="9"/>
                    </a:cubicBezTo>
                    <a:cubicBezTo>
                      <a:pt x="7" y="10"/>
                      <a:pt x="2" y="11"/>
                      <a:pt x="0" y="14"/>
                    </a:cubicBezTo>
                    <a:cubicBezTo>
                      <a:pt x="4" y="16"/>
                      <a:pt x="9" y="14"/>
                      <a:pt x="13" y="18"/>
                    </a:cubicBezTo>
                    <a:cubicBezTo>
                      <a:pt x="11" y="20"/>
                      <a:pt x="8" y="21"/>
                      <a:pt x="5" y="21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16" name="Freeform 408"/>
              <p:cNvSpPr>
                <a:spLocks noChangeArrowheads="1"/>
              </p:cNvSpPr>
              <p:nvPr/>
            </p:nvSpPr>
            <p:spPr bwMode="auto">
              <a:xfrm>
                <a:off x="2234" y="2770"/>
                <a:ext cx="20" cy="29"/>
              </a:xfrm>
              <a:custGeom>
                <a:avLst/>
                <a:gdLst>
                  <a:gd name="T0" fmla="*/ 1076 w 9"/>
                  <a:gd name="T1" fmla="*/ 8159 h 12"/>
                  <a:gd name="T2" fmla="*/ 4347 w 9"/>
                  <a:gd name="T3" fmla="*/ 33635 h 12"/>
                  <a:gd name="T4" fmla="*/ 6384 w 9"/>
                  <a:gd name="T5" fmla="*/ 2383 h 12"/>
                  <a:gd name="T6" fmla="*/ 10731 w 9"/>
                  <a:gd name="T7" fmla="*/ 2547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12"/>
                  <a:gd name="T14" fmla="*/ 9 w 9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12">
                    <a:moveTo>
                      <a:pt x="1" y="3"/>
                    </a:moveTo>
                    <a:cubicBezTo>
                      <a:pt x="0" y="6"/>
                      <a:pt x="0" y="10"/>
                      <a:pt x="3" y="12"/>
                    </a:cubicBezTo>
                    <a:cubicBezTo>
                      <a:pt x="5" y="10"/>
                      <a:pt x="3" y="2"/>
                      <a:pt x="5" y="1"/>
                    </a:cubicBezTo>
                    <a:cubicBezTo>
                      <a:pt x="9" y="0"/>
                      <a:pt x="9" y="7"/>
                      <a:pt x="8" y="9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17" name="Freeform 409"/>
              <p:cNvSpPr>
                <a:spLocks noChangeArrowheads="1"/>
              </p:cNvSpPr>
              <p:nvPr/>
            </p:nvSpPr>
            <p:spPr bwMode="auto">
              <a:xfrm>
                <a:off x="2194" y="2819"/>
                <a:ext cx="58" cy="47"/>
              </a:xfrm>
              <a:custGeom>
                <a:avLst/>
                <a:gdLst>
                  <a:gd name="T0" fmla="*/ 0 w 25"/>
                  <a:gd name="T1" fmla="*/ 62985 h 19"/>
                  <a:gd name="T2" fmla="*/ 10141 w 25"/>
                  <a:gd name="T3" fmla="*/ 27713 h 19"/>
                  <a:gd name="T4" fmla="*/ 19156 w 25"/>
                  <a:gd name="T5" fmla="*/ 62985 h 19"/>
                  <a:gd name="T6" fmla="*/ 26822 w 25"/>
                  <a:gd name="T7" fmla="*/ 23809 h 19"/>
                  <a:gd name="T8" fmla="*/ 38647 w 25"/>
                  <a:gd name="T9" fmla="*/ 56125 h 19"/>
                  <a:gd name="T10" fmla="*/ 44442 w 25"/>
                  <a:gd name="T11" fmla="*/ 0 h 1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"/>
                  <a:gd name="T19" fmla="*/ 0 h 19"/>
                  <a:gd name="T20" fmla="*/ 25 w 25"/>
                  <a:gd name="T21" fmla="*/ 19 h 1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" h="19">
                    <a:moveTo>
                      <a:pt x="0" y="18"/>
                    </a:moveTo>
                    <a:cubicBezTo>
                      <a:pt x="3" y="15"/>
                      <a:pt x="2" y="10"/>
                      <a:pt x="5" y="8"/>
                    </a:cubicBezTo>
                    <a:cubicBezTo>
                      <a:pt x="6" y="10"/>
                      <a:pt x="7" y="19"/>
                      <a:pt x="10" y="18"/>
                    </a:cubicBezTo>
                    <a:cubicBezTo>
                      <a:pt x="13" y="18"/>
                      <a:pt x="13" y="9"/>
                      <a:pt x="14" y="7"/>
                    </a:cubicBezTo>
                    <a:cubicBezTo>
                      <a:pt x="15" y="8"/>
                      <a:pt x="17" y="16"/>
                      <a:pt x="20" y="16"/>
                    </a:cubicBezTo>
                    <a:cubicBezTo>
                      <a:pt x="25" y="16"/>
                      <a:pt x="23" y="3"/>
                      <a:pt x="23" y="0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18" name="Freeform 410"/>
              <p:cNvSpPr>
                <a:spLocks noChangeArrowheads="1"/>
              </p:cNvSpPr>
              <p:nvPr/>
            </p:nvSpPr>
            <p:spPr bwMode="auto">
              <a:xfrm>
                <a:off x="2224" y="2883"/>
                <a:ext cx="21" cy="27"/>
              </a:xfrm>
              <a:custGeom>
                <a:avLst/>
                <a:gdLst>
                  <a:gd name="T0" fmla="*/ 18408 w 9"/>
                  <a:gd name="T1" fmla="*/ 19857 h 11"/>
                  <a:gd name="T2" fmla="*/ 1932 w 9"/>
                  <a:gd name="T3" fmla="*/ 0 h 11"/>
                  <a:gd name="T4" fmla="*/ 10519 w 9"/>
                  <a:gd name="T5" fmla="*/ 35461 h 11"/>
                  <a:gd name="T6" fmla="*/ 0 60000 65536"/>
                  <a:gd name="T7" fmla="*/ 0 60000 65536"/>
                  <a:gd name="T8" fmla="*/ 0 60000 65536"/>
                  <a:gd name="T9" fmla="*/ 0 w 9"/>
                  <a:gd name="T10" fmla="*/ 0 h 11"/>
                  <a:gd name="T11" fmla="*/ 9 w 9"/>
                  <a:gd name="T12" fmla="*/ 11 h 1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" h="11">
                    <a:moveTo>
                      <a:pt x="9" y="6"/>
                    </a:moveTo>
                    <a:cubicBezTo>
                      <a:pt x="6" y="4"/>
                      <a:pt x="5" y="0"/>
                      <a:pt x="1" y="0"/>
                    </a:cubicBezTo>
                    <a:cubicBezTo>
                      <a:pt x="0" y="4"/>
                      <a:pt x="2" y="8"/>
                      <a:pt x="5" y="11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19" name="Freeform 411"/>
              <p:cNvSpPr>
                <a:spLocks noChangeArrowheads="1"/>
              </p:cNvSpPr>
              <p:nvPr/>
            </p:nvSpPr>
            <p:spPr bwMode="auto">
              <a:xfrm>
                <a:off x="2273" y="2917"/>
                <a:ext cx="25" cy="17"/>
              </a:xfrm>
              <a:custGeom>
                <a:avLst/>
                <a:gdLst>
                  <a:gd name="T0" fmla="*/ 17877 w 11"/>
                  <a:gd name="T1" fmla="*/ 5916 h 7"/>
                  <a:gd name="T2" fmla="*/ 0 w 11"/>
                  <a:gd name="T3" fmla="*/ 2436 h 7"/>
                  <a:gd name="T4" fmla="*/ 7866 w 11"/>
                  <a:gd name="T5" fmla="*/ 20524 h 7"/>
                  <a:gd name="T6" fmla="*/ 0 60000 65536"/>
                  <a:gd name="T7" fmla="*/ 0 60000 65536"/>
                  <a:gd name="T8" fmla="*/ 0 60000 65536"/>
                  <a:gd name="T9" fmla="*/ 0 w 11"/>
                  <a:gd name="T10" fmla="*/ 0 h 7"/>
                  <a:gd name="T11" fmla="*/ 11 w 11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1" h="7">
                    <a:moveTo>
                      <a:pt x="11" y="2"/>
                    </a:moveTo>
                    <a:cubicBezTo>
                      <a:pt x="7" y="3"/>
                      <a:pt x="4" y="0"/>
                      <a:pt x="0" y="1"/>
                    </a:cubicBezTo>
                    <a:cubicBezTo>
                      <a:pt x="1" y="4"/>
                      <a:pt x="3" y="6"/>
                      <a:pt x="5" y="7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20" name="Freeform 412"/>
              <p:cNvSpPr>
                <a:spLocks noChangeArrowheads="1"/>
              </p:cNvSpPr>
              <p:nvPr/>
            </p:nvSpPr>
            <p:spPr bwMode="auto">
              <a:xfrm>
                <a:off x="2282" y="2932"/>
                <a:ext cx="40" cy="30"/>
              </a:xfrm>
              <a:custGeom>
                <a:avLst/>
                <a:gdLst>
                  <a:gd name="T0" fmla="*/ 37515 w 17"/>
                  <a:gd name="T1" fmla="*/ 15158 h 12"/>
                  <a:gd name="T2" fmla="*/ 17965 w 17"/>
                  <a:gd name="T3" fmla="*/ 0 h 12"/>
                  <a:gd name="T4" fmla="*/ 26325 w 17"/>
                  <a:gd name="T5" fmla="*/ 42780 h 12"/>
                  <a:gd name="T6" fmla="*/ 0 w 17"/>
                  <a:gd name="T7" fmla="*/ 22738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2"/>
                  <a:gd name="T14" fmla="*/ 17 w 17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2">
                    <a:moveTo>
                      <a:pt x="17" y="4"/>
                    </a:moveTo>
                    <a:cubicBezTo>
                      <a:pt x="14" y="3"/>
                      <a:pt x="11" y="0"/>
                      <a:pt x="8" y="0"/>
                    </a:cubicBezTo>
                    <a:cubicBezTo>
                      <a:pt x="7" y="3"/>
                      <a:pt x="15" y="10"/>
                      <a:pt x="12" y="11"/>
                    </a:cubicBezTo>
                    <a:cubicBezTo>
                      <a:pt x="10" y="12"/>
                      <a:pt x="0" y="8"/>
                      <a:pt x="0" y="6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21" name="Freeform 413"/>
              <p:cNvSpPr>
                <a:spLocks noChangeArrowheads="1"/>
              </p:cNvSpPr>
              <p:nvPr/>
            </p:nvSpPr>
            <p:spPr bwMode="auto">
              <a:xfrm>
                <a:off x="2368" y="2536"/>
                <a:ext cx="16" cy="23"/>
              </a:xfrm>
              <a:custGeom>
                <a:avLst/>
                <a:gdLst>
                  <a:gd name="T0" fmla="*/ 0 w 7"/>
                  <a:gd name="T1" fmla="*/ 42059 h 9"/>
                  <a:gd name="T2" fmla="*/ 12094 w 7"/>
                  <a:gd name="T3" fmla="*/ 0 h 9"/>
                  <a:gd name="T4" fmla="*/ 0 60000 65536"/>
                  <a:gd name="T5" fmla="*/ 0 60000 65536"/>
                  <a:gd name="T6" fmla="*/ 0 w 7"/>
                  <a:gd name="T7" fmla="*/ 0 h 9"/>
                  <a:gd name="T8" fmla="*/ 7 w 7"/>
                  <a:gd name="T9" fmla="*/ 9 h 9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9">
                    <a:moveTo>
                      <a:pt x="0" y="9"/>
                    </a:moveTo>
                    <a:cubicBezTo>
                      <a:pt x="1" y="4"/>
                      <a:pt x="4" y="2"/>
                      <a:pt x="7" y="0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22" name="Freeform 414"/>
              <p:cNvSpPr>
                <a:spLocks noChangeArrowheads="1"/>
              </p:cNvSpPr>
              <p:nvPr/>
            </p:nvSpPr>
            <p:spPr bwMode="auto">
              <a:xfrm>
                <a:off x="2435" y="2489"/>
                <a:ext cx="12" cy="8"/>
              </a:xfrm>
              <a:custGeom>
                <a:avLst/>
                <a:gdLst>
                  <a:gd name="T0" fmla="*/ 0 w 5"/>
                  <a:gd name="T1" fmla="*/ 20083 h 3"/>
                  <a:gd name="T2" fmla="*/ 13368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2" y="2"/>
                      <a:pt x="3" y="1"/>
                      <a:pt x="5" y="0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23" name="Freeform 415"/>
              <p:cNvSpPr>
                <a:spLocks noChangeArrowheads="1"/>
              </p:cNvSpPr>
              <p:nvPr/>
            </p:nvSpPr>
            <p:spPr bwMode="auto">
              <a:xfrm>
                <a:off x="2526" y="2433"/>
                <a:ext cx="11" cy="8"/>
              </a:xfrm>
              <a:custGeom>
                <a:avLst/>
                <a:gdLst>
                  <a:gd name="T0" fmla="*/ 0 w 5"/>
                  <a:gd name="T1" fmla="*/ 20083 h 3"/>
                  <a:gd name="T2" fmla="*/ 601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1" y="1"/>
                      <a:pt x="3" y="0"/>
                      <a:pt x="5" y="0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24" name="Freeform 416"/>
              <p:cNvSpPr>
                <a:spLocks noChangeArrowheads="1"/>
              </p:cNvSpPr>
              <p:nvPr/>
            </p:nvSpPr>
            <p:spPr bwMode="auto">
              <a:xfrm>
                <a:off x="2245" y="2690"/>
                <a:ext cx="28" cy="32"/>
              </a:xfrm>
              <a:custGeom>
                <a:avLst/>
                <a:gdLst>
                  <a:gd name="T0" fmla="*/ 24544 w 12"/>
                  <a:gd name="T1" fmla="*/ 2715 h 13"/>
                  <a:gd name="T2" fmla="*/ 13900 w 12"/>
                  <a:gd name="T3" fmla="*/ 40492 h 13"/>
                  <a:gd name="T4" fmla="*/ 16606 w 12"/>
                  <a:gd name="T5" fmla="*/ 0 h 13"/>
                  <a:gd name="T6" fmla="*/ 0 60000 65536"/>
                  <a:gd name="T7" fmla="*/ 0 60000 65536"/>
                  <a:gd name="T8" fmla="*/ 0 60000 65536"/>
                  <a:gd name="T9" fmla="*/ 0 w 12"/>
                  <a:gd name="T10" fmla="*/ 0 h 13"/>
                  <a:gd name="T11" fmla="*/ 12 w 12"/>
                  <a:gd name="T12" fmla="*/ 13 h 1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2" h="13">
                    <a:moveTo>
                      <a:pt x="12" y="1"/>
                    </a:moveTo>
                    <a:cubicBezTo>
                      <a:pt x="12" y="3"/>
                      <a:pt x="10" y="11"/>
                      <a:pt x="7" y="12"/>
                    </a:cubicBezTo>
                    <a:cubicBezTo>
                      <a:pt x="0" y="13"/>
                      <a:pt x="8" y="2"/>
                      <a:pt x="8" y="0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25" name="Freeform 417"/>
              <p:cNvSpPr>
                <a:spLocks noChangeArrowheads="1"/>
              </p:cNvSpPr>
              <p:nvPr/>
            </p:nvSpPr>
            <p:spPr bwMode="auto">
              <a:xfrm>
                <a:off x="2282" y="2621"/>
                <a:ext cx="42" cy="38"/>
              </a:xfrm>
              <a:custGeom>
                <a:avLst/>
                <a:gdLst>
                  <a:gd name="T0" fmla="*/ 36930 w 18"/>
                  <a:gd name="T1" fmla="*/ 0 h 15"/>
                  <a:gd name="T2" fmla="*/ 16606 w 18"/>
                  <a:gd name="T3" fmla="*/ 56354 h 15"/>
                  <a:gd name="T4" fmla="*/ 20340 w 18"/>
                  <a:gd name="T5" fmla="*/ 30889 h 15"/>
                  <a:gd name="T6" fmla="*/ 0 60000 65536"/>
                  <a:gd name="T7" fmla="*/ 0 60000 65536"/>
                  <a:gd name="T8" fmla="*/ 0 60000 65536"/>
                  <a:gd name="T9" fmla="*/ 0 w 18"/>
                  <a:gd name="T10" fmla="*/ 0 h 15"/>
                  <a:gd name="T11" fmla="*/ 18 w 18"/>
                  <a:gd name="T12" fmla="*/ 15 h 1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8" h="15">
                    <a:moveTo>
                      <a:pt x="18" y="0"/>
                    </a:moveTo>
                    <a:cubicBezTo>
                      <a:pt x="15" y="3"/>
                      <a:pt x="12" y="12"/>
                      <a:pt x="8" y="13"/>
                    </a:cubicBezTo>
                    <a:cubicBezTo>
                      <a:pt x="0" y="15"/>
                      <a:pt x="7" y="9"/>
                      <a:pt x="10" y="7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26" name="Freeform 418"/>
              <p:cNvSpPr>
                <a:spLocks noChangeArrowheads="1"/>
              </p:cNvSpPr>
              <p:nvPr/>
            </p:nvSpPr>
            <p:spPr bwMode="auto">
              <a:xfrm>
                <a:off x="2231" y="2729"/>
                <a:ext cx="26" cy="32"/>
              </a:xfrm>
              <a:custGeom>
                <a:avLst/>
                <a:gdLst>
                  <a:gd name="T0" fmla="*/ 25090 w 11"/>
                  <a:gd name="T1" fmla="*/ 0 h 13"/>
                  <a:gd name="T2" fmla="*/ 13577 w 11"/>
                  <a:gd name="T3" fmla="*/ 40492 h 13"/>
                  <a:gd name="T4" fmla="*/ 8705 w 11"/>
                  <a:gd name="T5" fmla="*/ 0 h 13"/>
                  <a:gd name="T6" fmla="*/ 0 60000 65536"/>
                  <a:gd name="T7" fmla="*/ 0 60000 65536"/>
                  <a:gd name="T8" fmla="*/ 0 60000 65536"/>
                  <a:gd name="T9" fmla="*/ 0 w 11"/>
                  <a:gd name="T10" fmla="*/ 0 h 13"/>
                  <a:gd name="T11" fmla="*/ 11 w 11"/>
                  <a:gd name="T12" fmla="*/ 13 h 1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1" h="13">
                    <a:moveTo>
                      <a:pt x="11" y="0"/>
                    </a:moveTo>
                    <a:cubicBezTo>
                      <a:pt x="10" y="3"/>
                      <a:pt x="11" y="12"/>
                      <a:pt x="6" y="12"/>
                    </a:cubicBezTo>
                    <a:cubicBezTo>
                      <a:pt x="0" y="13"/>
                      <a:pt x="4" y="2"/>
                      <a:pt x="4" y="0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27" name="Freeform 419"/>
              <p:cNvSpPr>
                <a:spLocks noChangeArrowheads="1"/>
              </p:cNvSpPr>
              <p:nvPr/>
            </p:nvSpPr>
            <p:spPr bwMode="auto">
              <a:xfrm>
                <a:off x="2776" y="3041"/>
                <a:ext cx="28" cy="22"/>
              </a:xfrm>
              <a:custGeom>
                <a:avLst/>
                <a:gdLst>
                  <a:gd name="T0" fmla="*/ 20340 w 12"/>
                  <a:gd name="T1" fmla="*/ 0 h 9"/>
                  <a:gd name="T2" fmla="*/ 7889 w 12"/>
                  <a:gd name="T3" fmla="*/ 25562 h 9"/>
                  <a:gd name="T4" fmla="*/ 24544 w 12"/>
                  <a:gd name="T5" fmla="*/ 21995 h 9"/>
                  <a:gd name="T6" fmla="*/ 0 60000 65536"/>
                  <a:gd name="T7" fmla="*/ 0 60000 65536"/>
                  <a:gd name="T8" fmla="*/ 0 60000 65536"/>
                  <a:gd name="T9" fmla="*/ 0 w 12"/>
                  <a:gd name="T10" fmla="*/ 0 h 9"/>
                  <a:gd name="T11" fmla="*/ 12 w 12"/>
                  <a:gd name="T12" fmla="*/ 9 h 9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2" h="9">
                    <a:moveTo>
                      <a:pt x="10" y="0"/>
                    </a:moveTo>
                    <a:cubicBezTo>
                      <a:pt x="7" y="0"/>
                      <a:pt x="0" y="4"/>
                      <a:pt x="4" y="8"/>
                    </a:cubicBezTo>
                    <a:cubicBezTo>
                      <a:pt x="6" y="9"/>
                      <a:pt x="11" y="7"/>
                      <a:pt x="12" y="7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28" name="Freeform 420"/>
              <p:cNvSpPr>
                <a:spLocks noChangeArrowheads="1"/>
              </p:cNvSpPr>
              <p:nvPr/>
            </p:nvSpPr>
            <p:spPr bwMode="auto">
              <a:xfrm>
                <a:off x="2792" y="3095"/>
                <a:ext cx="14" cy="5"/>
              </a:xfrm>
              <a:custGeom>
                <a:avLst/>
                <a:gdLst>
                  <a:gd name="T0" fmla="*/ 12451 w 6"/>
                  <a:gd name="T1" fmla="*/ 4092 h 2"/>
                  <a:gd name="T2" fmla="*/ 0 w 6"/>
                  <a:gd name="T3" fmla="*/ 7292 h 2"/>
                  <a:gd name="T4" fmla="*/ 0 60000 65536"/>
                  <a:gd name="T5" fmla="*/ 0 60000 65536"/>
                  <a:gd name="T6" fmla="*/ 0 w 6"/>
                  <a:gd name="T7" fmla="*/ 0 h 2"/>
                  <a:gd name="T8" fmla="*/ 6 w 6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2">
                    <a:moveTo>
                      <a:pt x="6" y="1"/>
                    </a:moveTo>
                    <a:cubicBezTo>
                      <a:pt x="3" y="0"/>
                      <a:pt x="1" y="0"/>
                      <a:pt x="0" y="2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29" name="Freeform 421"/>
              <p:cNvSpPr>
                <a:spLocks noChangeArrowheads="1"/>
              </p:cNvSpPr>
              <p:nvPr/>
            </p:nvSpPr>
            <p:spPr bwMode="auto">
              <a:xfrm>
                <a:off x="2741" y="3071"/>
                <a:ext cx="28" cy="59"/>
              </a:xfrm>
              <a:custGeom>
                <a:avLst/>
                <a:gdLst>
                  <a:gd name="T0" fmla="*/ 22878 w 12"/>
                  <a:gd name="T1" fmla="*/ 6642 h 24"/>
                  <a:gd name="T2" fmla="*/ 24544 w 12"/>
                  <a:gd name="T3" fmla="*/ 33131 h 24"/>
                  <a:gd name="T4" fmla="*/ 24544 w 12"/>
                  <a:gd name="T5" fmla="*/ 72177 h 24"/>
                  <a:gd name="T6" fmla="*/ 0 60000 65536"/>
                  <a:gd name="T7" fmla="*/ 0 60000 65536"/>
                  <a:gd name="T8" fmla="*/ 0 60000 65536"/>
                  <a:gd name="T9" fmla="*/ 0 w 12"/>
                  <a:gd name="T10" fmla="*/ 0 h 24"/>
                  <a:gd name="T11" fmla="*/ 12 w 12"/>
                  <a:gd name="T12" fmla="*/ 24 h 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2" h="24">
                    <a:moveTo>
                      <a:pt x="11" y="2"/>
                    </a:moveTo>
                    <a:cubicBezTo>
                      <a:pt x="0" y="0"/>
                      <a:pt x="5" y="12"/>
                      <a:pt x="12" y="10"/>
                    </a:cubicBezTo>
                    <a:cubicBezTo>
                      <a:pt x="5" y="13"/>
                      <a:pt x="1" y="24"/>
                      <a:pt x="12" y="22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30" name="Freeform 422"/>
              <p:cNvSpPr>
                <a:spLocks noChangeArrowheads="1"/>
              </p:cNvSpPr>
              <p:nvPr/>
            </p:nvSpPr>
            <p:spPr bwMode="auto">
              <a:xfrm>
                <a:off x="2716" y="3100"/>
                <a:ext cx="37" cy="42"/>
              </a:xfrm>
              <a:custGeom>
                <a:avLst/>
                <a:gdLst>
                  <a:gd name="T0" fmla="*/ 22942 w 16"/>
                  <a:gd name="T1" fmla="*/ 16847 h 17"/>
                  <a:gd name="T2" fmla="*/ 0 w 16"/>
                  <a:gd name="T3" fmla="*/ 27535 h 17"/>
                  <a:gd name="T4" fmla="*/ 22942 w 16"/>
                  <a:gd name="T5" fmla="*/ 37746 h 17"/>
                  <a:gd name="T6" fmla="*/ 1855 w 16"/>
                  <a:gd name="T7" fmla="*/ 55704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6"/>
                  <a:gd name="T13" fmla="*/ 0 h 17"/>
                  <a:gd name="T14" fmla="*/ 16 w 16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6" h="17">
                    <a:moveTo>
                      <a:pt x="12" y="5"/>
                    </a:moveTo>
                    <a:cubicBezTo>
                      <a:pt x="10" y="0"/>
                      <a:pt x="1" y="4"/>
                      <a:pt x="0" y="8"/>
                    </a:cubicBezTo>
                    <a:cubicBezTo>
                      <a:pt x="3" y="11"/>
                      <a:pt x="10" y="8"/>
                      <a:pt x="12" y="11"/>
                    </a:cubicBezTo>
                    <a:cubicBezTo>
                      <a:pt x="16" y="17"/>
                      <a:pt x="4" y="17"/>
                      <a:pt x="1" y="16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31" name="Freeform 423"/>
              <p:cNvSpPr>
                <a:spLocks noChangeArrowheads="1"/>
              </p:cNvSpPr>
              <p:nvPr/>
            </p:nvSpPr>
            <p:spPr bwMode="auto">
              <a:xfrm>
                <a:off x="2611" y="3085"/>
                <a:ext cx="14" cy="1"/>
              </a:xfrm>
              <a:custGeom>
                <a:avLst/>
                <a:gdLst>
                  <a:gd name="T0" fmla="*/ 12451 w 6"/>
                  <a:gd name="T1" fmla="*/ 0 h 1"/>
                  <a:gd name="T2" fmla="*/ 0 w 6"/>
                  <a:gd name="T3" fmla="*/ 0 h 1"/>
                  <a:gd name="T4" fmla="*/ 0 60000 65536"/>
                  <a:gd name="T5" fmla="*/ 0 60000 65536"/>
                  <a:gd name="T6" fmla="*/ 0 w 6"/>
                  <a:gd name="T7" fmla="*/ 0 h 1"/>
                  <a:gd name="T8" fmla="*/ 6 w 6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1">
                    <a:moveTo>
                      <a:pt x="6" y="0"/>
                    </a:moveTo>
                    <a:cubicBezTo>
                      <a:pt x="4" y="0"/>
                      <a:pt x="2" y="0"/>
                      <a:pt x="0" y="0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32" name="Freeform 424"/>
              <p:cNvSpPr>
                <a:spLocks noChangeArrowheads="1"/>
              </p:cNvSpPr>
              <p:nvPr/>
            </p:nvSpPr>
            <p:spPr bwMode="auto">
              <a:xfrm>
                <a:off x="2616" y="3068"/>
                <a:ext cx="14" cy="3"/>
              </a:xfrm>
              <a:custGeom>
                <a:avLst/>
                <a:gdLst>
                  <a:gd name="T0" fmla="*/ 12451 w 6"/>
                  <a:gd name="T1" fmla="*/ 19683 h 1"/>
                  <a:gd name="T2" fmla="*/ 0 w 6"/>
                  <a:gd name="T3" fmla="*/ 19683 h 1"/>
                  <a:gd name="T4" fmla="*/ 0 60000 65536"/>
                  <a:gd name="T5" fmla="*/ 0 60000 65536"/>
                  <a:gd name="T6" fmla="*/ 0 w 6"/>
                  <a:gd name="T7" fmla="*/ 0 h 1"/>
                  <a:gd name="T8" fmla="*/ 6 w 6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1">
                    <a:moveTo>
                      <a:pt x="6" y="1"/>
                    </a:moveTo>
                    <a:cubicBezTo>
                      <a:pt x="4" y="0"/>
                      <a:pt x="2" y="0"/>
                      <a:pt x="0" y="1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33" name="Freeform 425"/>
              <p:cNvSpPr>
                <a:spLocks noChangeArrowheads="1"/>
              </p:cNvSpPr>
              <p:nvPr/>
            </p:nvSpPr>
            <p:spPr bwMode="auto">
              <a:xfrm>
                <a:off x="2630" y="2424"/>
                <a:ext cx="21" cy="2"/>
              </a:xfrm>
              <a:custGeom>
                <a:avLst/>
                <a:gdLst>
                  <a:gd name="T0" fmla="*/ 18408 w 9"/>
                  <a:gd name="T1" fmla="*/ 0 h 1"/>
                  <a:gd name="T2" fmla="*/ 0 w 9"/>
                  <a:gd name="T3" fmla="*/ 0 h 1"/>
                  <a:gd name="T4" fmla="*/ 0 60000 65536"/>
                  <a:gd name="T5" fmla="*/ 0 60000 65536"/>
                  <a:gd name="T6" fmla="*/ 0 w 9"/>
                  <a:gd name="T7" fmla="*/ 0 h 1"/>
                  <a:gd name="T8" fmla="*/ 9 w 9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9" h="1">
                    <a:moveTo>
                      <a:pt x="9" y="0"/>
                    </a:moveTo>
                    <a:cubicBezTo>
                      <a:pt x="6" y="1"/>
                      <a:pt x="3" y="0"/>
                      <a:pt x="0" y="0"/>
                    </a:cubicBezTo>
                  </a:path>
                </a:pathLst>
              </a:custGeom>
              <a:noFill/>
              <a:ln w="7920">
                <a:solidFill>
                  <a:srgbClr val="B1838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34" name="Freeform 426"/>
              <p:cNvSpPr>
                <a:spLocks noChangeArrowheads="1"/>
              </p:cNvSpPr>
              <p:nvPr/>
            </p:nvSpPr>
            <p:spPr bwMode="auto">
              <a:xfrm>
                <a:off x="3393" y="2583"/>
                <a:ext cx="12" cy="8"/>
              </a:xfrm>
              <a:custGeom>
                <a:avLst/>
                <a:gdLst>
                  <a:gd name="T0" fmla="*/ 0 w 5"/>
                  <a:gd name="T1" fmla="*/ 20083 h 3"/>
                  <a:gd name="T2" fmla="*/ 13368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2" y="3"/>
                      <a:pt x="3" y="1"/>
                      <a:pt x="5" y="0"/>
                    </a:cubicBezTo>
                  </a:path>
                </a:pathLst>
              </a:custGeom>
              <a:noFill/>
              <a:ln w="7920">
                <a:solidFill>
                  <a:srgbClr val="6DAA69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  <p:sp>
            <p:nvSpPr>
              <p:cNvPr id="4135" name="Freeform 427"/>
              <p:cNvSpPr>
                <a:spLocks noChangeArrowheads="1"/>
              </p:cNvSpPr>
              <p:nvPr/>
            </p:nvSpPr>
            <p:spPr bwMode="auto">
              <a:xfrm>
                <a:off x="2864" y="2136"/>
                <a:ext cx="23" cy="32"/>
              </a:xfrm>
              <a:custGeom>
                <a:avLst/>
                <a:gdLst>
                  <a:gd name="T0" fmla="*/ 18080 w 10"/>
                  <a:gd name="T1" fmla="*/ 2715 h 13"/>
                  <a:gd name="T2" fmla="*/ 4110 w 10"/>
                  <a:gd name="T3" fmla="*/ 6683 h 13"/>
                  <a:gd name="T4" fmla="*/ 18080 w 10"/>
                  <a:gd name="T5" fmla="*/ 36052 h 13"/>
                  <a:gd name="T6" fmla="*/ 0 w 10"/>
                  <a:gd name="T7" fmla="*/ 26951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"/>
                  <a:gd name="T13" fmla="*/ 0 h 13"/>
                  <a:gd name="T14" fmla="*/ 10 w 10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" h="13">
                    <a:moveTo>
                      <a:pt x="10" y="1"/>
                    </a:moveTo>
                    <a:cubicBezTo>
                      <a:pt x="7" y="1"/>
                      <a:pt x="4" y="0"/>
                      <a:pt x="2" y="2"/>
                    </a:cubicBezTo>
                    <a:cubicBezTo>
                      <a:pt x="3" y="6"/>
                      <a:pt x="10" y="5"/>
                      <a:pt x="10" y="11"/>
                    </a:cubicBezTo>
                    <a:cubicBezTo>
                      <a:pt x="6" y="13"/>
                      <a:pt x="4" y="8"/>
                      <a:pt x="0" y="8"/>
                    </a:cubicBezTo>
                  </a:path>
                </a:pathLst>
              </a:custGeom>
              <a:noFill/>
              <a:ln w="7920">
                <a:solidFill>
                  <a:srgbClr val="DF797D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endParaRPr lang="fr-FR"/>
              </a:p>
            </p:txBody>
          </p:sp>
        </p:grpSp>
        <p:sp>
          <p:nvSpPr>
            <p:cNvPr id="4103" name="Text Box 430"/>
            <p:cNvSpPr txBox="1">
              <a:spLocks noChangeArrowheads="1"/>
            </p:cNvSpPr>
            <p:nvPr/>
          </p:nvSpPr>
          <p:spPr bwMode="auto">
            <a:xfrm>
              <a:off x="1396974" y="3189288"/>
              <a:ext cx="1308669" cy="40229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pPr hangingPunct="0">
                <a:buSzPct val="100000"/>
                <a:tabLst>
                  <a:tab pos="723900" algn="l"/>
                </a:tabLst>
              </a:pPr>
              <a:r>
                <a:rPr lang="fr-FR" sz="2000">
                  <a:solidFill>
                    <a:srgbClr val="000000"/>
                  </a:solidFill>
                </a:rPr>
                <a:t>Thalamus</a:t>
              </a:r>
            </a:p>
          </p:txBody>
        </p:sp>
        <p:sp>
          <p:nvSpPr>
            <p:cNvPr id="4104" name="Line 431"/>
            <p:cNvSpPr>
              <a:spLocks noChangeShapeType="1"/>
            </p:cNvSpPr>
            <p:nvPr/>
          </p:nvSpPr>
          <p:spPr bwMode="auto">
            <a:xfrm flipH="1">
              <a:off x="2627313" y="3398838"/>
              <a:ext cx="2289175" cy="1587"/>
            </a:xfrm>
            <a:prstGeom prst="line">
              <a:avLst/>
            </a:prstGeom>
            <a:noFill/>
            <a:ln w="22320">
              <a:solidFill>
                <a:srgbClr val="808080"/>
              </a:solidFill>
              <a:miter lim="800000"/>
              <a:headEnd type="triangle" w="med" len="med"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05" name="Text Box 432"/>
            <p:cNvSpPr txBox="1">
              <a:spLocks noChangeArrowheads="1"/>
            </p:cNvSpPr>
            <p:nvPr/>
          </p:nvSpPr>
          <p:spPr bwMode="auto">
            <a:xfrm>
              <a:off x="896908" y="3789363"/>
              <a:ext cx="1821630" cy="40229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pPr hangingPunct="0">
                <a:buSzPct val="100000"/>
                <a:tabLst>
                  <a:tab pos="723900" algn="l"/>
                  <a:tab pos="1447800" algn="l"/>
                </a:tabLst>
              </a:pPr>
              <a:r>
                <a:rPr lang="fr-FR" sz="2000">
                  <a:solidFill>
                    <a:srgbClr val="000000"/>
                  </a:solidFill>
                </a:rPr>
                <a:t>Hypothalamus</a:t>
              </a:r>
            </a:p>
          </p:txBody>
        </p:sp>
        <p:sp>
          <p:nvSpPr>
            <p:cNvPr id="4106" name="Line 433"/>
            <p:cNvSpPr>
              <a:spLocks noChangeShapeType="1"/>
            </p:cNvSpPr>
            <p:nvPr/>
          </p:nvSpPr>
          <p:spPr bwMode="auto">
            <a:xfrm flipH="1">
              <a:off x="2662238" y="3684588"/>
              <a:ext cx="2559050" cy="312737"/>
            </a:xfrm>
            <a:prstGeom prst="line">
              <a:avLst/>
            </a:prstGeom>
            <a:noFill/>
            <a:ln w="22320">
              <a:solidFill>
                <a:srgbClr val="808080"/>
              </a:solidFill>
              <a:miter lim="800000"/>
              <a:headEnd type="triangle" w="med" len="med"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07" name="Text Box 434"/>
            <p:cNvSpPr txBox="1">
              <a:spLocks noChangeArrowheads="1"/>
            </p:cNvSpPr>
            <p:nvPr/>
          </p:nvSpPr>
          <p:spPr bwMode="auto">
            <a:xfrm>
              <a:off x="1039784" y="2533650"/>
              <a:ext cx="1635682" cy="40229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pPr hangingPunct="0">
                <a:buSzPct val="100000"/>
                <a:tabLst>
                  <a:tab pos="723900" algn="l"/>
                  <a:tab pos="1447800" algn="l"/>
                </a:tabLst>
              </a:pPr>
              <a:r>
                <a:rPr lang="fr-FR" sz="2000">
                  <a:solidFill>
                    <a:srgbClr val="000000"/>
                  </a:solidFill>
                </a:rPr>
                <a:t>3e ventricule</a:t>
              </a:r>
            </a:p>
          </p:txBody>
        </p:sp>
        <p:sp>
          <p:nvSpPr>
            <p:cNvPr id="4108" name="Line 435"/>
            <p:cNvSpPr>
              <a:spLocks noChangeShapeType="1"/>
            </p:cNvSpPr>
            <p:nvPr/>
          </p:nvSpPr>
          <p:spPr bwMode="auto">
            <a:xfrm flipH="1" flipV="1">
              <a:off x="2662238" y="2733675"/>
              <a:ext cx="2289175" cy="363537"/>
            </a:xfrm>
            <a:prstGeom prst="line">
              <a:avLst/>
            </a:prstGeom>
            <a:noFill/>
            <a:ln w="22320">
              <a:solidFill>
                <a:srgbClr val="808080"/>
              </a:solidFill>
              <a:miter lim="800000"/>
              <a:headEnd type="triangle" w="med" len="med"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09" name="Text Box 438"/>
            <p:cNvSpPr txBox="1">
              <a:spLocks noChangeArrowheads="1"/>
            </p:cNvSpPr>
            <p:nvPr/>
          </p:nvSpPr>
          <p:spPr bwMode="auto">
            <a:xfrm>
              <a:off x="7202488" y="4370388"/>
              <a:ext cx="1850484" cy="40229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lIns="90000" tIns="46800" rIns="90000" bIns="46800">
              <a:spAutoFit/>
            </a:bodyPr>
            <a:lstStyle/>
            <a:p>
              <a:pPr hangingPunct="0">
                <a:buSzPct val="100000"/>
                <a:tabLst>
                  <a:tab pos="723900" algn="l"/>
                  <a:tab pos="1447800" algn="l"/>
                </a:tabLst>
              </a:pPr>
              <a:r>
                <a:rPr lang="fr-FR" sz="2000">
                  <a:solidFill>
                    <a:srgbClr val="000000"/>
                  </a:solidFill>
                </a:rPr>
                <a:t>Mésencéphale</a:t>
              </a:r>
            </a:p>
          </p:txBody>
        </p:sp>
        <p:sp>
          <p:nvSpPr>
            <p:cNvPr id="4110" name="Line 439"/>
            <p:cNvSpPr>
              <a:spLocks noChangeShapeType="1"/>
            </p:cNvSpPr>
            <p:nvPr/>
          </p:nvSpPr>
          <p:spPr bwMode="auto">
            <a:xfrm flipH="1" flipV="1">
              <a:off x="4754560" y="4065588"/>
              <a:ext cx="2457451" cy="487361"/>
            </a:xfrm>
            <a:prstGeom prst="line">
              <a:avLst/>
            </a:prstGeom>
            <a:noFill/>
            <a:ln w="22320">
              <a:solidFill>
                <a:srgbClr val="808080"/>
              </a:solidFill>
              <a:miter lim="800000"/>
              <a:headEnd/>
              <a:tailEnd type="triangle" w="med" len="med"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4111" name="Text Box 440"/>
            <p:cNvSpPr txBox="1">
              <a:spLocks noChangeArrowheads="1"/>
            </p:cNvSpPr>
            <p:nvPr/>
          </p:nvSpPr>
          <p:spPr bwMode="auto">
            <a:xfrm>
              <a:off x="2519363" y="6313488"/>
              <a:ext cx="5219700" cy="34607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lIns="90000" tIns="60876" rIns="90000" bIns="45000"/>
            <a:lstStyle/>
            <a:p>
              <a:pPr algn="ctr"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723900" algn="l"/>
                  <a:tab pos="1447800" algn="l"/>
                  <a:tab pos="2171700" algn="l"/>
                  <a:tab pos="2895600" algn="l"/>
                  <a:tab pos="3619500" algn="l"/>
                  <a:tab pos="4343400" algn="l"/>
                  <a:tab pos="5067300" algn="l"/>
                </a:tabLst>
              </a:pPr>
              <a:r>
                <a:rPr lang="fr-FR" u="sng">
                  <a:solidFill>
                    <a:srgbClr val="000000"/>
                  </a:solidFill>
                </a:rPr>
                <a:t>Coupe sagittale du cerveau</a:t>
              </a:r>
            </a:p>
          </p:txBody>
        </p:sp>
      </p:grpSp>
      <p:sp>
        <p:nvSpPr>
          <p:cNvPr id="4099" name="Line 439"/>
          <p:cNvSpPr>
            <a:spLocks noChangeShapeType="1"/>
          </p:cNvSpPr>
          <p:nvPr/>
        </p:nvSpPr>
        <p:spPr bwMode="auto">
          <a:xfrm flipH="1">
            <a:off x="5111750" y="3351213"/>
            <a:ext cx="2143125" cy="71437"/>
          </a:xfrm>
          <a:prstGeom prst="line">
            <a:avLst/>
          </a:prstGeom>
          <a:noFill/>
          <a:ln w="22320">
            <a:solidFill>
              <a:srgbClr val="808080"/>
            </a:solidFill>
            <a:miter lim="800000"/>
            <a:headEnd/>
            <a:tailEnd type="triangle" w="med" len="med"/>
          </a:ln>
        </p:spPr>
        <p:txBody>
          <a:bodyPr/>
          <a:lstStyle/>
          <a:p>
            <a:endParaRPr lang="fr-FR"/>
          </a:p>
        </p:txBody>
      </p:sp>
      <p:sp>
        <p:nvSpPr>
          <p:cNvPr id="4100" name="ZoneTexte 446"/>
          <p:cNvSpPr txBox="1">
            <a:spLocks noChangeArrowheads="1"/>
          </p:cNvSpPr>
          <p:nvPr/>
        </p:nvSpPr>
        <p:spPr bwMode="auto">
          <a:xfrm>
            <a:off x="7254875" y="3043238"/>
            <a:ext cx="2682875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000"/>
              <a:t>Adhérence thalamique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e 106"/>
          <p:cNvGrpSpPr>
            <a:grpSpLocks/>
          </p:cNvGrpSpPr>
          <p:nvPr/>
        </p:nvGrpSpPr>
        <p:grpSpPr bwMode="auto">
          <a:xfrm>
            <a:off x="0" y="360363"/>
            <a:ext cx="10080625" cy="6348412"/>
            <a:chOff x="0" y="360363"/>
            <a:chExt cx="10080625" cy="6348412"/>
          </a:xfrm>
        </p:grpSpPr>
        <p:grpSp>
          <p:nvGrpSpPr>
            <p:cNvPr id="5125" name="Group 1"/>
            <p:cNvGrpSpPr>
              <a:grpSpLocks/>
            </p:cNvGrpSpPr>
            <p:nvPr/>
          </p:nvGrpSpPr>
          <p:grpSpPr bwMode="auto">
            <a:xfrm>
              <a:off x="577850" y="1374775"/>
              <a:ext cx="8924925" cy="4562475"/>
              <a:chOff x="364" y="866"/>
              <a:chExt cx="5622" cy="2874"/>
            </a:xfrm>
          </p:grpSpPr>
          <p:grpSp>
            <p:nvGrpSpPr>
              <p:cNvPr id="5128" name="Group 2"/>
              <p:cNvGrpSpPr>
                <a:grpSpLocks/>
              </p:cNvGrpSpPr>
              <p:nvPr/>
            </p:nvGrpSpPr>
            <p:grpSpPr bwMode="auto">
              <a:xfrm>
                <a:off x="1385" y="866"/>
                <a:ext cx="3358" cy="2874"/>
                <a:chOff x="1385" y="866"/>
                <a:chExt cx="3358" cy="2874"/>
              </a:xfrm>
            </p:grpSpPr>
            <p:sp>
              <p:nvSpPr>
                <p:cNvPr id="5139" name="Freeform 3"/>
                <p:cNvSpPr>
                  <a:spLocks noChangeArrowheads="1"/>
                </p:cNvSpPr>
                <p:nvPr/>
              </p:nvSpPr>
              <p:spPr bwMode="auto">
                <a:xfrm>
                  <a:off x="1411" y="869"/>
                  <a:ext cx="3333" cy="2873"/>
                </a:xfrm>
                <a:custGeom>
                  <a:avLst/>
                  <a:gdLst>
                    <a:gd name="T0" fmla="*/ 1386179 w 1519"/>
                    <a:gd name="T1" fmla="*/ 92088 h 1307"/>
                    <a:gd name="T2" fmla="*/ 1260655 w 1519"/>
                    <a:gd name="T3" fmla="*/ 50079 h 1307"/>
                    <a:gd name="T4" fmla="*/ 911219 w 1519"/>
                    <a:gd name="T5" fmla="*/ 136816 h 1307"/>
                    <a:gd name="T6" fmla="*/ 967777 w 1519"/>
                    <a:gd name="T7" fmla="*/ 400064 h 1307"/>
                    <a:gd name="T8" fmla="*/ 952534 w 1519"/>
                    <a:gd name="T9" fmla="*/ 620946 h 1307"/>
                    <a:gd name="T10" fmla="*/ 871519 w 1519"/>
                    <a:gd name="T11" fmla="*/ 534149 h 1307"/>
                    <a:gd name="T12" fmla="*/ 873696 w 1519"/>
                    <a:gd name="T13" fmla="*/ 281710 h 1307"/>
                    <a:gd name="T14" fmla="*/ 630793 w 1519"/>
                    <a:gd name="T15" fmla="*/ 88797 h 1307"/>
                    <a:gd name="T16" fmla="*/ 443269 w 1519"/>
                    <a:gd name="T17" fmla="*/ 120055 h 1307"/>
                    <a:gd name="T18" fmla="*/ 333816 w 1519"/>
                    <a:gd name="T19" fmla="*/ 176994 h 1307"/>
                    <a:gd name="T20" fmla="*/ 423429 w 1519"/>
                    <a:gd name="T21" fmla="*/ 292074 h 1307"/>
                    <a:gd name="T22" fmla="*/ 364366 w 1519"/>
                    <a:gd name="T23" fmla="*/ 413138 h 1307"/>
                    <a:gd name="T24" fmla="*/ 363161 w 1519"/>
                    <a:gd name="T25" fmla="*/ 285194 h 1307"/>
                    <a:gd name="T26" fmla="*/ 286500 w 1519"/>
                    <a:gd name="T27" fmla="*/ 151036 h 1307"/>
                    <a:gd name="T28" fmla="*/ 58039 w 1519"/>
                    <a:gd name="T29" fmla="*/ 445823 h 1307"/>
                    <a:gd name="T30" fmla="*/ 21117 w 1519"/>
                    <a:gd name="T31" fmla="*/ 778853 h 1307"/>
                    <a:gd name="T32" fmla="*/ 226231 w 1519"/>
                    <a:gd name="T33" fmla="*/ 773011 h 1307"/>
                    <a:gd name="T34" fmla="*/ 337471 w 1519"/>
                    <a:gd name="T35" fmla="*/ 869901 h 1307"/>
                    <a:gd name="T36" fmla="*/ 352313 w 1519"/>
                    <a:gd name="T37" fmla="*/ 1007746 h 1307"/>
                    <a:gd name="T38" fmla="*/ 101669 w 1519"/>
                    <a:gd name="T39" fmla="*/ 864929 h 1307"/>
                    <a:gd name="T40" fmla="*/ 154215 w 1519"/>
                    <a:gd name="T41" fmla="*/ 1059066 h 1307"/>
                    <a:gd name="T42" fmla="*/ 233139 w 1519"/>
                    <a:gd name="T43" fmla="*/ 1261953 h 1307"/>
                    <a:gd name="T44" fmla="*/ 327643 w 1519"/>
                    <a:gd name="T45" fmla="*/ 1399336 h 1307"/>
                    <a:gd name="T46" fmla="*/ 665009 w 1519"/>
                    <a:gd name="T47" fmla="*/ 1405332 h 1307"/>
                    <a:gd name="T48" fmla="*/ 760317 w 1519"/>
                    <a:gd name="T49" fmla="*/ 1256048 h 1307"/>
                    <a:gd name="T50" fmla="*/ 847705 w 1519"/>
                    <a:gd name="T51" fmla="*/ 1069039 h 1307"/>
                    <a:gd name="T52" fmla="*/ 941802 w 1519"/>
                    <a:gd name="T53" fmla="*/ 1078259 h 1307"/>
                    <a:gd name="T54" fmla="*/ 1030388 w 1519"/>
                    <a:gd name="T55" fmla="*/ 1138262 h 1307"/>
                    <a:gd name="T56" fmla="*/ 1056396 w 1519"/>
                    <a:gd name="T57" fmla="*/ 1278421 h 1307"/>
                    <a:gd name="T58" fmla="*/ 1300274 w 1519"/>
                    <a:gd name="T59" fmla="*/ 1520417 h 1307"/>
                    <a:gd name="T60" fmla="*/ 1544197 w 1519"/>
                    <a:gd name="T61" fmla="*/ 1418992 h 1307"/>
                    <a:gd name="T62" fmla="*/ 1603465 w 1519"/>
                    <a:gd name="T63" fmla="*/ 1191069 h 1307"/>
                    <a:gd name="T64" fmla="*/ 1618851 w 1519"/>
                    <a:gd name="T65" fmla="*/ 1086946 h 1307"/>
                    <a:gd name="T66" fmla="*/ 1623237 w 1519"/>
                    <a:gd name="T67" fmla="*/ 852085 h 1307"/>
                    <a:gd name="T68" fmla="*/ 1373271 w 1519"/>
                    <a:gd name="T69" fmla="*/ 1094063 h 1307"/>
                    <a:gd name="T70" fmla="*/ 1459167 w 1519"/>
                    <a:gd name="T71" fmla="*/ 799276 h 1307"/>
                    <a:gd name="T72" fmla="*/ 1599989 w 1519"/>
                    <a:gd name="T73" fmla="*/ 858981 h 1307"/>
                    <a:gd name="T74" fmla="*/ 1737627 w 1519"/>
                    <a:gd name="T75" fmla="*/ 674720 h 1307"/>
                    <a:gd name="T76" fmla="*/ 1617435 w 1519"/>
                    <a:gd name="T77" fmla="*/ 341245 h 1307"/>
                    <a:gd name="T78" fmla="*/ 1424475 w 1519"/>
                    <a:gd name="T79" fmla="*/ 142817 h 1307"/>
                    <a:gd name="T80" fmla="*/ 1374475 w 1519"/>
                    <a:gd name="T81" fmla="*/ 334051 h 1307"/>
                    <a:gd name="T82" fmla="*/ 1523354 w 1519"/>
                    <a:gd name="T83" fmla="*/ 346226 h 1307"/>
                    <a:gd name="T84" fmla="*/ 1361514 w 1519"/>
                    <a:gd name="T85" fmla="*/ 352054 h 1307"/>
                    <a:gd name="T86" fmla="*/ 1370113 w 1519"/>
                    <a:gd name="T87" fmla="*/ 206106 h 1307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1519"/>
                    <a:gd name="T133" fmla="*/ 0 h 1307"/>
                    <a:gd name="T134" fmla="*/ 1519 w 1519"/>
                    <a:gd name="T135" fmla="*/ 1307 h 1307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1519" h="1307">
                      <a:moveTo>
                        <a:pt x="1202" y="127"/>
                      </a:moveTo>
                      <a:cubicBezTo>
                        <a:pt x="1202" y="127"/>
                        <a:pt x="1218" y="81"/>
                        <a:pt x="1176" y="77"/>
                      </a:cubicBezTo>
                      <a:cubicBezTo>
                        <a:pt x="1155" y="75"/>
                        <a:pt x="1125" y="48"/>
                        <a:pt x="1102" y="74"/>
                      </a:cubicBezTo>
                      <a:cubicBezTo>
                        <a:pt x="1102" y="74"/>
                        <a:pt x="1111" y="42"/>
                        <a:pt x="1069" y="42"/>
                      </a:cubicBezTo>
                      <a:cubicBezTo>
                        <a:pt x="1017" y="42"/>
                        <a:pt x="998" y="42"/>
                        <a:pt x="980" y="63"/>
                      </a:cubicBezTo>
                      <a:cubicBezTo>
                        <a:pt x="980" y="63"/>
                        <a:pt x="834" y="13"/>
                        <a:pt x="773" y="114"/>
                      </a:cubicBezTo>
                      <a:cubicBezTo>
                        <a:pt x="721" y="202"/>
                        <a:pt x="786" y="173"/>
                        <a:pt x="772" y="256"/>
                      </a:cubicBezTo>
                      <a:cubicBezTo>
                        <a:pt x="757" y="339"/>
                        <a:pt x="805" y="327"/>
                        <a:pt x="821" y="334"/>
                      </a:cubicBezTo>
                      <a:cubicBezTo>
                        <a:pt x="821" y="334"/>
                        <a:pt x="814" y="294"/>
                        <a:pt x="828" y="376"/>
                      </a:cubicBezTo>
                      <a:cubicBezTo>
                        <a:pt x="843" y="457"/>
                        <a:pt x="752" y="524"/>
                        <a:pt x="808" y="518"/>
                      </a:cubicBezTo>
                      <a:cubicBezTo>
                        <a:pt x="808" y="518"/>
                        <a:pt x="785" y="577"/>
                        <a:pt x="721" y="543"/>
                      </a:cubicBezTo>
                      <a:cubicBezTo>
                        <a:pt x="721" y="543"/>
                        <a:pt x="757" y="523"/>
                        <a:pt x="739" y="446"/>
                      </a:cubicBezTo>
                      <a:cubicBezTo>
                        <a:pt x="722" y="369"/>
                        <a:pt x="750" y="358"/>
                        <a:pt x="676" y="367"/>
                      </a:cubicBezTo>
                      <a:cubicBezTo>
                        <a:pt x="676" y="367"/>
                        <a:pt x="762" y="367"/>
                        <a:pt x="741" y="235"/>
                      </a:cubicBezTo>
                      <a:cubicBezTo>
                        <a:pt x="729" y="159"/>
                        <a:pt x="796" y="116"/>
                        <a:pt x="713" y="60"/>
                      </a:cubicBezTo>
                      <a:cubicBezTo>
                        <a:pt x="626" y="0"/>
                        <a:pt x="520" y="26"/>
                        <a:pt x="535" y="74"/>
                      </a:cubicBezTo>
                      <a:cubicBezTo>
                        <a:pt x="535" y="74"/>
                        <a:pt x="497" y="25"/>
                        <a:pt x="441" y="32"/>
                      </a:cubicBezTo>
                      <a:cubicBezTo>
                        <a:pt x="386" y="39"/>
                        <a:pt x="369" y="89"/>
                        <a:pt x="376" y="100"/>
                      </a:cubicBezTo>
                      <a:cubicBezTo>
                        <a:pt x="376" y="100"/>
                        <a:pt x="374" y="53"/>
                        <a:pt x="332" y="72"/>
                      </a:cubicBezTo>
                      <a:cubicBezTo>
                        <a:pt x="290" y="90"/>
                        <a:pt x="276" y="137"/>
                        <a:pt x="283" y="148"/>
                      </a:cubicBezTo>
                      <a:cubicBezTo>
                        <a:pt x="291" y="158"/>
                        <a:pt x="320" y="170"/>
                        <a:pt x="325" y="192"/>
                      </a:cubicBezTo>
                      <a:cubicBezTo>
                        <a:pt x="330" y="214"/>
                        <a:pt x="336" y="222"/>
                        <a:pt x="359" y="244"/>
                      </a:cubicBezTo>
                      <a:cubicBezTo>
                        <a:pt x="404" y="287"/>
                        <a:pt x="356" y="295"/>
                        <a:pt x="319" y="292"/>
                      </a:cubicBezTo>
                      <a:cubicBezTo>
                        <a:pt x="282" y="288"/>
                        <a:pt x="273" y="350"/>
                        <a:pt x="309" y="345"/>
                      </a:cubicBezTo>
                      <a:cubicBezTo>
                        <a:pt x="299" y="404"/>
                        <a:pt x="206" y="258"/>
                        <a:pt x="222" y="266"/>
                      </a:cubicBezTo>
                      <a:cubicBezTo>
                        <a:pt x="237" y="274"/>
                        <a:pt x="265" y="265"/>
                        <a:pt x="308" y="238"/>
                      </a:cubicBezTo>
                      <a:cubicBezTo>
                        <a:pt x="351" y="212"/>
                        <a:pt x="291" y="121"/>
                        <a:pt x="291" y="121"/>
                      </a:cubicBezTo>
                      <a:cubicBezTo>
                        <a:pt x="291" y="121"/>
                        <a:pt x="279" y="106"/>
                        <a:pt x="243" y="126"/>
                      </a:cubicBezTo>
                      <a:cubicBezTo>
                        <a:pt x="206" y="146"/>
                        <a:pt x="46" y="239"/>
                        <a:pt x="164" y="316"/>
                      </a:cubicBezTo>
                      <a:cubicBezTo>
                        <a:pt x="164" y="316"/>
                        <a:pt x="73" y="235"/>
                        <a:pt x="49" y="372"/>
                      </a:cubicBezTo>
                      <a:cubicBezTo>
                        <a:pt x="25" y="510"/>
                        <a:pt x="5" y="546"/>
                        <a:pt x="43" y="564"/>
                      </a:cubicBezTo>
                      <a:cubicBezTo>
                        <a:pt x="43" y="564"/>
                        <a:pt x="0" y="612"/>
                        <a:pt x="18" y="650"/>
                      </a:cubicBezTo>
                      <a:cubicBezTo>
                        <a:pt x="36" y="688"/>
                        <a:pt x="0" y="737"/>
                        <a:pt x="83" y="715"/>
                      </a:cubicBezTo>
                      <a:cubicBezTo>
                        <a:pt x="149" y="686"/>
                        <a:pt x="192" y="645"/>
                        <a:pt x="192" y="645"/>
                      </a:cubicBezTo>
                      <a:cubicBezTo>
                        <a:pt x="235" y="679"/>
                        <a:pt x="290" y="632"/>
                        <a:pt x="290" y="632"/>
                      </a:cubicBezTo>
                      <a:cubicBezTo>
                        <a:pt x="266" y="641"/>
                        <a:pt x="262" y="691"/>
                        <a:pt x="286" y="726"/>
                      </a:cubicBezTo>
                      <a:cubicBezTo>
                        <a:pt x="310" y="761"/>
                        <a:pt x="289" y="801"/>
                        <a:pt x="350" y="866"/>
                      </a:cubicBezTo>
                      <a:cubicBezTo>
                        <a:pt x="397" y="917"/>
                        <a:pt x="319" y="898"/>
                        <a:pt x="299" y="841"/>
                      </a:cubicBezTo>
                      <a:cubicBezTo>
                        <a:pt x="279" y="784"/>
                        <a:pt x="252" y="732"/>
                        <a:pt x="200" y="705"/>
                      </a:cubicBezTo>
                      <a:cubicBezTo>
                        <a:pt x="149" y="679"/>
                        <a:pt x="86" y="722"/>
                        <a:pt x="86" y="722"/>
                      </a:cubicBezTo>
                      <a:cubicBezTo>
                        <a:pt x="86" y="722"/>
                        <a:pt x="31" y="763"/>
                        <a:pt x="65" y="829"/>
                      </a:cubicBezTo>
                      <a:cubicBezTo>
                        <a:pt x="99" y="894"/>
                        <a:pt x="107" y="880"/>
                        <a:pt x="131" y="884"/>
                      </a:cubicBezTo>
                      <a:cubicBezTo>
                        <a:pt x="131" y="884"/>
                        <a:pt x="109" y="932"/>
                        <a:pt x="147" y="954"/>
                      </a:cubicBezTo>
                      <a:cubicBezTo>
                        <a:pt x="184" y="976"/>
                        <a:pt x="162" y="1041"/>
                        <a:pt x="198" y="1053"/>
                      </a:cubicBezTo>
                      <a:cubicBezTo>
                        <a:pt x="198" y="1053"/>
                        <a:pt x="78" y="1107"/>
                        <a:pt x="197" y="1190"/>
                      </a:cubicBezTo>
                      <a:cubicBezTo>
                        <a:pt x="260" y="1233"/>
                        <a:pt x="234" y="1201"/>
                        <a:pt x="278" y="1168"/>
                      </a:cubicBezTo>
                      <a:cubicBezTo>
                        <a:pt x="278" y="1168"/>
                        <a:pt x="226" y="1287"/>
                        <a:pt x="440" y="1266"/>
                      </a:cubicBezTo>
                      <a:cubicBezTo>
                        <a:pt x="608" y="1249"/>
                        <a:pt x="628" y="1217"/>
                        <a:pt x="564" y="1173"/>
                      </a:cubicBezTo>
                      <a:cubicBezTo>
                        <a:pt x="564" y="1173"/>
                        <a:pt x="654" y="1172"/>
                        <a:pt x="638" y="1100"/>
                      </a:cubicBezTo>
                      <a:cubicBezTo>
                        <a:pt x="633" y="1077"/>
                        <a:pt x="635" y="1047"/>
                        <a:pt x="645" y="1048"/>
                      </a:cubicBezTo>
                      <a:cubicBezTo>
                        <a:pt x="688" y="1052"/>
                        <a:pt x="704" y="992"/>
                        <a:pt x="686" y="974"/>
                      </a:cubicBezTo>
                      <a:cubicBezTo>
                        <a:pt x="734" y="985"/>
                        <a:pt x="719" y="892"/>
                        <a:pt x="719" y="892"/>
                      </a:cubicBezTo>
                      <a:cubicBezTo>
                        <a:pt x="719" y="892"/>
                        <a:pt x="733" y="914"/>
                        <a:pt x="759" y="894"/>
                      </a:cubicBezTo>
                      <a:cubicBezTo>
                        <a:pt x="759" y="894"/>
                        <a:pt x="781" y="908"/>
                        <a:pt x="799" y="900"/>
                      </a:cubicBezTo>
                      <a:cubicBezTo>
                        <a:pt x="799" y="900"/>
                        <a:pt x="818" y="915"/>
                        <a:pt x="847" y="904"/>
                      </a:cubicBezTo>
                      <a:cubicBezTo>
                        <a:pt x="876" y="894"/>
                        <a:pt x="906" y="935"/>
                        <a:pt x="874" y="950"/>
                      </a:cubicBezTo>
                      <a:cubicBezTo>
                        <a:pt x="842" y="964"/>
                        <a:pt x="823" y="998"/>
                        <a:pt x="873" y="1010"/>
                      </a:cubicBezTo>
                      <a:cubicBezTo>
                        <a:pt x="923" y="1023"/>
                        <a:pt x="896" y="1039"/>
                        <a:pt x="896" y="1067"/>
                      </a:cubicBezTo>
                      <a:cubicBezTo>
                        <a:pt x="895" y="1095"/>
                        <a:pt x="917" y="1134"/>
                        <a:pt x="960" y="1135"/>
                      </a:cubicBezTo>
                      <a:cubicBezTo>
                        <a:pt x="960" y="1135"/>
                        <a:pt x="915" y="1307"/>
                        <a:pt x="1103" y="1269"/>
                      </a:cubicBezTo>
                      <a:cubicBezTo>
                        <a:pt x="1241" y="1241"/>
                        <a:pt x="1294" y="1212"/>
                        <a:pt x="1224" y="1183"/>
                      </a:cubicBezTo>
                      <a:cubicBezTo>
                        <a:pt x="1224" y="1183"/>
                        <a:pt x="1258" y="1234"/>
                        <a:pt x="1310" y="1184"/>
                      </a:cubicBezTo>
                      <a:cubicBezTo>
                        <a:pt x="1395" y="1103"/>
                        <a:pt x="1371" y="1076"/>
                        <a:pt x="1349" y="1061"/>
                      </a:cubicBezTo>
                      <a:cubicBezTo>
                        <a:pt x="1349" y="1061"/>
                        <a:pt x="1370" y="1038"/>
                        <a:pt x="1360" y="994"/>
                      </a:cubicBezTo>
                      <a:cubicBezTo>
                        <a:pt x="1351" y="950"/>
                        <a:pt x="1359" y="977"/>
                        <a:pt x="1383" y="960"/>
                      </a:cubicBezTo>
                      <a:cubicBezTo>
                        <a:pt x="1407" y="942"/>
                        <a:pt x="1380" y="908"/>
                        <a:pt x="1373" y="907"/>
                      </a:cubicBezTo>
                      <a:cubicBezTo>
                        <a:pt x="1373" y="907"/>
                        <a:pt x="1446" y="910"/>
                        <a:pt x="1471" y="812"/>
                      </a:cubicBezTo>
                      <a:cubicBezTo>
                        <a:pt x="1497" y="713"/>
                        <a:pt x="1419" y="725"/>
                        <a:pt x="1377" y="711"/>
                      </a:cubicBezTo>
                      <a:cubicBezTo>
                        <a:pt x="1336" y="696"/>
                        <a:pt x="1257" y="704"/>
                        <a:pt x="1225" y="790"/>
                      </a:cubicBezTo>
                      <a:cubicBezTo>
                        <a:pt x="1193" y="875"/>
                        <a:pt x="1191" y="943"/>
                        <a:pt x="1165" y="913"/>
                      </a:cubicBezTo>
                      <a:cubicBezTo>
                        <a:pt x="1140" y="882"/>
                        <a:pt x="1204" y="887"/>
                        <a:pt x="1213" y="797"/>
                      </a:cubicBezTo>
                      <a:cubicBezTo>
                        <a:pt x="1220" y="730"/>
                        <a:pt x="1292" y="756"/>
                        <a:pt x="1238" y="667"/>
                      </a:cubicBezTo>
                      <a:cubicBezTo>
                        <a:pt x="1238" y="667"/>
                        <a:pt x="1278" y="688"/>
                        <a:pt x="1317" y="656"/>
                      </a:cubicBezTo>
                      <a:cubicBezTo>
                        <a:pt x="1317" y="656"/>
                        <a:pt x="1308" y="722"/>
                        <a:pt x="1357" y="717"/>
                      </a:cubicBezTo>
                      <a:cubicBezTo>
                        <a:pt x="1407" y="711"/>
                        <a:pt x="1488" y="792"/>
                        <a:pt x="1496" y="688"/>
                      </a:cubicBezTo>
                      <a:cubicBezTo>
                        <a:pt x="1504" y="584"/>
                        <a:pt x="1500" y="560"/>
                        <a:pt x="1474" y="563"/>
                      </a:cubicBezTo>
                      <a:cubicBezTo>
                        <a:pt x="1474" y="563"/>
                        <a:pt x="1519" y="526"/>
                        <a:pt x="1476" y="433"/>
                      </a:cubicBezTo>
                      <a:cubicBezTo>
                        <a:pt x="1434" y="339"/>
                        <a:pt x="1467" y="292"/>
                        <a:pt x="1372" y="285"/>
                      </a:cubicBezTo>
                      <a:cubicBezTo>
                        <a:pt x="1372" y="285"/>
                        <a:pt x="1432" y="209"/>
                        <a:pt x="1310" y="148"/>
                      </a:cubicBezTo>
                      <a:cubicBezTo>
                        <a:pt x="1287" y="136"/>
                        <a:pt x="1243" y="74"/>
                        <a:pt x="1208" y="119"/>
                      </a:cubicBezTo>
                      <a:cubicBezTo>
                        <a:pt x="1208" y="119"/>
                        <a:pt x="1183" y="156"/>
                        <a:pt x="1181" y="177"/>
                      </a:cubicBezTo>
                      <a:cubicBezTo>
                        <a:pt x="1178" y="199"/>
                        <a:pt x="1133" y="277"/>
                        <a:pt x="1166" y="279"/>
                      </a:cubicBezTo>
                      <a:cubicBezTo>
                        <a:pt x="1199" y="281"/>
                        <a:pt x="1210" y="312"/>
                        <a:pt x="1230" y="312"/>
                      </a:cubicBezTo>
                      <a:cubicBezTo>
                        <a:pt x="1251" y="311"/>
                        <a:pt x="1321" y="243"/>
                        <a:pt x="1292" y="289"/>
                      </a:cubicBezTo>
                      <a:cubicBezTo>
                        <a:pt x="1264" y="334"/>
                        <a:pt x="1186" y="391"/>
                        <a:pt x="1208" y="328"/>
                      </a:cubicBezTo>
                      <a:cubicBezTo>
                        <a:pt x="1218" y="300"/>
                        <a:pt x="1190" y="290"/>
                        <a:pt x="1155" y="294"/>
                      </a:cubicBezTo>
                      <a:cubicBezTo>
                        <a:pt x="1121" y="298"/>
                        <a:pt x="1107" y="248"/>
                        <a:pt x="1140" y="218"/>
                      </a:cubicBezTo>
                      <a:cubicBezTo>
                        <a:pt x="1148" y="211"/>
                        <a:pt x="1159" y="192"/>
                        <a:pt x="1162" y="172"/>
                      </a:cubicBezTo>
                      <a:cubicBezTo>
                        <a:pt x="1166" y="151"/>
                        <a:pt x="1202" y="127"/>
                        <a:pt x="1202" y="127"/>
                      </a:cubicBezTo>
                      <a:close/>
                    </a:path>
                  </a:pathLst>
                </a:custGeom>
                <a:solidFill>
                  <a:srgbClr val="9E817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40" name="Freeform 4"/>
                <p:cNvSpPr>
                  <a:spLocks noChangeArrowheads="1"/>
                </p:cNvSpPr>
                <p:nvPr/>
              </p:nvSpPr>
              <p:spPr bwMode="auto">
                <a:xfrm>
                  <a:off x="2545" y="1926"/>
                  <a:ext cx="1047" cy="739"/>
                </a:xfrm>
                <a:custGeom>
                  <a:avLst/>
                  <a:gdLst>
                    <a:gd name="T0" fmla="*/ 32867 w 477"/>
                    <a:gd name="T1" fmla="*/ 82176 h 336"/>
                    <a:gd name="T2" fmla="*/ 0 w 477"/>
                    <a:gd name="T3" fmla="*/ 37363 h 336"/>
                    <a:gd name="T4" fmla="*/ 36577 w 477"/>
                    <a:gd name="T5" fmla="*/ 10946 h 336"/>
                    <a:gd name="T6" fmla="*/ 131606 w 477"/>
                    <a:gd name="T7" fmla="*/ 65217 h 336"/>
                    <a:gd name="T8" fmla="*/ 284944 w 477"/>
                    <a:gd name="T9" fmla="*/ 125428 h 336"/>
                    <a:gd name="T10" fmla="*/ 513515 w 477"/>
                    <a:gd name="T11" fmla="*/ 19141 h 336"/>
                    <a:gd name="T12" fmla="*/ 529771 w 477"/>
                    <a:gd name="T13" fmla="*/ 118269 h 336"/>
                    <a:gd name="T14" fmla="*/ 401846 w 477"/>
                    <a:gd name="T15" fmla="*/ 157603 h 336"/>
                    <a:gd name="T16" fmla="*/ 327661 w 477"/>
                    <a:gd name="T17" fmla="*/ 210861 h 336"/>
                    <a:gd name="T18" fmla="*/ 325573 w 477"/>
                    <a:gd name="T19" fmla="*/ 304490 h 336"/>
                    <a:gd name="T20" fmla="*/ 337296 w 477"/>
                    <a:gd name="T21" fmla="*/ 381674 h 336"/>
                    <a:gd name="T22" fmla="*/ 244695 w 477"/>
                    <a:gd name="T23" fmla="*/ 404594 h 336"/>
                    <a:gd name="T24" fmla="*/ 224532 w 477"/>
                    <a:gd name="T25" fmla="*/ 315480 h 336"/>
                    <a:gd name="T26" fmla="*/ 229471 w 477"/>
                    <a:gd name="T27" fmla="*/ 233766 h 336"/>
                    <a:gd name="T28" fmla="*/ 129817 w 477"/>
                    <a:gd name="T29" fmla="*/ 148376 h 336"/>
                    <a:gd name="T30" fmla="*/ 32867 w 477"/>
                    <a:gd name="T31" fmla="*/ 82176 h 3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477"/>
                    <a:gd name="T49" fmla="*/ 0 h 336"/>
                    <a:gd name="T50" fmla="*/ 477 w 477"/>
                    <a:gd name="T51" fmla="*/ 336 h 3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477" h="336">
                      <a:moveTo>
                        <a:pt x="28" y="68"/>
                      </a:moveTo>
                      <a:cubicBezTo>
                        <a:pt x="0" y="31"/>
                        <a:pt x="0" y="31"/>
                        <a:pt x="0" y="31"/>
                      </a:cubicBezTo>
                      <a:cubicBezTo>
                        <a:pt x="31" y="9"/>
                        <a:pt x="31" y="9"/>
                        <a:pt x="31" y="9"/>
                      </a:cubicBezTo>
                      <a:cubicBezTo>
                        <a:pt x="111" y="54"/>
                        <a:pt x="111" y="54"/>
                        <a:pt x="111" y="54"/>
                      </a:cubicBezTo>
                      <a:cubicBezTo>
                        <a:pt x="111" y="54"/>
                        <a:pt x="177" y="117"/>
                        <a:pt x="241" y="104"/>
                      </a:cubicBezTo>
                      <a:cubicBezTo>
                        <a:pt x="305" y="91"/>
                        <a:pt x="390" y="0"/>
                        <a:pt x="434" y="16"/>
                      </a:cubicBezTo>
                      <a:cubicBezTo>
                        <a:pt x="477" y="32"/>
                        <a:pt x="448" y="98"/>
                        <a:pt x="448" y="98"/>
                      </a:cubicBezTo>
                      <a:cubicBezTo>
                        <a:pt x="340" y="131"/>
                        <a:pt x="340" y="131"/>
                        <a:pt x="340" y="131"/>
                      </a:cubicBezTo>
                      <a:cubicBezTo>
                        <a:pt x="277" y="175"/>
                        <a:pt x="277" y="175"/>
                        <a:pt x="277" y="175"/>
                      </a:cubicBezTo>
                      <a:cubicBezTo>
                        <a:pt x="275" y="253"/>
                        <a:pt x="275" y="253"/>
                        <a:pt x="275" y="253"/>
                      </a:cubicBezTo>
                      <a:cubicBezTo>
                        <a:pt x="275" y="253"/>
                        <a:pt x="285" y="315"/>
                        <a:pt x="285" y="317"/>
                      </a:cubicBezTo>
                      <a:cubicBezTo>
                        <a:pt x="285" y="319"/>
                        <a:pt x="207" y="336"/>
                        <a:pt x="207" y="336"/>
                      </a:cubicBezTo>
                      <a:cubicBezTo>
                        <a:pt x="190" y="262"/>
                        <a:pt x="190" y="262"/>
                        <a:pt x="190" y="262"/>
                      </a:cubicBezTo>
                      <a:cubicBezTo>
                        <a:pt x="194" y="194"/>
                        <a:pt x="194" y="194"/>
                        <a:pt x="194" y="194"/>
                      </a:cubicBezTo>
                      <a:cubicBezTo>
                        <a:pt x="110" y="123"/>
                        <a:pt x="110" y="123"/>
                        <a:pt x="110" y="123"/>
                      </a:cubicBezTo>
                      <a:lnTo>
                        <a:pt x="28" y="68"/>
                      </a:lnTo>
                      <a:close/>
                    </a:path>
                  </a:pathLst>
                </a:custGeom>
                <a:solidFill>
                  <a:srgbClr val="493D3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41" name="Freeform 5"/>
                <p:cNvSpPr>
                  <a:spLocks noChangeArrowheads="1"/>
                </p:cNvSpPr>
                <p:nvPr/>
              </p:nvSpPr>
              <p:spPr bwMode="auto">
                <a:xfrm>
                  <a:off x="1385" y="905"/>
                  <a:ext cx="3316" cy="2813"/>
                </a:xfrm>
                <a:custGeom>
                  <a:avLst/>
                  <a:gdLst>
                    <a:gd name="T0" fmla="*/ 1733531 w 1511"/>
                    <a:gd name="T1" fmla="*/ 543179 h 1279"/>
                    <a:gd name="T2" fmla="*/ 1547984 w 1511"/>
                    <a:gd name="T3" fmla="*/ 195914 h 1279"/>
                    <a:gd name="T4" fmla="*/ 1394506 w 1511"/>
                    <a:gd name="T5" fmla="*/ 231013 h 1279"/>
                    <a:gd name="T6" fmla="*/ 1467750 w 1511"/>
                    <a:gd name="T7" fmla="*/ 332286 h 1279"/>
                    <a:gd name="T8" fmla="*/ 1414609 w 1511"/>
                    <a:gd name="T9" fmla="*/ 391629 h 1279"/>
                    <a:gd name="T10" fmla="*/ 1366001 w 1511"/>
                    <a:gd name="T11" fmla="*/ 283974 h 1279"/>
                    <a:gd name="T12" fmla="*/ 1425094 w 1511"/>
                    <a:gd name="T13" fmla="*/ 158806 h 1279"/>
                    <a:gd name="T14" fmla="*/ 1302582 w 1511"/>
                    <a:gd name="T15" fmla="*/ 106285 h 1279"/>
                    <a:gd name="T16" fmla="*/ 1141716 w 1511"/>
                    <a:gd name="T17" fmla="*/ 102304 h 1279"/>
                    <a:gd name="T18" fmla="*/ 911485 w 1511"/>
                    <a:gd name="T19" fmla="*/ 326317 h 1279"/>
                    <a:gd name="T20" fmla="*/ 918396 w 1511"/>
                    <a:gd name="T21" fmla="*/ 497133 h 1279"/>
                    <a:gd name="T22" fmla="*/ 830141 w 1511"/>
                    <a:gd name="T23" fmla="*/ 646537 h 1279"/>
                    <a:gd name="T24" fmla="*/ 812490 w 1511"/>
                    <a:gd name="T25" fmla="*/ 421750 h 1279"/>
                    <a:gd name="T26" fmla="*/ 843076 w 1511"/>
                    <a:gd name="T27" fmla="*/ 89077 h 1279"/>
                    <a:gd name="T28" fmla="*/ 521916 w 1511"/>
                    <a:gd name="T29" fmla="*/ 56460 h 1279"/>
                    <a:gd name="T30" fmla="*/ 393235 w 1511"/>
                    <a:gd name="T31" fmla="*/ 103536 h 1279"/>
                    <a:gd name="T32" fmla="*/ 384623 w 1511"/>
                    <a:gd name="T33" fmla="*/ 249248 h 1279"/>
                    <a:gd name="T34" fmla="*/ 376576 w 1511"/>
                    <a:gd name="T35" fmla="*/ 368415 h 1279"/>
                    <a:gd name="T36" fmla="*/ 262056 w 1511"/>
                    <a:gd name="T37" fmla="*/ 337296 h 1279"/>
                    <a:gd name="T38" fmla="*/ 344985 w 1511"/>
                    <a:gd name="T39" fmla="*/ 163746 h 1279"/>
                    <a:gd name="T40" fmla="*/ 176073 w 1511"/>
                    <a:gd name="T41" fmla="*/ 372396 h 1279"/>
                    <a:gd name="T42" fmla="*/ 50502 w 1511"/>
                    <a:gd name="T43" fmla="*/ 695794 h 1279"/>
                    <a:gd name="T44" fmla="*/ 97841 w 1511"/>
                    <a:gd name="T45" fmla="*/ 879242 h 1279"/>
                    <a:gd name="T46" fmla="*/ 330211 w 1511"/>
                    <a:gd name="T47" fmla="*/ 787451 h 1279"/>
                    <a:gd name="T48" fmla="*/ 413135 w 1511"/>
                    <a:gd name="T49" fmla="*/ 1061031 h 1279"/>
                    <a:gd name="T50" fmla="*/ 237262 w 1511"/>
                    <a:gd name="T51" fmla="*/ 867347 h 1279"/>
                    <a:gd name="T52" fmla="*/ 76966 w 1511"/>
                    <a:gd name="T53" fmla="*/ 1015163 h 1279"/>
                    <a:gd name="T54" fmla="*/ 173826 w 1511"/>
                    <a:gd name="T55" fmla="*/ 1166715 h 1279"/>
                    <a:gd name="T56" fmla="*/ 213490 w 1511"/>
                    <a:gd name="T57" fmla="*/ 1363194 h 1279"/>
                    <a:gd name="T58" fmla="*/ 512086 w 1511"/>
                    <a:gd name="T59" fmla="*/ 1497926 h 1279"/>
                    <a:gd name="T60" fmla="*/ 732248 w 1511"/>
                    <a:gd name="T61" fmla="*/ 1292238 h 1279"/>
                    <a:gd name="T62" fmla="*/ 792590 w 1511"/>
                    <a:gd name="T63" fmla="*/ 1149842 h 1279"/>
                    <a:gd name="T64" fmla="*/ 849021 w 1511"/>
                    <a:gd name="T65" fmla="*/ 1092361 h 1279"/>
                    <a:gd name="T66" fmla="*/ 943190 w 1511"/>
                    <a:gd name="T67" fmla="*/ 1101508 h 1279"/>
                    <a:gd name="T68" fmla="*/ 1010996 w 1511"/>
                    <a:gd name="T69" fmla="*/ 1128481 h 1279"/>
                    <a:gd name="T70" fmla="*/ 1057936 w 1511"/>
                    <a:gd name="T71" fmla="*/ 1301970 h 1279"/>
                    <a:gd name="T72" fmla="*/ 1286803 w 1511"/>
                    <a:gd name="T73" fmla="*/ 1493162 h 1279"/>
                    <a:gd name="T74" fmla="*/ 1558724 w 1511"/>
                    <a:gd name="T75" fmla="*/ 1381315 h 1279"/>
                    <a:gd name="T76" fmla="*/ 1585399 w 1511"/>
                    <a:gd name="T77" fmla="*/ 1195686 h 1279"/>
                    <a:gd name="T78" fmla="*/ 1623723 w 1511"/>
                    <a:gd name="T79" fmla="*/ 1073220 h 1279"/>
                    <a:gd name="T80" fmla="*/ 1618853 w 1511"/>
                    <a:gd name="T81" fmla="*/ 861339 h 1279"/>
                    <a:gd name="T82" fmla="*/ 1357967 w 1511"/>
                    <a:gd name="T83" fmla="*/ 1077425 h 1279"/>
                    <a:gd name="T84" fmla="*/ 1456973 w 1511"/>
                    <a:gd name="T85" fmla="*/ 780195 h 1279"/>
                    <a:gd name="T86" fmla="*/ 1629534 w 1511"/>
                    <a:gd name="T87" fmla="*/ 843113 h 1279"/>
                    <a:gd name="T88" fmla="*/ 1714695 w 1511"/>
                    <a:gd name="T89" fmla="*/ 675604 h 1279"/>
                    <a:gd name="T90" fmla="*/ 912457 w 1511"/>
                    <a:gd name="T91" fmla="*/ 774206 h 1279"/>
                    <a:gd name="T92" fmla="*/ 883272 w 1511"/>
                    <a:gd name="T93" fmla="*/ 775227 h 1279"/>
                    <a:gd name="T94" fmla="*/ 744105 w 1511"/>
                    <a:gd name="T95" fmla="*/ 680605 h 1279"/>
                    <a:gd name="T96" fmla="*/ 723645 w 1511"/>
                    <a:gd name="T97" fmla="*/ 617664 h 1279"/>
                    <a:gd name="T98" fmla="*/ 884553 w 1511"/>
                    <a:gd name="T99" fmla="*/ 729955 h 1279"/>
                    <a:gd name="T100" fmla="*/ 894826 w 1511"/>
                    <a:gd name="T101" fmla="*/ 765055 h 1279"/>
                    <a:gd name="T102" fmla="*/ 905426 w 1511"/>
                    <a:gd name="T103" fmla="*/ 728712 h 1279"/>
                    <a:gd name="T104" fmla="*/ 1012982 w 1511"/>
                    <a:gd name="T105" fmla="*/ 659665 h 1279"/>
                    <a:gd name="T106" fmla="*/ 1060584 w 1511"/>
                    <a:gd name="T107" fmla="*/ 670611 h 1279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w 1511"/>
                    <a:gd name="T163" fmla="*/ 0 h 1279"/>
                    <a:gd name="T164" fmla="*/ 1511 w 1511"/>
                    <a:gd name="T165" fmla="*/ 1279 h 1279"/>
                  </a:gdLst>
                  <a:ahLst/>
                  <a:cxnLst>
                    <a:cxn ang="T108">
                      <a:pos x="T0" y="T1"/>
                    </a:cxn>
                    <a:cxn ang="T109">
                      <a:pos x="T2" y="T3"/>
                    </a:cxn>
                    <a:cxn ang="T110">
                      <a:pos x="T4" y="T5"/>
                    </a:cxn>
                    <a:cxn ang="T111">
                      <a:pos x="T6" y="T7"/>
                    </a:cxn>
                    <a:cxn ang="T112">
                      <a:pos x="T8" y="T9"/>
                    </a:cxn>
                    <a:cxn ang="T113">
                      <a:pos x="T10" y="T11"/>
                    </a:cxn>
                    <a:cxn ang="T114">
                      <a:pos x="T12" y="T13"/>
                    </a:cxn>
                    <a:cxn ang="T115">
                      <a:pos x="T14" y="T15"/>
                    </a:cxn>
                    <a:cxn ang="T116">
                      <a:pos x="T16" y="T17"/>
                    </a:cxn>
                    <a:cxn ang="T117">
                      <a:pos x="T18" y="T19"/>
                    </a:cxn>
                    <a:cxn ang="T118">
                      <a:pos x="T20" y="T21"/>
                    </a:cxn>
                    <a:cxn ang="T119">
                      <a:pos x="T22" y="T23"/>
                    </a:cxn>
                    <a:cxn ang="T120">
                      <a:pos x="T24" y="T25"/>
                    </a:cxn>
                    <a:cxn ang="T121">
                      <a:pos x="T26" y="T27"/>
                    </a:cxn>
                    <a:cxn ang="T122">
                      <a:pos x="T28" y="T29"/>
                    </a:cxn>
                    <a:cxn ang="T123">
                      <a:pos x="T30" y="T31"/>
                    </a:cxn>
                    <a:cxn ang="T124">
                      <a:pos x="T32" y="T33"/>
                    </a:cxn>
                    <a:cxn ang="T125">
                      <a:pos x="T34" y="T35"/>
                    </a:cxn>
                    <a:cxn ang="T126">
                      <a:pos x="T36" y="T37"/>
                    </a:cxn>
                    <a:cxn ang="T127">
                      <a:pos x="T38" y="T39"/>
                    </a:cxn>
                    <a:cxn ang="T128">
                      <a:pos x="T40" y="T41"/>
                    </a:cxn>
                    <a:cxn ang="T129">
                      <a:pos x="T42" y="T43"/>
                    </a:cxn>
                    <a:cxn ang="T130">
                      <a:pos x="T44" y="T45"/>
                    </a:cxn>
                    <a:cxn ang="T131">
                      <a:pos x="T46" y="T47"/>
                    </a:cxn>
                    <a:cxn ang="T132">
                      <a:pos x="T48" y="T49"/>
                    </a:cxn>
                    <a:cxn ang="T133">
                      <a:pos x="T50" y="T51"/>
                    </a:cxn>
                    <a:cxn ang="T134">
                      <a:pos x="T52" y="T53"/>
                    </a:cxn>
                    <a:cxn ang="T135">
                      <a:pos x="T54" y="T55"/>
                    </a:cxn>
                    <a:cxn ang="T136">
                      <a:pos x="T56" y="T57"/>
                    </a:cxn>
                    <a:cxn ang="T137">
                      <a:pos x="T58" y="T59"/>
                    </a:cxn>
                    <a:cxn ang="T138">
                      <a:pos x="T60" y="T61"/>
                    </a:cxn>
                    <a:cxn ang="T139">
                      <a:pos x="T62" y="T63"/>
                    </a:cxn>
                    <a:cxn ang="T140">
                      <a:pos x="T64" y="T65"/>
                    </a:cxn>
                    <a:cxn ang="T141">
                      <a:pos x="T66" y="T67"/>
                    </a:cxn>
                    <a:cxn ang="T142">
                      <a:pos x="T68" y="T69"/>
                    </a:cxn>
                    <a:cxn ang="T143">
                      <a:pos x="T70" y="T71"/>
                    </a:cxn>
                    <a:cxn ang="T144">
                      <a:pos x="T72" y="T73"/>
                    </a:cxn>
                    <a:cxn ang="T145">
                      <a:pos x="T74" y="T75"/>
                    </a:cxn>
                    <a:cxn ang="T146">
                      <a:pos x="T76" y="T77"/>
                    </a:cxn>
                    <a:cxn ang="T147">
                      <a:pos x="T78" y="T79"/>
                    </a:cxn>
                    <a:cxn ang="T148">
                      <a:pos x="T80" y="T81"/>
                    </a:cxn>
                    <a:cxn ang="T149">
                      <a:pos x="T82" y="T83"/>
                    </a:cxn>
                    <a:cxn ang="T150">
                      <a:pos x="T84" y="T85"/>
                    </a:cxn>
                    <a:cxn ang="T151">
                      <a:pos x="T86" y="T87"/>
                    </a:cxn>
                    <a:cxn ang="T152">
                      <a:pos x="T88" y="T89"/>
                    </a:cxn>
                    <a:cxn ang="T153">
                      <a:pos x="T90" y="T91"/>
                    </a:cxn>
                    <a:cxn ang="T154">
                      <a:pos x="T92" y="T93"/>
                    </a:cxn>
                    <a:cxn ang="T155">
                      <a:pos x="T94" y="T95"/>
                    </a:cxn>
                    <a:cxn ang="T156">
                      <a:pos x="T96" y="T97"/>
                    </a:cxn>
                    <a:cxn ang="T157">
                      <a:pos x="T98" y="T99"/>
                    </a:cxn>
                    <a:cxn ang="T158">
                      <a:pos x="T100" y="T101"/>
                    </a:cxn>
                    <a:cxn ang="T159">
                      <a:pos x="T102" y="T103"/>
                    </a:cxn>
                    <a:cxn ang="T160">
                      <a:pos x="T104" y="T105"/>
                    </a:cxn>
                    <a:cxn ang="T161">
                      <a:pos x="T106" y="T107"/>
                    </a:cxn>
                  </a:cxnLst>
                  <a:rect l="T162" t="T163" r="T164" b="T165"/>
                  <a:pathLst>
                    <a:path w="1511" h="1279">
                      <a:moveTo>
                        <a:pt x="1452" y="561"/>
                      </a:moveTo>
                      <a:cubicBezTo>
                        <a:pt x="1452" y="561"/>
                        <a:pt x="1511" y="544"/>
                        <a:pt x="1468" y="451"/>
                      </a:cubicBezTo>
                      <a:cubicBezTo>
                        <a:pt x="1426" y="357"/>
                        <a:pt x="1444" y="232"/>
                        <a:pt x="1335" y="309"/>
                      </a:cubicBezTo>
                      <a:cubicBezTo>
                        <a:pt x="1335" y="309"/>
                        <a:pt x="1445" y="222"/>
                        <a:pt x="1311" y="163"/>
                      </a:cubicBezTo>
                      <a:cubicBezTo>
                        <a:pt x="1287" y="152"/>
                        <a:pt x="1243" y="88"/>
                        <a:pt x="1209" y="134"/>
                      </a:cubicBezTo>
                      <a:cubicBezTo>
                        <a:pt x="1209" y="134"/>
                        <a:pt x="1183" y="170"/>
                        <a:pt x="1181" y="192"/>
                      </a:cubicBezTo>
                      <a:cubicBezTo>
                        <a:pt x="1179" y="214"/>
                        <a:pt x="1168" y="252"/>
                        <a:pt x="1201" y="254"/>
                      </a:cubicBezTo>
                      <a:cubicBezTo>
                        <a:pt x="1233" y="256"/>
                        <a:pt x="1222" y="276"/>
                        <a:pt x="1243" y="276"/>
                      </a:cubicBezTo>
                      <a:cubicBezTo>
                        <a:pt x="1264" y="275"/>
                        <a:pt x="1306" y="240"/>
                        <a:pt x="1278" y="285"/>
                      </a:cubicBezTo>
                      <a:cubicBezTo>
                        <a:pt x="1249" y="330"/>
                        <a:pt x="1162" y="427"/>
                        <a:pt x="1198" y="325"/>
                      </a:cubicBezTo>
                      <a:cubicBezTo>
                        <a:pt x="1208" y="298"/>
                        <a:pt x="1184" y="296"/>
                        <a:pt x="1150" y="301"/>
                      </a:cubicBezTo>
                      <a:cubicBezTo>
                        <a:pt x="1116" y="305"/>
                        <a:pt x="1123" y="266"/>
                        <a:pt x="1157" y="236"/>
                      </a:cubicBezTo>
                      <a:cubicBezTo>
                        <a:pt x="1165" y="228"/>
                        <a:pt x="1174" y="211"/>
                        <a:pt x="1177" y="191"/>
                      </a:cubicBezTo>
                      <a:cubicBezTo>
                        <a:pt x="1180" y="170"/>
                        <a:pt x="1207" y="132"/>
                        <a:pt x="1207" y="132"/>
                      </a:cubicBezTo>
                      <a:cubicBezTo>
                        <a:pt x="1207" y="132"/>
                        <a:pt x="1240" y="91"/>
                        <a:pt x="1178" y="87"/>
                      </a:cubicBezTo>
                      <a:cubicBezTo>
                        <a:pt x="1156" y="85"/>
                        <a:pt x="1135" y="45"/>
                        <a:pt x="1103" y="88"/>
                      </a:cubicBezTo>
                      <a:cubicBezTo>
                        <a:pt x="1103" y="88"/>
                        <a:pt x="1116" y="33"/>
                        <a:pt x="1028" y="44"/>
                      </a:cubicBezTo>
                      <a:cubicBezTo>
                        <a:pt x="976" y="51"/>
                        <a:pt x="960" y="61"/>
                        <a:pt x="967" y="85"/>
                      </a:cubicBezTo>
                      <a:cubicBezTo>
                        <a:pt x="967" y="85"/>
                        <a:pt x="824" y="0"/>
                        <a:pt x="762" y="100"/>
                      </a:cubicBezTo>
                      <a:cubicBezTo>
                        <a:pt x="729" y="153"/>
                        <a:pt x="787" y="188"/>
                        <a:pt x="772" y="271"/>
                      </a:cubicBezTo>
                      <a:cubicBezTo>
                        <a:pt x="758" y="353"/>
                        <a:pt x="806" y="341"/>
                        <a:pt x="822" y="348"/>
                      </a:cubicBezTo>
                      <a:cubicBezTo>
                        <a:pt x="822" y="348"/>
                        <a:pt x="763" y="332"/>
                        <a:pt x="778" y="413"/>
                      </a:cubicBezTo>
                      <a:cubicBezTo>
                        <a:pt x="792" y="495"/>
                        <a:pt x="752" y="539"/>
                        <a:pt x="808" y="532"/>
                      </a:cubicBezTo>
                      <a:cubicBezTo>
                        <a:pt x="808" y="532"/>
                        <a:pt x="767" y="572"/>
                        <a:pt x="703" y="537"/>
                      </a:cubicBezTo>
                      <a:cubicBezTo>
                        <a:pt x="703" y="537"/>
                        <a:pt x="746" y="541"/>
                        <a:pt x="728" y="464"/>
                      </a:cubicBezTo>
                      <a:cubicBezTo>
                        <a:pt x="710" y="387"/>
                        <a:pt x="740" y="344"/>
                        <a:pt x="688" y="350"/>
                      </a:cubicBezTo>
                      <a:cubicBezTo>
                        <a:pt x="688" y="350"/>
                        <a:pt x="748" y="328"/>
                        <a:pt x="729" y="253"/>
                      </a:cubicBezTo>
                      <a:cubicBezTo>
                        <a:pt x="710" y="178"/>
                        <a:pt x="797" y="140"/>
                        <a:pt x="714" y="74"/>
                      </a:cubicBezTo>
                      <a:cubicBezTo>
                        <a:pt x="631" y="8"/>
                        <a:pt x="520" y="41"/>
                        <a:pt x="536" y="89"/>
                      </a:cubicBezTo>
                      <a:cubicBezTo>
                        <a:pt x="536" y="89"/>
                        <a:pt x="497" y="40"/>
                        <a:pt x="442" y="47"/>
                      </a:cubicBezTo>
                      <a:cubicBezTo>
                        <a:pt x="387" y="53"/>
                        <a:pt x="381" y="72"/>
                        <a:pt x="388" y="83"/>
                      </a:cubicBezTo>
                      <a:cubicBezTo>
                        <a:pt x="388" y="83"/>
                        <a:pt x="375" y="68"/>
                        <a:pt x="333" y="86"/>
                      </a:cubicBezTo>
                      <a:cubicBezTo>
                        <a:pt x="291" y="105"/>
                        <a:pt x="287" y="124"/>
                        <a:pt x="293" y="135"/>
                      </a:cubicBezTo>
                      <a:cubicBezTo>
                        <a:pt x="301" y="145"/>
                        <a:pt x="321" y="185"/>
                        <a:pt x="326" y="207"/>
                      </a:cubicBezTo>
                      <a:cubicBezTo>
                        <a:pt x="331" y="229"/>
                        <a:pt x="337" y="237"/>
                        <a:pt x="359" y="258"/>
                      </a:cubicBezTo>
                      <a:cubicBezTo>
                        <a:pt x="405" y="302"/>
                        <a:pt x="356" y="310"/>
                        <a:pt x="319" y="306"/>
                      </a:cubicBezTo>
                      <a:cubicBezTo>
                        <a:pt x="282" y="303"/>
                        <a:pt x="313" y="336"/>
                        <a:pt x="309" y="359"/>
                      </a:cubicBezTo>
                      <a:cubicBezTo>
                        <a:pt x="299" y="418"/>
                        <a:pt x="207" y="272"/>
                        <a:pt x="222" y="280"/>
                      </a:cubicBezTo>
                      <a:cubicBezTo>
                        <a:pt x="238" y="288"/>
                        <a:pt x="265" y="279"/>
                        <a:pt x="308" y="253"/>
                      </a:cubicBezTo>
                      <a:cubicBezTo>
                        <a:pt x="351" y="226"/>
                        <a:pt x="292" y="136"/>
                        <a:pt x="292" y="136"/>
                      </a:cubicBezTo>
                      <a:cubicBezTo>
                        <a:pt x="292" y="136"/>
                        <a:pt x="280" y="121"/>
                        <a:pt x="243" y="140"/>
                      </a:cubicBezTo>
                      <a:cubicBezTo>
                        <a:pt x="207" y="160"/>
                        <a:pt x="76" y="194"/>
                        <a:pt x="149" y="309"/>
                      </a:cubicBezTo>
                      <a:cubicBezTo>
                        <a:pt x="149" y="309"/>
                        <a:pt x="73" y="249"/>
                        <a:pt x="49" y="387"/>
                      </a:cubicBezTo>
                      <a:cubicBezTo>
                        <a:pt x="26" y="524"/>
                        <a:pt x="6" y="560"/>
                        <a:pt x="43" y="578"/>
                      </a:cubicBezTo>
                      <a:cubicBezTo>
                        <a:pt x="43" y="578"/>
                        <a:pt x="8" y="602"/>
                        <a:pt x="26" y="640"/>
                      </a:cubicBezTo>
                      <a:cubicBezTo>
                        <a:pt x="43" y="678"/>
                        <a:pt x="0" y="752"/>
                        <a:pt x="83" y="730"/>
                      </a:cubicBezTo>
                      <a:cubicBezTo>
                        <a:pt x="149" y="700"/>
                        <a:pt x="192" y="660"/>
                        <a:pt x="192" y="660"/>
                      </a:cubicBezTo>
                      <a:cubicBezTo>
                        <a:pt x="224" y="685"/>
                        <a:pt x="263" y="666"/>
                        <a:pt x="280" y="654"/>
                      </a:cubicBezTo>
                      <a:cubicBezTo>
                        <a:pt x="266" y="671"/>
                        <a:pt x="266" y="711"/>
                        <a:pt x="286" y="741"/>
                      </a:cubicBezTo>
                      <a:cubicBezTo>
                        <a:pt x="310" y="776"/>
                        <a:pt x="289" y="816"/>
                        <a:pt x="350" y="881"/>
                      </a:cubicBezTo>
                      <a:cubicBezTo>
                        <a:pt x="398" y="931"/>
                        <a:pt x="319" y="913"/>
                        <a:pt x="299" y="856"/>
                      </a:cubicBezTo>
                      <a:cubicBezTo>
                        <a:pt x="279" y="799"/>
                        <a:pt x="252" y="746"/>
                        <a:pt x="201" y="720"/>
                      </a:cubicBezTo>
                      <a:cubicBezTo>
                        <a:pt x="149" y="693"/>
                        <a:pt x="87" y="737"/>
                        <a:pt x="87" y="737"/>
                      </a:cubicBezTo>
                      <a:cubicBezTo>
                        <a:pt x="87" y="737"/>
                        <a:pt x="32" y="777"/>
                        <a:pt x="65" y="843"/>
                      </a:cubicBezTo>
                      <a:cubicBezTo>
                        <a:pt x="99" y="909"/>
                        <a:pt x="107" y="895"/>
                        <a:pt x="131" y="899"/>
                      </a:cubicBezTo>
                      <a:cubicBezTo>
                        <a:pt x="131" y="899"/>
                        <a:pt x="109" y="947"/>
                        <a:pt x="147" y="969"/>
                      </a:cubicBezTo>
                      <a:cubicBezTo>
                        <a:pt x="185" y="991"/>
                        <a:pt x="143" y="1039"/>
                        <a:pt x="179" y="1051"/>
                      </a:cubicBezTo>
                      <a:cubicBezTo>
                        <a:pt x="179" y="1051"/>
                        <a:pt x="111" y="1102"/>
                        <a:pt x="181" y="1132"/>
                      </a:cubicBezTo>
                      <a:cubicBezTo>
                        <a:pt x="251" y="1162"/>
                        <a:pt x="235" y="1216"/>
                        <a:pt x="279" y="1182"/>
                      </a:cubicBezTo>
                      <a:cubicBezTo>
                        <a:pt x="279" y="1182"/>
                        <a:pt x="267" y="1258"/>
                        <a:pt x="434" y="1244"/>
                      </a:cubicBezTo>
                      <a:cubicBezTo>
                        <a:pt x="602" y="1230"/>
                        <a:pt x="630" y="1200"/>
                        <a:pt x="566" y="1156"/>
                      </a:cubicBezTo>
                      <a:cubicBezTo>
                        <a:pt x="566" y="1156"/>
                        <a:pt x="636" y="1144"/>
                        <a:pt x="620" y="1073"/>
                      </a:cubicBezTo>
                      <a:cubicBezTo>
                        <a:pt x="604" y="1001"/>
                        <a:pt x="620" y="1025"/>
                        <a:pt x="652" y="1021"/>
                      </a:cubicBezTo>
                      <a:cubicBezTo>
                        <a:pt x="683" y="1017"/>
                        <a:pt x="689" y="973"/>
                        <a:pt x="671" y="955"/>
                      </a:cubicBezTo>
                      <a:cubicBezTo>
                        <a:pt x="654" y="937"/>
                        <a:pt x="605" y="920"/>
                        <a:pt x="671" y="923"/>
                      </a:cubicBezTo>
                      <a:cubicBezTo>
                        <a:pt x="721" y="925"/>
                        <a:pt x="719" y="907"/>
                        <a:pt x="719" y="907"/>
                      </a:cubicBezTo>
                      <a:cubicBezTo>
                        <a:pt x="719" y="907"/>
                        <a:pt x="733" y="929"/>
                        <a:pt x="759" y="909"/>
                      </a:cubicBezTo>
                      <a:cubicBezTo>
                        <a:pt x="759" y="909"/>
                        <a:pt x="781" y="923"/>
                        <a:pt x="799" y="915"/>
                      </a:cubicBezTo>
                      <a:cubicBezTo>
                        <a:pt x="799" y="915"/>
                        <a:pt x="819" y="929"/>
                        <a:pt x="848" y="919"/>
                      </a:cubicBezTo>
                      <a:cubicBezTo>
                        <a:pt x="876" y="909"/>
                        <a:pt x="888" y="922"/>
                        <a:pt x="856" y="937"/>
                      </a:cubicBezTo>
                      <a:cubicBezTo>
                        <a:pt x="824" y="951"/>
                        <a:pt x="824" y="1012"/>
                        <a:pt x="874" y="1025"/>
                      </a:cubicBezTo>
                      <a:cubicBezTo>
                        <a:pt x="924" y="1037"/>
                        <a:pt x="897" y="1053"/>
                        <a:pt x="896" y="1081"/>
                      </a:cubicBezTo>
                      <a:cubicBezTo>
                        <a:pt x="896" y="1109"/>
                        <a:pt x="918" y="1148"/>
                        <a:pt x="961" y="1149"/>
                      </a:cubicBezTo>
                      <a:cubicBezTo>
                        <a:pt x="961" y="1149"/>
                        <a:pt x="901" y="1279"/>
                        <a:pt x="1090" y="1240"/>
                      </a:cubicBezTo>
                      <a:cubicBezTo>
                        <a:pt x="1227" y="1212"/>
                        <a:pt x="1235" y="1208"/>
                        <a:pt x="1231" y="1153"/>
                      </a:cubicBezTo>
                      <a:cubicBezTo>
                        <a:pt x="1231" y="1153"/>
                        <a:pt x="1242" y="1233"/>
                        <a:pt x="1320" y="1147"/>
                      </a:cubicBezTo>
                      <a:cubicBezTo>
                        <a:pt x="1399" y="1060"/>
                        <a:pt x="1359" y="1049"/>
                        <a:pt x="1316" y="1045"/>
                      </a:cubicBezTo>
                      <a:cubicBezTo>
                        <a:pt x="1316" y="1045"/>
                        <a:pt x="1352" y="1037"/>
                        <a:pt x="1343" y="993"/>
                      </a:cubicBezTo>
                      <a:cubicBezTo>
                        <a:pt x="1334" y="949"/>
                        <a:pt x="1350" y="945"/>
                        <a:pt x="1374" y="928"/>
                      </a:cubicBezTo>
                      <a:cubicBezTo>
                        <a:pt x="1397" y="911"/>
                        <a:pt x="1382" y="894"/>
                        <a:pt x="1375" y="891"/>
                      </a:cubicBezTo>
                      <a:cubicBezTo>
                        <a:pt x="1382" y="893"/>
                        <a:pt x="1439" y="906"/>
                        <a:pt x="1463" y="813"/>
                      </a:cubicBezTo>
                      <a:cubicBezTo>
                        <a:pt x="1488" y="715"/>
                        <a:pt x="1412" y="729"/>
                        <a:pt x="1371" y="715"/>
                      </a:cubicBezTo>
                      <a:cubicBezTo>
                        <a:pt x="1330" y="700"/>
                        <a:pt x="1258" y="719"/>
                        <a:pt x="1226" y="804"/>
                      </a:cubicBezTo>
                      <a:cubicBezTo>
                        <a:pt x="1194" y="889"/>
                        <a:pt x="1175" y="925"/>
                        <a:pt x="1150" y="895"/>
                      </a:cubicBezTo>
                      <a:cubicBezTo>
                        <a:pt x="1124" y="864"/>
                        <a:pt x="1211" y="867"/>
                        <a:pt x="1206" y="776"/>
                      </a:cubicBezTo>
                      <a:cubicBezTo>
                        <a:pt x="1200" y="685"/>
                        <a:pt x="1287" y="737"/>
                        <a:pt x="1234" y="648"/>
                      </a:cubicBezTo>
                      <a:cubicBezTo>
                        <a:pt x="1234" y="648"/>
                        <a:pt x="1279" y="703"/>
                        <a:pt x="1318" y="671"/>
                      </a:cubicBezTo>
                      <a:cubicBezTo>
                        <a:pt x="1318" y="671"/>
                        <a:pt x="1331" y="705"/>
                        <a:pt x="1380" y="700"/>
                      </a:cubicBezTo>
                      <a:cubicBezTo>
                        <a:pt x="1430" y="695"/>
                        <a:pt x="1466" y="771"/>
                        <a:pt x="1474" y="667"/>
                      </a:cubicBezTo>
                      <a:cubicBezTo>
                        <a:pt x="1482" y="563"/>
                        <a:pt x="1478" y="559"/>
                        <a:pt x="1452" y="561"/>
                      </a:cubicBezTo>
                      <a:close/>
                      <a:moveTo>
                        <a:pt x="898" y="557"/>
                      </a:moveTo>
                      <a:cubicBezTo>
                        <a:pt x="898" y="557"/>
                        <a:pt x="797" y="584"/>
                        <a:pt x="773" y="643"/>
                      </a:cubicBezTo>
                      <a:cubicBezTo>
                        <a:pt x="758" y="680"/>
                        <a:pt x="794" y="775"/>
                        <a:pt x="763" y="775"/>
                      </a:cubicBezTo>
                      <a:cubicBezTo>
                        <a:pt x="728" y="775"/>
                        <a:pt x="758" y="663"/>
                        <a:pt x="748" y="644"/>
                      </a:cubicBezTo>
                      <a:cubicBezTo>
                        <a:pt x="737" y="626"/>
                        <a:pt x="716" y="601"/>
                        <a:pt x="699" y="589"/>
                      </a:cubicBezTo>
                      <a:cubicBezTo>
                        <a:pt x="679" y="575"/>
                        <a:pt x="655" y="565"/>
                        <a:pt x="630" y="565"/>
                      </a:cubicBezTo>
                      <a:cubicBezTo>
                        <a:pt x="630" y="565"/>
                        <a:pt x="605" y="502"/>
                        <a:pt x="552" y="514"/>
                      </a:cubicBezTo>
                      <a:cubicBezTo>
                        <a:pt x="552" y="514"/>
                        <a:pt x="564" y="485"/>
                        <a:pt x="613" y="513"/>
                      </a:cubicBezTo>
                      <a:cubicBezTo>
                        <a:pt x="662" y="541"/>
                        <a:pt x="677" y="573"/>
                        <a:pt x="725" y="577"/>
                      </a:cubicBezTo>
                      <a:cubicBezTo>
                        <a:pt x="769" y="580"/>
                        <a:pt x="757" y="608"/>
                        <a:pt x="749" y="606"/>
                      </a:cubicBezTo>
                      <a:cubicBezTo>
                        <a:pt x="736" y="602"/>
                        <a:pt x="709" y="576"/>
                        <a:pt x="717" y="590"/>
                      </a:cubicBezTo>
                      <a:cubicBezTo>
                        <a:pt x="728" y="609"/>
                        <a:pt x="750" y="634"/>
                        <a:pt x="758" y="635"/>
                      </a:cubicBezTo>
                      <a:cubicBezTo>
                        <a:pt x="767" y="636"/>
                        <a:pt x="795" y="599"/>
                        <a:pt x="797" y="590"/>
                      </a:cubicBezTo>
                      <a:cubicBezTo>
                        <a:pt x="799" y="581"/>
                        <a:pt x="780" y="604"/>
                        <a:pt x="767" y="605"/>
                      </a:cubicBezTo>
                      <a:cubicBezTo>
                        <a:pt x="759" y="606"/>
                        <a:pt x="758" y="585"/>
                        <a:pt x="767" y="583"/>
                      </a:cubicBezTo>
                      <a:cubicBezTo>
                        <a:pt x="767" y="583"/>
                        <a:pt x="829" y="576"/>
                        <a:pt x="858" y="548"/>
                      </a:cubicBezTo>
                      <a:cubicBezTo>
                        <a:pt x="887" y="519"/>
                        <a:pt x="944" y="482"/>
                        <a:pt x="969" y="509"/>
                      </a:cubicBezTo>
                      <a:cubicBezTo>
                        <a:pt x="969" y="509"/>
                        <a:pt x="913" y="518"/>
                        <a:pt x="898" y="557"/>
                      </a:cubicBezTo>
                      <a:close/>
                    </a:path>
                  </a:pathLst>
                </a:custGeom>
                <a:solidFill>
                  <a:srgbClr val="E2CFB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42" name="Freeform 6"/>
                <p:cNvSpPr>
                  <a:spLocks noChangeArrowheads="1"/>
                </p:cNvSpPr>
                <p:nvPr/>
              </p:nvSpPr>
              <p:spPr bwMode="auto">
                <a:xfrm>
                  <a:off x="3067" y="2175"/>
                  <a:ext cx="426" cy="565"/>
                </a:xfrm>
                <a:custGeom>
                  <a:avLst/>
                  <a:gdLst>
                    <a:gd name="T0" fmla="*/ 123301 w 194"/>
                    <a:gd name="T1" fmla="*/ 8227 h 257"/>
                    <a:gd name="T2" fmla="*/ 97209 w 194"/>
                    <a:gd name="T3" fmla="*/ 13195 h 257"/>
                    <a:gd name="T4" fmla="*/ 74541 w 194"/>
                    <a:gd name="T5" fmla="*/ 19104 h 257"/>
                    <a:gd name="T6" fmla="*/ 41623 w 194"/>
                    <a:gd name="T7" fmla="*/ 47867 h 257"/>
                    <a:gd name="T8" fmla="*/ 4956 w 194"/>
                    <a:gd name="T9" fmla="*/ 118876 h 257"/>
                    <a:gd name="T10" fmla="*/ 10883 w 194"/>
                    <a:gd name="T11" fmla="*/ 169219 h 257"/>
                    <a:gd name="T12" fmla="*/ 9855 w 194"/>
                    <a:gd name="T13" fmla="*/ 247283 h 257"/>
                    <a:gd name="T14" fmla="*/ 3674 w 194"/>
                    <a:gd name="T15" fmla="*/ 288084 h 257"/>
                    <a:gd name="T16" fmla="*/ 11785 w 194"/>
                    <a:gd name="T17" fmla="*/ 303251 h 257"/>
                    <a:gd name="T18" fmla="*/ 36665 w 194"/>
                    <a:gd name="T19" fmla="*/ 289120 h 257"/>
                    <a:gd name="T20" fmla="*/ 134172 w 194"/>
                    <a:gd name="T21" fmla="*/ 248143 h 257"/>
                    <a:gd name="T22" fmla="*/ 194717 w 194"/>
                    <a:gd name="T23" fmla="*/ 193041 h 257"/>
                    <a:gd name="T24" fmla="*/ 226483 w 194"/>
                    <a:gd name="T25" fmla="*/ 123405 h 257"/>
                    <a:gd name="T26" fmla="*/ 228272 w 194"/>
                    <a:gd name="T27" fmla="*/ 71010 h 257"/>
                    <a:gd name="T28" fmla="*/ 207528 w 194"/>
                    <a:gd name="T29" fmla="*/ 32300 h 257"/>
                    <a:gd name="T30" fmla="*/ 169864 w 194"/>
                    <a:gd name="T31" fmla="*/ 14132 h 257"/>
                    <a:gd name="T32" fmla="*/ 119838 w 194"/>
                    <a:gd name="T33" fmla="*/ 8227 h 257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194"/>
                    <a:gd name="T52" fmla="*/ 0 h 257"/>
                    <a:gd name="T53" fmla="*/ 194 w 194"/>
                    <a:gd name="T54" fmla="*/ 257 h 257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194" h="257">
                      <a:moveTo>
                        <a:pt x="104" y="7"/>
                      </a:moveTo>
                      <a:cubicBezTo>
                        <a:pt x="97" y="6"/>
                        <a:pt x="88" y="10"/>
                        <a:pt x="82" y="11"/>
                      </a:cubicBezTo>
                      <a:cubicBezTo>
                        <a:pt x="75" y="11"/>
                        <a:pt x="69" y="12"/>
                        <a:pt x="63" y="16"/>
                      </a:cubicBezTo>
                      <a:cubicBezTo>
                        <a:pt x="52" y="21"/>
                        <a:pt x="43" y="32"/>
                        <a:pt x="35" y="40"/>
                      </a:cubicBezTo>
                      <a:cubicBezTo>
                        <a:pt x="18" y="56"/>
                        <a:pt x="8" y="76"/>
                        <a:pt x="4" y="99"/>
                      </a:cubicBezTo>
                      <a:cubicBezTo>
                        <a:pt x="3" y="113"/>
                        <a:pt x="6" y="127"/>
                        <a:pt x="9" y="141"/>
                      </a:cubicBezTo>
                      <a:cubicBezTo>
                        <a:pt x="12" y="162"/>
                        <a:pt x="16" y="185"/>
                        <a:pt x="8" y="206"/>
                      </a:cubicBezTo>
                      <a:cubicBezTo>
                        <a:pt x="4" y="217"/>
                        <a:pt x="0" y="228"/>
                        <a:pt x="3" y="240"/>
                      </a:cubicBezTo>
                      <a:cubicBezTo>
                        <a:pt x="4" y="244"/>
                        <a:pt x="6" y="251"/>
                        <a:pt x="10" y="253"/>
                      </a:cubicBezTo>
                      <a:cubicBezTo>
                        <a:pt x="17" y="257"/>
                        <a:pt x="26" y="245"/>
                        <a:pt x="31" y="241"/>
                      </a:cubicBezTo>
                      <a:cubicBezTo>
                        <a:pt x="55" y="225"/>
                        <a:pt x="86" y="218"/>
                        <a:pt x="113" y="207"/>
                      </a:cubicBezTo>
                      <a:cubicBezTo>
                        <a:pt x="135" y="198"/>
                        <a:pt x="151" y="180"/>
                        <a:pt x="164" y="161"/>
                      </a:cubicBezTo>
                      <a:cubicBezTo>
                        <a:pt x="176" y="142"/>
                        <a:pt x="186" y="125"/>
                        <a:pt x="191" y="103"/>
                      </a:cubicBezTo>
                      <a:cubicBezTo>
                        <a:pt x="193" y="89"/>
                        <a:pt x="194" y="73"/>
                        <a:pt x="192" y="59"/>
                      </a:cubicBezTo>
                      <a:cubicBezTo>
                        <a:pt x="191" y="47"/>
                        <a:pt x="183" y="35"/>
                        <a:pt x="175" y="27"/>
                      </a:cubicBezTo>
                      <a:cubicBezTo>
                        <a:pt x="165" y="18"/>
                        <a:pt x="155" y="16"/>
                        <a:pt x="143" y="12"/>
                      </a:cubicBezTo>
                      <a:cubicBezTo>
                        <a:pt x="133" y="9"/>
                        <a:pt x="111" y="0"/>
                        <a:pt x="101" y="7"/>
                      </a:cubicBezTo>
                    </a:path>
                  </a:pathLst>
                </a:custGeom>
                <a:solidFill>
                  <a:srgbClr val="F2E6D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43" name="Freeform 7"/>
                <p:cNvSpPr>
                  <a:spLocks noChangeArrowheads="1"/>
                </p:cNvSpPr>
                <p:nvPr/>
              </p:nvSpPr>
              <p:spPr bwMode="auto">
                <a:xfrm>
                  <a:off x="2602" y="2181"/>
                  <a:ext cx="446" cy="587"/>
                </a:xfrm>
                <a:custGeom>
                  <a:avLst/>
                  <a:gdLst>
                    <a:gd name="T0" fmla="*/ 32154 w 203"/>
                    <a:gd name="T1" fmla="*/ 19107 h 267"/>
                    <a:gd name="T2" fmla="*/ 83560 w 203"/>
                    <a:gd name="T3" fmla="*/ 2262 h 267"/>
                    <a:gd name="T4" fmla="*/ 135648 w 203"/>
                    <a:gd name="T5" fmla="*/ 4973 h 267"/>
                    <a:gd name="T6" fmla="*/ 209980 w 203"/>
                    <a:gd name="T7" fmla="*/ 66043 h 267"/>
                    <a:gd name="T8" fmla="*/ 212239 w 203"/>
                    <a:gd name="T9" fmla="*/ 88848 h 267"/>
                    <a:gd name="T10" fmla="*/ 220416 w 203"/>
                    <a:gd name="T11" fmla="*/ 109197 h 267"/>
                    <a:gd name="T12" fmla="*/ 224171 w 203"/>
                    <a:gd name="T13" fmla="*/ 147462 h 267"/>
                    <a:gd name="T14" fmla="*/ 220416 w 203"/>
                    <a:gd name="T15" fmla="*/ 222236 h 267"/>
                    <a:gd name="T16" fmla="*/ 213271 w 203"/>
                    <a:gd name="T17" fmla="*/ 297438 h 267"/>
                    <a:gd name="T18" fmla="*/ 199195 w 203"/>
                    <a:gd name="T19" fmla="*/ 283209 h 267"/>
                    <a:gd name="T20" fmla="*/ 168274 w 203"/>
                    <a:gd name="T21" fmla="*/ 271352 h 267"/>
                    <a:gd name="T22" fmla="*/ 73862 w 203"/>
                    <a:gd name="T23" fmla="*/ 237339 h 267"/>
                    <a:gd name="T24" fmla="*/ 2259 w 203"/>
                    <a:gd name="T25" fmla="*/ 87421 h 267"/>
                    <a:gd name="T26" fmla="*/ 33619 w 203"/>
                    <a:gd name="T27" fmla="*/ 19107 h 26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203"/>
                    <a:gd name="T43" fmla="*/ 0 h 267"/>
                    <a:gd name="T44" fmla="*/ 203 w 203"/>
                    <a:gd name="T45" fmla="*/ 267 h 26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203" h="267">
                      <a:moveTo>
                        <a:pt x="27" y="16"/>
                      </a:moveTo>
                      <a:cubicBezTo>
                        <a:pt x="42" y="10"/>
                        <a:pt x="53" y="3"/>
                        <a:pt x="70" y="2"/>
                      </a:cubicBezTo>
                      <a:cubicBezTo>
                        <a:pt x="84" y="2"/>
                        <a:pt x="100" y="0"/>
                        <a:pt x="114" y="4"/>
                      </a:cubicBezTo>
                      <a:cubicBezTo>
                        <a:pt x="138" y="9"/>
                        <a:pt x="170" y="29"/>
                        <a:pt x="176" y="55"/>
                      </a:cubicBezTo>
                      <a:cubicBezTo>
                        <a:pt x="177" y="61"/>
                        <a:pt x="176" y="68"/>
                        <a:pt x="178" y="74"/>
                      </a:cubicBezTo>
                      <a:cubicBezTo>
                        <a:pt x="179" y="81"/>
                        <a:pt x="182" y="85"/>
                        <a:pt x="185" y="91"/>
                      </a:cubicBezTo>
                      <a:cubicBezTo>
                        <a:pt x="189" y="101"/>
                        <a:pt x="188" y="112"/>
                        <a:pt x="188" y="123"/>
                      </a:cubicBezTo>
                      <a:cubicBezTo>
                        <a:pt x="188" y="143"/>
                        <a:pt x="186" y="164"/>
                        <a:pt x="185" y="185"/>
                      </a:cubicBezTo>
                      <a:cubicBezTo>
                        <a:pt x="185" y="191"/>
                        <a:pt x="203" y="267"/>
                        <a:pt x="179" y="248"/>
                      </a:cubicBezTo>
                      <a:cubicBezTo>
                        <a:pt x="174" y="245"/>
                        <a:pt x="173" y="240"/>
                        <a:pt x="167" y="236"/>
                      </a:cubicBezTo>
                      <a:cubicBezTo>
                        <a:pt x="159" y="232"/>
                        <a:pt x="150" y="228"/>
                        <a:pt x="141" y="226"/>
                      </a:cubicBezTo>
                      <a:cubicBezTo>
                        <a:pt x="113" y="219"/>
                        <a:pt x="88" y="212"/>
                        <a:pt x="62" y="198"/>
                      </a:cubicBezTo>
                      <a:cubicBezTo>
                        <a:pt x="16" y="173"/>
                        <a:pt x="0" y="122"/>
                        <a:pt x="2" y="73"/>
                      </a:cubicBezTo>
                      <a:cubicBezTo>
                        <a:pt x="3" y="57"/>
                        <a:pt x="6" y="17"/>
                        <a:pt x="28" y="16"/>
                      </a:cubicBezTo>
                    </a:path>
                  </a:pathLst>
                </a:custGeom>
                <a:solidFill>
                  <a:srgbClr val="F2E6D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44" name="Freeform 8"/>
                <p:cNvSpPr>
                  <a:spLocks noChangeArrowheads="1"/>
                </p:cNvSpPr>
                <p:nvPr/>
              </p:nvSpPr>
              <p:spPr bwMode="auto">
                <a:xfrm>
                  <a:off x="1385" y="923"/>
                  <a:ext cx="1749" cy="2749"/>
                </a:xfrm>
                <a:custGeom>
                  <a:avLst/>
                  <a:gdLst>
                    <a:gd name="T0" fmla="*/ 661971 w 797"/>
                    <a:gd name="T1" fmla="*/ 1252480 h 1250"/>
                    <a:gd name="T2" fmla="*/ 538453 w 797"/>
                    <a:gd name="T3" fmla="*/ 1406696 h 1250"/>
                    <a:gd name="T4" fmla="*/ 487291 w 797"/>
                    <a:gd name="T5" fmla="*/ 1420949 h 1250"/>
                    <a:gd name="T6" fmla="*/ 473310 w 797"/>
                    <a:gd name="T7" fmla="*/ 1359724 h 1250"/>
                    <a:gd name="T8" fmla="*/ 337733 w 797"/>
                    <a:gd name="T9" fmla="*/ 1276589 h 1250"/>
                    <a:gd name="T10" fmla="*/ 298548 w 797"/>
                    <a:gd name="T11" fmla="*/ 1126135 h 1250"/>
                    <a:gd name="T12" fmla="*/ 168854 w 797"/>
                    <a:gd name="T13" fmla="*/ 983218 h 1250"/>
                    <a:gd name="T14" fmla="*/ 451624 w 797"/>
                    <a:gd name="T15" fmla="*/ 1163898 h 1250"/>
                    <a:gd name="T16" fmla="*/ 424961 w 797"/>
                    <a:gd name="T17" fmla="*/ 829041 h 1250"/>
                    <a:gd name="T18" fmla="*/ 448519 w 797"/>
                    <a:gd name="T19" fmla="*/ 688411 h 1250"/>
                    <a:gd name="T20" fmla="*/ 154450 w 797"/>
                    <a:gd name="T21" fmla="*/ 784719 h 1250"/>
                    <a:gd name="T22" fmla="*/ 138259 w 797"/>
                    <a:gd name="T23" fmla="*/ 674050 h 1250"/>
                    <a:gd name="T24" fmla="*/ 201692 w 797"/>
                    <a:gd name="T25" fmla="*/ 537937 h 1250"/>
                    <a:gd name="T26" fmla="*/ 346780 w 797"/>
                    <a:gd name="T27" fmla="*/ 497910 h 1250"/>
                    <a:gd name="T28" fmla="*/ 463682 w 797"/>
                    <a:gd name="T29" fmla="*/ 250007 h 1250"/>
                    <a:gd name="T30" fmla="*/ 520528 w 797"/>
                    <a:gd name="T31" fmla="*/ 143315 h 1250"/>
                    <a:gd name="T32" fmla="*/ 689459 w 797"/>
                    <a:gd name="T33" fmla="*/ 124138 h 1250"/>
                    <a:gd name="T34" fmla="*/ 746040 w 797"/>
                    <a:gd name="T35" fmla="*/ 313028 h 1250"/>
                    <a:gd name="T36" fmla="*/ 711536 w 797"/>
                    <a:gd name="T37" fmla="*/ 514727 h 1250"/>
                    <a:gd name="T38" fmla="*/ 814183 w 797"/>
                    <a:gd name="T39" fmla="*/ 587173 h 1250"/>
                    <a:gd name="T40" fmla="*/ 835719 w 797"/>
                    <a:gd name="T41" fmla="*/ 636506 h 1250"/>
                    <a:gd name="T42" fmla="*/ 812251 w 797"/>
                    <a:gd name="T43" fmla="*/ 411435 h 1250"/>
                    <a:gd name="T44" fmla="*/ 842884 w 797"/>
                    <a:gd name="T45" fmla="*/ 79435 h 1250"/>
                    <a:gd name="T46" fmla="*/ 521810 w 797"/>
                    <a:gd name="T47" fmla="*/ 47063 h 1250"/>
                    <a:gd name="T48" fmla="*/ 393143 w 797"/>
                    <a:gd name="T49" fmla="*/ 94036 h 1250"/>
                    <a:gd name="T50" fmla="*/ 384541 w 797"/>
                    <a:gd name="T51" fmla="*/ 239629 h 1250"/>
                    <a:gd name="T52" fmla="*/ 376509 w 797"/>
                    <a:gd name="T53" fmla="*/ 358287 h 1250"/>
                    <a:gd name="T54" fmla="*/ 261990 w 797"/>
                    <a:gd name="T55" fmla="*/ 327173 h 1250"/>
                    <a:gd name="T56" fmla="*/ 344898 w 797"/>
                    <a:gd name="T57" fmla="*/ 153746 h 1250"/>
                    <a:gd name="T58" fmla="*/ 176002 w 797"/>
                    <a:gd name="T59" fmla="*/ 362268 h 1250"/>
                    <a:gd name="T60" fmla="*/ 52154 w 797"/>
                    <a:gd name="T61" fmla="*/ 686142 h 1250"/>
                    <a:gd name="T62" fmla="*/ 97817 w 797"/>
                    <a:gd name="T63" fmla="*/ 868853 h 1250"/>
                    <a:gd name="T64" fmla="*/ 330157 w 797"/>
                    <a:gd name="T65" fmla="*/ 777470 h 1250"/>
                    <a:gd name="T66" fmla="*/ 412988 w 797"/>
                    <a:gd name="T67" fmla="*/ 1050470 h 1250"/>
                    <a:gd name="T68" fmla="*/ 237199 w 797"/>
                    <a:gd name="T69" fmla="*/ 856879 h 1250"/>
                    <a:gd name="T70" fmla="*/ 76945 w 797"/>
                    <a:gd name="T71" fmla="*/ 1004619 h 1250"/>
                    <a:gd name="T72" fmla="*/ 173790 w 797"/>
                    <a:gd name="T73" fmla="*/ 1156219 h 1250"/>
                    <a:gd name="T74" fmla="*/ 213453 w 797"/>
                    <a:gd name="T75" fmla="*/ 1352479 h 1250"/>
                    <a:gd name="T76" fmla="*/ 511928 w 797"/>
                    <a:gd name="T77" fmla="*/ 1487097 h 1250"/>
                    <a:gd name="T78" fmla="*/ 732102 w 797"/>
                    <a:gd name="T79" fmla="*/ 1281599 h 1250"/>
                    <a:gd name="T80" fmla="*/ 791588 w 797"/>
                    <a:gd name="T81" fmla="*/ 1139828 h 1250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w 797"/>
                    <a:gd name="T124" fmla="*/ 0 h 1250"/>
                    <a:gd name="T125" fmla="*/ 797 w 797"/>
                    <a:gd name="T126" fmla="*/ 1250 h 1250"/>
                  </a:gdLst>
                  <a:ahLst/>
                  <a:cxnLst>
                    <a:cxn ang="T82">
                      <a:pos x="T0" y="T1"/>
                    </a:cxn>
                    <a:cxn ang="T83">
                      <a:pos x="T2" y="T3"/>
                    </a:cxn>
                    <a:cxn ang="T84">
                      <a:pos x="T4" y="T5"/>
                    </a:cxn>
                    <a:cxn ang="T85">
                      <a:pos x="T6" y="T7"/>
                    </a:cxn>
                    <a:cxn ang="T86">
                      <a:pos x="T8" y="T9"/>
                    </a:cxn>
                    <a:cxn ang="T87">
                      <a:pos x="T10" y="T11"/>
                    </a:cxn>
                    <a:cxn ang="T88">
                      <a:pos x="T12" y="T13"/>
                    </a:cxn>
                    <a:cxn ang="T89">
                      <a:pos x="T14" y="T15"/>
                    </a:cxn>
                    <a:cxn ang="T90">
                      <a:pos x="T16" y="T17"/>
                    </a:cxn>
                    <a:cxn ang="T91">
                      <a:pos x="T18" y="T19"/>
                    </a:cxn>
                    <a:cxn ang="T92">
                      <a:pos x="T20" y="T21"/>
                    </a:cxn>
                    <a:cxn ang="T93">
                      <a:pos x="T22" y="T23"/>
                    </a:cxn>
                    <a:cxn ang="T94">
                      <a:pos x="T24" y="T25"/>
                    </a:cxn>
                    <a:cxn ang="T95">
                      <a:pos x="T26" y="T27"/>
                    </a:cxn>
                    <a:cxn ang="T96">
                      <a:pos x="T28" y="T29"/>
                    </a:cxn>
                    <a:cxn ang="T97">
                      <a:pos x="T30" y="T31"/>
                    </a:cxn>
                    <a:cxn ang="T98">
                      <a:pos x="T32" y="T33"/>
                    </a:cxn>
                    <a:cxn ang="T99">
                      <a:pos x="T34" y="T35"/>
                    </a:cxn>
                    <a:cxn ang="T100">
                      <a:pos x="T36" y="T37"/>
                    </a:cxn>
                    <a:cxn ang="T101">
                      <a:pos x="T38" y="T39"/>
                    </a:cxn>
                    <a:cxn ang="T102">
                      <a:pos x="T40" y="T41"/>
                    </a:cxn>
                    <a:cxn ang="T103">
                      <a:pos x="T42" y="T43"/>
                    </a:cxn>
                    <a:cxn ang="T104">
                      <a:pos x="T44" y="T45"/>
                    </a:cxn>
                    <a:cxn ang="T105">
                      <a:pos x="T46" y="T47"/>
                    </a:cxn>
                    <a:cxn ang="T106">
                      <a:pos x="T48" y="T49"/>
                    </a:cxn>
                    <a:cxn ang="T107">
                      <a:pos x="T50" y="T51"/>
                    </a:cxn>
                    <a:cxn ang="T108">
                      <a:pos x="T52" y="T53"/>
                    </a:cxn>
                    <a:cxn ang="T109">
                      <a:pos x="T54" y="T55"/>
                    </a:cxn>
                    <a:cxn ang="T110">
                      <a:pos x="T56" y="T57"/>
                    </a:cxn>
                    <a:cxn ang="T111">
                      <a:pos x="T58" y="T59"/>
                    </a:cxn>
                    <a:cxn ang="T112">
                      <a:pos x="T60" y="T61"/>
                    </a:cxn>
                    <a:cxn ang="T113">
                      <a:pos x="T62" y="T63"/>
                    </a:cxn>
                    <a:cxn ang="T114">
                      <a:pos x="T64" y="T65"/>
                    </a:cxn>
                    <a:cxn ang="T115">
                      <a:pos x="T66" y="T67"/>
                    </a:cxn>
                    <a:cxn ang="T116">
                      <a:pos x="T68" y="T69"/>
                    </a:cxn>
                    <a:cxn ang="T117">
                      <a:pos x="T70" y="T71"/>
                    </a:cxn>
                    <a:cxn ang="T118">
                      <a:pos x="T72" y="T73"/>
                    </a:cxn>
                    <a:cxn ang="T119">
                      <a:pos x="T74" y="T75"/>
                    </a:cxn>
                    <a:cxn ang="T120">
                      <a:pos x="T76" y="T77"/>
                    </a:cxn>
                    <a:cxn ang="T121">
                      <a:pos x="T78" y="T79"/>
                    </a:cxn>
                    <a:cxn ang="T122">
                      <a:pos x="T80" y="T81"/>
                    </a:cxn>
                  </a:cxnLst>
                  <a:rect l="T123" t="T124" r="T125" b="T126"/>
                  <a:pathLst>
                    <a:path w="797" h="1250">
                      <a:moveTo>
                        <a:pt x="614" y="898"/>
                      </a:moveTo>
                      <a:cubicBezTo>
                        <a:pt x="627" y="950"/>
                        <a:pt x="604" y="977"/>
                        <a:pt x="561" y="1041"/>
                      </a:cubicBezTo>
                      <a:cubicBezTo>
                        <a:pt x="518" y="1105"/>
                        <a:pt x="510" y="1044"/>
                        <a:pt x="442" y="1069"/>
                      </a:cubicBezTo>
                      <a:cubicBezTo>
                        <a:pt x="375" y="1094"/>
                        <a:pt x="456" y="1169"/>
                        <a:pt x="456" y="1169"/>
                      </a:cubicBezTo>
                      <a:cubicBezTo>
                        <a:pt x="429" y="1164"/>
                        <a:pt x="418" y="1174"/>
                        <a:pt x="414" y="1179"/>
                      </a:cubicBezTo>
                      <a:cubicBezTo>
                        <a:pt x="414" y="1179"/>
                        <a:pt x="413" y="1180"/>
                        <a:pt x="413" y="1181"/>
                      </a:cubicBezTo>
                      <a:cubicBezTo>
                        <a:pt x="413" y="1181"/>
                        <a:pt x="413" y="1180"/>
                        <a:pt x="414" y="1179"/>
                      </a:cubicBezTo>
                      <a:cubicBezTo>
                        <a:pt x="418" y="1170"/>
                        <a:pt x="412" y="1148"/>
                        <a:pt x="401" y="1130"/>
                      </a:cubicBezTo>
                      <a:cubicBezTo>
                        <a:pt x="367" y="1071"/>
                        <a:pt x="319" y="1092"/>
                        <a:pt x="276" y="1102"/>
                      </a:cubicBezTo>
                      <a:cubicBezTo>
                        <a:pt x="233" y="1112"/>
                        <a:pt x="235" y="1095"/>
                        <a:pt x="286" y="1061"/>
                      </a:cubicBezTo>
                      <a:cubicBezTo>
                        <a:pt x="337" y="1026"/>
                        <a:pt x="286" y="988"/>
                        <a:pt x="237" y="967"/>
                      </a:cubicBezTo>
                      <a:cubicBezTo>
                        <a:pt x="187" y="945"/>
                        <a:pt x="191" y="921"/>
                        <a:pt x="253" y="936"/>
                      </a:cubicBezTo>
                      <a:cubicBezTo>
                        <a:pt x="307" y="948"/>
                        <a:pt x="225" y="817"/>
                        <a:pt x="168" y="843"/>
                      </a:cubicBezTo>
                      <a:cubicBezTo>
                        <a:pt x="110" y="870"/>
                        <a:pt x="87" y="824"/>
                        <a:pt x="143" y="817"/>
                      </a:cubicBezTo>
                      <a:cubicBezTo>
                        <a:pt x="199" y="810"/>
                        <a:pt x="205" y="768"/>
                        <a:pt x="220" y="802"/>
                      </a:cubicBezTo>
                      <a:cubicBezTo>
                        <a:pt x="235" y="837"/>
                        <a:pt x="319" y="952"/>
                        <a:pt x="383" y="967"/>
                      </a:cubicBezTo>
                      <a:cubicBezTo>
                        <a:pt x="447" y="982"/>
                        <a:pt x="401" y="829"/>
                        <a:pt x="385" y="799"/>
                      </a:cubicBezTo>
                      <a:cubicBezTo>
                        <a:pt x="368" y="769"/>
                        <a:pt x="347" y="700"/>
                        <a:pt x="360" y="689"/>
                      </a:cubicBezTo>
                      <a:cubicBezTo>
                        <a:pt x="373" y="677"/>
                        <a:pt x="375" y="654"/>
                        <a:pt x="363" y="638"/>
                      </a:cubicBezTo>
                      <a:cubicBezTo>
                        <a:pt x="352" y="621"/>
                        <a:pt x="380" y="596"/>
                        <a:pt x="380" y="572"/>
                      </a:cubicBezTo>
                      <a:cubicBezTo>
                        <a:pt x="380" y="491"/>
                        <a:pt x="238" y="605"/>
                        <a:pt x="205" y="596"/>
                      </a:cubicBezTo>
                      <a:cubicBezTo>
                        <a:pt x="173" y="588"/>
                        <a:pt x="166" y="606"/>
                        <a:pt x="131" y="652"/>
                      </a:cubicBezTo>
                      <a:cubicBezTo>
                        <a:pt x="97" y="699"/>
                        <a:pt x="49" y="649"/>
                        <a:pt x="77" y="638"/>
                      </a:cubicBezTo>
                      <a:cubicBezTo>
                        <a:pt x="105" y="626"/>
                        <a:pt x="181" y="590"/>
                        <a:pt x="117" y="560"/>
                      </a:cubicBezTo>
                      <a:cubicBezTo>
                        <a:pt x="52" y="531"/>
                        <a:pt x="77" y="476"/>
                        <a:pt x="84" y="414"/>
                      </a:cubicBezTo>
                      <a:cubicBezTo>
                        <a:pt x="90" y="351"/>
                        <a:pt x="108" y="379"/>
                        <a:pt x="171" y="447"/>
                      </a:cubicBezTo>
                      <a:cubicBezTo>
                        <a:pt x="233" y="514"/>
                        <a:pt x="273" y="462"/>
                        <a:pt x="273" y="452"/>
                      </a:cubicBezTo>
                      <a:cubicBezTo>
                        <a:pt x="273" y="442"/>
                        <a:pt x="280" y="415"/>
                        <a:pt x="294" y="414"/>
                      </a:cubicBezTo>
                      <a:cubicBezTo>
                        <a:pt x="423" y="399"/>
                        <a:pt x="357" y="348"/>
                        <a:pt x="400" y="343"/>
                      </a:cubicBezTo>
                      <a:cubicBezTo>
                        <a:pt x="481" y="334"/>
                        <a:pt x="424" y="239"/>
                        <a:pt x="393" y="208"/>
                      </a:cubicBezTo>
                      <a:cubicBezTo>
                        <a:pt x="362" y="177"/>
                        <a:pt x="327" y="122"/>
                        <a:pt x="365" y="126"/>
                      </a:cubicBezTo>
                      <a:cubicBezTo>
                        <a:pt x="403" y="129"/>
                        <a:pt x="472" y="185"/>
                        <a:pt x="441" y="119"/>
                      </a:cubicBezTo>
                      <a:cubicBezTo>
                        <a:pt x="410" y="53"/>
                        <a:pt x="462" y="68"/>
                        <a:pt x="526" y="136"/>
                      </a:cubicBezTo>
                      <a:cubicBezTo>
                        <a:pt x="591" y="203"/>
                        <a:pt x="563" y="119"/>
                        <a:pt x="584" y="103"/>
                      </a:cubicBezTo>
                      <a:cubicBezTo>
                        <a:pt x="605" y="86"/>
                        <a:pt x="698" y="104"/>
                        <a:pt x="698" y="126"/>
                      </a:cubicBezTo>
                      <a:cubicBezTo>
                        <a:pt x="697" y="159"/>
                        <a:pt x="607" y="213"/>
                        <a:pt x="632" y="260"/>
                      </a:cubicBezTo>
                      <a:cubicBezTo>
                        <a:pt x="657" y="307"/>
                        <a:pt x="640" y="291"/>
                        <a:pt x="599" y="323"/>
                      </a:cubicBezTo>
                      <a:cubicBezTo>
                        <a:pt x="558" y="354"/>
                        <a:pt x="556" y="389"/>
                        <a:pt x="603" y="428"/>
                      </a:cubicBezTo>
                      <a:cubicBezTo>
                        <a:pt x="650" y="467"/>
                        <a:pt x="681" y="364"/>
                        <a:pt x="684" y="431"/>
                      </a:cubicBezTo>
                      <a:cubicBezTo>
                        <a:pt x="685" y="459"/>
                        <a:pt x="732" y="461"/>
                        <a:pt x="690" y="488"/>
                      </a:cubicBezTo>
                      <a:cubicBezTo>
                        <a:pt x="649" y="515"/>
                        <a:pt x="703" y="529"/>
                        <a:pt x="703" y="529"/>
                      </a:cubicBezTo>
                      <a:cubicBezTo>
                        <a:pt x="708" y="529"/>
                        <a:pt x="708" y="529"/>
                        <a:pt x="708" y="529"/>
                      </a:cubicBezTo>
                      <a:cubicBezTo>
                        <a:pt x="719" y="527"/>
                        <a:pt x="742" y="516"/>
                        <a:pt x="728" y="456"/>
                      </a:cubicBezTo>
                      <a:cubicBezTo>
                        <a:pt x="710" y="379"/>
                        <a:pt x="740" y="336"/>
                        <a:pt x="688" y="342"/>
                      </a:cubicBezTo>
                      <a:cubicBezTo>
                        <a:pt x="688" y="342"/>
                        <a:pt x="748" y="320"/>
                        <a:pt x="729" y="245"/>
                      </a:cubicBezTo>
                      <a:cubicBezTo>
                        <a:pt x="710" y="170"/>
                        <a:pt x="797" y="132"/>
                        <a:pt x="714" y="66"/>
                      </a:cubicBezTo>
                      <a:cubicBezTo>
                        <a:pt x="631" y="0"/>
                        <a:pt x="520" y="33"/>
                        <a:pt x="536" y="81"/>
                      </a:cubicBezTo>
                      <a:cubicBezTo>
                        <a:pt x="536" y="81"/>
                        <a:pt x="497" y="32"/>
                        <a:pt x="442" y="39"/>
                      </a:cubicBezTo>
                      <a:cubicBezTo>
                        <a:pt x="387" y="45"/>
                        <a:pt x="381" y="64"/>
                        <a:pt x="388" y="75"/>
                      </a:cubicBezTo>
                      <a:cubicBezTo>
                        <a:pt x="388" y="75"/>
                        <a:pt x="375" y="60"/>
                        <a:pt x="333" y="78"/>
                      </a:cubicBezTo>
                      <a:cubicBezTo>
                        <a:pt x="291" y="97"/>
                        <a:pt x="287" y="116"/>
                        <a:pt x="293" y="127"/>
                      </a:cubicBezTo>
                      <a:cubicBezTo>
                        <a:pt x="301" y="137"/>
                        <a:pt x="321" y="177"/>
                        <a:pt x="326" y="199"/>
                      </a:cubicBezTo>
                      <a:cubicBezTo>
                        <a:pt x="331" y="221"/>
                        <a:pt x="337" y="229"/>
                        <a:pt x="359" y="250"/>
                      </a:cubicBezTo>
                      <a:cubicBezTo>
                        <a:pt x="405" y="294"/>
                        <a:pt x="356" y="302"/>
                        <a:pt x="319" y="298"/>
                      </a:cubicBezTo>
                      <a:cubicBezTo>
                        <a:pt x="282" y="295"/>
                        <a:pt x="313" y="328"/>
                        <a:pt x="309" y="351"/>
                      </a:cubicBezTo>
                      <a:cubicBezTo>
                        <a:pt x="299" y="410"/>
                        <a:pt x="207" y="264"/>
                        <a:pt x="222" y="272"/>
                      </a:cubicBezTo>
                      <a:cubicBezTo>
                        <a:pt x="238" y="280"/>
                        <a:pt x="265" y="271"/>
                        <a:pt x="308" y="245"/>
                      </a:cubicBezTo>
                      <a:cubicBezTo>
                        <a:pt x="351" y="218"/>
                        <a:pt x="292" y="128"/>
                        <a:pt x="292" y="128"/>
                      </a:cubicBezTo>
                      <a:cubicBezTo>
                        <a:pt x="292" y="128"/>
                        <a:pt x="280" y="113"/>
                        <a:pt x="243" y="132"/>
                      </a:cubicBezTo>
                      <a:cubicBezTo>
                        <a:pt x="207" y="152"/>
                        <a:pt x="76" y="186"/>
                        <a:pt x="149" y="301"/>
                      </a:cubicBezTo>
                      <a:cubicBezTo>
                        <a:pt x="149" y="301"/>
                        <a:pt x="73" y="241"/>
                        <a:pt x="49" y="379"/>
                      </a:cubicBezTo>
                      <a:cubicBezTo>
                        <a:pt x="26" y="516"/>
                        <a:pt x="6" y="552"/>
                        <a:pt x="44" y="570"/>
                      </a:cubicBezTo>
                      <a:cubicBezTo>
                        <a:pt x="44" y="570"/>
                        <a:pt x="8" y="594"/>
                        <a:pt x="26" y="632"/>
                      </a:cubicBezTo>
                      <a:cubicBezTo>
                        <a:pt x="44" y="670"/>
                        <a:pt x="0" y="744"/>
                        <a:pt x="83" y="722"/>
                      </a:cubicBezTo>
                      <a:cubicBezTo>
                        <a:pt x="149" y="692"/>
                        <a:pt x="192" y="652"/>
                        <a:pt x="192" y="652"/>
                      </a:cubicBezTo>
                      <a:cubicBezTo>
                        <a:pt x="224" y="677"/>
                        <a:pt x="263" y="658"/>
                        <a:pt x="280" y="646"/>
                      </a:cubicBezTo>
                      <a:cubicBezTo>
                        <a:pt x="266" y="663"/>
                        <a:pt x="266" y="703"/>
                        <a:pt x="286" y="733"/>
                      </a:cubicBezTo>
                      <a:cubicBezTo>
                        <a:pt x="310" y="768"/>
                        <a:pt x="289" y="808"/>
                        <a:pt x="350" y="873"/>
                      </a:cubicBezTo>
                      <a:cubicBezTo>
                        <a:pt x="398" y="923"/>
                        <a:pt x="319" y="905"/>
                        <a:pt x="299" y="848"/>
                      </a:cubicBezTo>
                      <a:cubicBezTo>
                        <a:pt x="279" y="791"/>
                        <a:pt x="252" y="738"/>
                        <a:pt x="201" y="712"/>
                      </a:cubicBezTo>
                      <a:cubicBezTo>
                        <a:pt x="149" y="685"/>
                        <a:pt x="87" y="729"/>
                        <a:pt x="87" y="729"/>
                      </a:cubicBezTo>
                      <a:cubicBezTo>
                        <a:pt x="87" y="729"/>
                        <a:pt x="32" y="769"/>
                        <a:pt x="65" y="835"/>
                      </a:cubicBezTo>
                      <a:cubicBezTo>
                        <a:pt x="99" y="901"/>
                        <a:pt x="107" y="887"/>
                        <a:pt x="131" y="891"/>
                      </a:cubicBezTo>
                      <a:cubicBezTo>
                        <a:pt x="131" y="891"/>
                        <a:pt x="109" y="939"/>
                        <a:pt x="147" y="961"/>
                      </a:cubicBezTo>
                      <a:cubicBezTo>
                        <a:pt x="185" y="983"/>
                        <a:pt x="143" y="1031"/>
                        <a:pt x="179" y="1043"/>
                      </a:cubicBezTo>
                      <a:cubicBezTo>
                        <a:pt x="179" y="1043"/>
                        <a:pt x="111" y="1094"/>
                        <a:pt x="181" y="1124"/>
                      </a:cubicBezTo>
                      <a:cubicBezTo>
                        <a:pt x="251" y="1154"/>
                        <a:pt x="235" y="1208"/>
                        <a:pt x="279" y="1174"/>
                      </a:cubicBezTo>
                      <a:cubicBezTo>
                        <a:pt x="279" y="1174"/>
                        <a:pt x="267" y="1250"/>
                        <a:pt x="434" y="1236"/>
                      </a:cubicBezTo>
                      <a:cubicBezTo>
                        <a:pt x="602" y="1222"/>
                        <a:pt x="630" y="1192"/>
                        <a:pt x="566" y="1148"/>
                      </a:cubicBezTo>
                      <a:cubicBezTo>
                        <a:pt x="566" y="1148"/>
                        <a:pt x="636" y="1136"/>
                        <a:pt x="620" y="1065"/>
                      </a:cubicBezTo>
                      <a:cubicBezTo>
                        <a:pt x="604" y="993"/>
                        <a:pt x="620" y="1017"/>
                        <a:pt x="652" y="1013"/>
                      </a:cubicBezTo>
                      <a:cubicBezTo>
                        <a:pt x="683" y="1009"/>
                        <a:pt x="689" y="965"/>
                        <a:pt x="671" y="947"/>
                      </a:cubicBezTo>
                      <a:cubicBezTo>
                        <a:pt x="661" y="936"/>
                        <a:pt x="614" y="898"/>
                        <a:pt x="614" y="898"/>
                      </a:cubicBezTo>
                      <a:close/>
                    </a:path>
                  </a:pathLst>
                </a:custGeom>
                <a:solidFill>
                  <a:srgbClr val="AF9F9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45" name="Freeform 9"/>
                <p:cNvSpPr>
                  <a:spLocks noChangeArrowheads="1"/>
                </p:cNvSpPr>
                <p:nvPr/>
              </p:nvSpPr>
              <p:spPr bwMode="auto">
                <a:xfrm>
                  <a:off x="2984" y="905"/>
                  <a:ext cx="1716" cy="2813"/>
                </a:xfrm>
                <a:custGeom>
                  <a:avLst/>
                  <a:gdLst>
                    <a:gd name="T0" fmla="*/ 871989 w 782"/>
                    <a:gd name="T1" fmla="*/ 543179 h 1279"/>
                    <a:gd name="T2" fmla="*/ 686538 w 782"/>
                    <a:gd name="T3" fmla="*/ 195914 h 1279"/>
                    <a:gd name="T4" fmla="*/ 533389 w 782"/>
                    <a:gd name="T5" fmla="*/ 231013 h 1279"/>
                    <a:gd name="T6" fmla="*/ 606402 w 782"/>
                    <a:gd name="T7" fmla="*/ 332286 h 1279"/>
                    <a:gd name="T8" fmla="*/ 553221 w 782"/>
                    <a:gd name="T9" fmla="*/ 391629 h 1279"/>
                    <a:gd name="T10" fmla="*/ 504982 w 782"/>
                    <a:gd name="T11" fmla="*/ 283974 h 1279"/>
                    <a:gd name="T12" fmla="*/ 563956 w 782"/>
                    <a:gd name="T13" fmla="*/ 158806 h 1279"/>
                    <a:gd name="T14" fmla="*/ 441504 w 782"/>
                    <a:gd name="T15" fmla="*/ 106285 h 1279"/>
                    <a:gd name="T16" fmla="*/ 280562 w 782"/>
                    <a:gd name="T17" fmla="*/ 102304 h 1279"/>
                    <a:gd name="T18" fmla="*/ 50479 w 782"/>
                    <a:gd name="T19" fmla="*/ 326317 h 1279"/>
                    <a:gd name="T20" fmla="*/ 58063 w 782"/>
                    <a:gd name="T21" fmla="*/ 497133 h 1279"/>
                    <a:gd name="T22" fmla="*/ 85982 w 782"/>
                    <a:gd name="T23" fmla="*/ 641738 h 1279"/>
                    <a:gd name="T24" fmla="*/ 97803 w 782"/>
                    <a:gd name="T25" fmla="*/ 571032 h 1279"/>
                    <a:gd name="T26" fmla="*/ 149948 w 782"/>
                    <a:gd name="T27" fmla="*/ 521214 h 1279"/>
                    <a:gd name="T28" fmla="*/ 159208 w 782"/>
                    <a:gd name="T29" fmla="*/ 229991 h 1279"/>
                    <a:gd name="T30" fmla="*/ 347922 w 782"/>
                    <a:gd name="T31" fmla="*/ 149404 h 1279"/>
                    <a:gd name="T32" fmla="*/ 442452 w 782"/>
                    <a:gd name="T33" fmla="*/ 251963 h 1279"/>
                    <a:gd name="T34" fmla="*/ 555923 w 782"/>
                    <a:gd name="T35" fmla="*/ 492708 h 1279"/>
                    <a:gd name="T36" fmla="*/ 801227 w 782"/>
                    <a:gd name="T37" fmla="*/ 489878 h 1279"/>
                    <a:gd name="T38" fmla="*/ 815155 w 782"/>
                    <a:gd name="T39" fmla="*/ 776940 h 1279"/>
                    <a:gd name="T40" fmla="*/ 587506 w 782"/>
                    <a:gd name="T41" fmla="*/ 665678 h 1279"/>
                    <a:gd name="T42" fmla="*/ 526318 w 782"/>
                    <a:gd name="T43" fmla="*/ 846412 h 1279"/>
                    <a:gd name="T44" fmla="*/ 492931 w 782"/>
                    <a:gd name="T45" fmla="*/ 1152567 h 1279"/>
                    <a:gd name="T46" fmla="*/ 790374 w 782"/>
                    <a:gd name="T47" fmla="*/ 983813 h 1279"/>
                    <a:gd name="T48" fmla="*/ 690457 w 782"/>
                    <a:gd name="T49" fmla="*/ 1116479 h 1279"/>
                    <a:gd name="T50" fmla="*/ 563045 w 782"/>
                    <a:gd name="T51" fmla="*/ 1203881 h 1279"/>
                    <a:gd name="T52" fmla="*/ 517718 w 782"/>
                    <a:gd name="T53" fmla="*/ 1298269 h 1279"/>
                    <a:gd name="T54" fmla="*/ 366794 w 782"/>
                    <a:gd name="T55" fmla="*/ 1413701 h 1279"/>
                    <a:gd name="T56" fmla="*/ 366794 w 782"/>
                    <a:gd name="T57" fmla="*/ 1413701 h 1279"/>
                    <a:gd name="T58" fmla="*/ 343536 w 782"/>
                    <a:gd name="T59" fmla="*/ 1286012 h 1279"/>
                    <a:gd name="T60" fmla="*/ 216032 w 782"/>
                    <a:gd name="T61" fmla="*/ 1185973 h 1279"/>
                    <a:gd name="T62" fmla="*/ 149948 w 782"/>
                    <a:gd name="T63" fmla="*/ 1128481 h 1279"/>
                    <a:gd name="T64" fmla="*/ 196695 w 782"/>
                    <a:gd name="T65" fmla="*/ 1301970 h 1279"/>
                    <a:gd name="T66" fmla="*/ 425829 w 782"/>
                    <a:gd name="T67" fmla="*/ 1493162 h 1279"/>
                    <a:gd name="T68" fmla="*/ 697275 w 782"/>
                    <a:gd name="T69" fmla="*/ 1381315 h 1279"/>
                    <a:gd name="T70" fmla="*/ 724295 w 782"/>
                    <a:gd name="T71" fmla="*/ 1195686 h 1279"/>
                    <a:gd name="T72" fmla="*/ 762461 w 782"/>
                    <a:gd name="T73" fmla="*/ 1073220 h 1279"/>
                    <a:gd name="T74" fmla="*/ 757568 w 782"/>
                    <a:gd name="T75" fmla="*/ 861339 h 1279"/>
                    <a:gd name="T76" fmla="*/ 496850 w 782"/>
                    <a:gd name="T77" fmla="*/ 1077425 h 1279"/>
                    <a:gd name="T78" fmla="*/ 595665 w 782"/>
                    <a:gd name="T79" fmla="*/ 780195 h 1279"/>
                    <a:gd name="T80" fmla="*/ 768388 w 782"/>
                    <a:gd name="T81" fmla="*/ 843113 h 1279"/>
                    <a:gd name="T82" fmla="*/ 853118 w 782"/>
                    <a:gd name="T83" fmla="*/ 675604 h 1279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w 782"/>
                    <a:gd name="T127" fmla="*/ 0 h 1279"/>
                    <a:gd name="T128" fmla="*/ 782 w 782"/>
                    <a:gd name="T129" fmla="*/ 1279 h 1279"/>
                  </a:gdLst>
                  <a:ahLst/>
                  <a:cxnLst>
                    <a:cxn ang="T84">
                      <a:pos x="T0" y="T1"/>
                    </a:cxn>
                    <a:cxn ang="T85">
                      <a:pos x="T2" y="T3"/>
                    </a:cxn>
                    <a:cxn ang="T86">
                      <a:pos x="T4" y="T5"/>
                    </a:cxn>
                    <a:cxn ang="T87">
                      <a:pos x="T6" y="T7"/>
                    </a:cxn>
                    <a:cxn ang="T88">
                      <a:pos x="T8" y="T9"/>
                    </a:cxn>
                    <a:cxn ang="T89">
                      <a:pos x="T10" y="T11"/>
                    </a:cxn>
                    <a:cxn ang="T90">
                      <a:pos x="T12" y="T13"/>
                    </a:cxn>
                    <a:cxn ang="T91">
                      <a:pos x="T14" y="T15"/>
                    </a:cxn>
                    <a:cxn ang="T92">
                      <a:pos x="T16" y="T17"/>
                    </a:cxn>
                    <a:cxn ang="T93">
                      <a:pos x="T18" y="T19"/>
                    </a:cxn>
                    <a:cxn ang="T94">
                      <a:pos x="T20" y="T21"/>
                    </a:cxn>
                    <a:cxn ang="T95">
                      <a:pos x="T22" y="T23"/>
                    </a:cxn>
                    <a:cxn ang="T96">
                      <a:pos x="T24" y="T25"/>
                    </a:cxn>
                    <a:cxn ang="T97">
                      <a:pos x="T26" y="T27"/>
                    </a:cxn>
                    <a:cxn ang="T98">
                      <a:pos x="T28" y="T29"/>
                    </a:cxn>
                    <a:cxn ang="T99">
                      <a:pos x="T30" y="T31"/>
                    </a:cxn>
                    <a:cxn ang="T100">
                      <a:pos x="T32" y="T33"/>
                    </a:cxn>
                    <a:cxn ang="T101">
                      <a:pos x="T34" y="T35"/>
                    </a:cxn>
                    <a:cxn ang="T102">
                      <a:pos x="T36" y="T37"/>
                    </a:cxn>
                    <a:cxn ang="T103">
                      <a:pos x="T38" y="T39"/>
                    </a:cxn>
                    <a:cxn ang="T104">
                      <a:pos x="T40" y="T41"/>
                    </a:cxn>
                    <a:cxn ang="T105">
                      <a:pos x="T42" y="T43"/>
                    </a:cxn>
                    <a:cxn ang="T106">
                      <a:pos x="T44" y="T45"/>
                    </a:cxn>
                    <a:cxn ang="T107">
                      <a:pos x="T46" y="T47"/>
                    </a:cxn>
                    <a:cxn ang="T108">
                      <a:pos x="T48" y="T49"/>
                    </a:cxn>
                    <a:cxn ang="T109">
                      <a:pos x="T50" y="T51"/>
                    </a:cxn>
                    <a:cxn ang="T110">
                      <a:pos x="T52" y="T53"/>
                    </a:cxn>
                    <a:cxn ang="T111">
                      <a:pos x="T54" y="T55"/>
                    </a:cxn>
                    <a:cxn ang="T112">
                      <a:pos x="T56" y="T57"/>
                    </a:cxn>
                    <a:cxn ang="T113">
                      <a:pos x="T58" y="T59"/>
                    </a:cxn>
                    <a:cxn ang="T114">
                      <a:pos x="T60" y="T61"/>
                    </a:cxn>
                    <a:cxn ang="T115">
                      <a:pos x="T62" y="T63"/>
                    </a:cxn>
                    <a:cxn ang="T116">
                      <a:pos x="T64" y="T65"/>
                    </a:cxn>
                    <a:cxn ang="T117">
                      <a:pos x="T66" y="T67"/>
                    </a:cxn>
                    <a:cxn ang="T118">
                      <a:pos x="T68" y="T69"/>
                    </a:cxn>
                    <a:cxn ang="T119">
                      <a:pos x="T70" y="T71"/>
                    </a:cxn>
                    <a:cxn ang="T120">
                      <a:pos x="T72" y="T73"/>
                    </a:cxn>
                    <a:cxn ang="T121">
                      <a:pos x="T74" y="T75"/>
                    </a:cxn>
                    <a:cxn ang="T122">
                      <a:pos x="T76" y="T77"/>
                    </a:cxn>
                    <a:cxn ang="T123">
                      <a:pos x="T78" y="T79"/>
                    </a:cxn>
                    <a:cxn ang="T124">
                      <a:pos x="T80" y="T81"/>
                    </a:cxn>
                    <a:cxn ang="T125">
                      <a:pos x="T82" y="T83"/>
                    </a:cxn>
                  </a:cxnLst>
                  <a:rect l="T126" t="T127" r="T128" b="T129"/>
                  <a:pathLst>
                    <a:path w="782" h="1279">
                      <a:moveTo>
                        <a:pt x="723" y="561"/>
                      </a:moveTo>
                      <a:cubicBezTo>
                        <a:pt x="723" y="561"/>
                        <a:pt x="782" y="544"/>
                        <a:pt x="739" y="451"/>
                      </a:cubicBezTo>
                      <a:cubicBezTo>
                        <a:pt x="697" y="357"/>
                        <a:pt x="715" y="232"/>
                        <a:pt x="606" y="309"/>
                      </a:cubicBezTo>
                      <a:cubicBezTo>
                        <a:pt x="606" y="309"/>
                        <a:pt x="716" y="222"/>
                        <a:pt x="582" y="163"/>
                      </a:cubicBezTo>
                      <a:cubicBezTo>
                        <a:pt x="558" y="152"/>
                        <a:pt x="514" y="88"/>
                        <a:pt x="480" y="134"/>
                      </a:cubicBezTo>
                      <a:cubicBezTo>
                        <a:pt x="480" y="134"/>
                        <a:pt x="454" y="170"/>
                        <a:pt x="452" y="192"/>
                      </a:cubicBezTo>
                      <a:cubicBezTo>
                        <a:pt x="450" y="214"/>
                        <a:pt x="439" y="252"/>
                        <a:pt x="472" y="254"/>
                      </a:cubicBezTo>
                      <a:cubicBezTo>
                        <a:pt x="504" y="256"/>
                        <a:pt x="493" y="276"/>
                        <a:pt x="514" y="276"/>
                      </a:cubicBezTo>
                      <a:cubicBezTo>
                        <a:pt x="535" y="275"/>
                        <a:pt x="577" y="240"/>
                        <a:pt x="549" y="285"/>
                      </a:cubicBezTo>
                      <a:cubicBezTo>
                        <a:pt x="520" y="330"/>
                        <a:pt x="433" y="427"/>
                        <a:pt x="469" y="325"/>
                      </a:cubicBezTo>
                      <a:cubicBezTo>
                        <a:pt x="479" y="298"/>
                        <a:pt x="455" y="296"/>
                        <a:pt x="421" y="301"/>
                      </a:cubicBezTo>
                      <a:cubicBezTo>
                        <a:pt x="387" y="305"/>
                        <a:pt x="394" y="266"/>
                        <a:pt x="428" y="236"/>
                      </a:cubicBezTo>
                      <a:cubicBezTo>
                        <a:pt x="436" y="228"/>
                        <a:pt x="445" y="211"/>
                        <a:pt x="448" y="191"/>
                      </a:cubicBezTo>
                      <a:cubicBezTo>
                        <a:pt x="451" y="170"/>
                        <a:pt x="478" y="132"/>
                        <a:pt x="478" y="132"/>
                      </a:cubicBezTo>
                      <a:cubicBezTo>
                        <a:pt x="478" y="132"/>
                        <a:pt x="511" y="91"/>
                        <a:pt x="449" y="87"/>
                      </a:cubicBezTo>
                      <a:cubicBezTo>
                        <a:pt x="427" y="85"/>
                        <a:pt x="406" y="45"/>
                        <a:pt x="374" y="88"/>
                      </a:cubicBezTo>
                      <a:cubicBezTo>
                        <a:pt x="374" y="88"/>
                        <a:pt x="387" y="33"/>
                        <a:pt x="299" y="44"/>
                      </a:cubicBezTo>
                      <a:cubicBezTo>
                        <a:pt x="247" y="51"/>
                        <a:pt x="231" y="61"/>
                        <a:pt x="238" y="85"/>
                      </a:cubicBezTo>
                      <a:cubicBezTo>
                        <a:pt x="238" y="85"/>
                        <a:pt x="95" y="0"/>
                        <a:pt x="33" y="100"/>
                      </a:cubicBezTo>
                      <a:cubicBezTo>
                        <a:pt x="0" y="153"/>
                        <a:pt x="58" y="188"/>
                        <a:pt x="43" y="271"/>
                      </a:cubicBezTo>
                      <a:cubicBezTo>
                        <a:pt x="29" y="353"/>
                        <a:pt x="77" y="341"/>
                        <a:pt x="93" y="348"/>
                      </a:cubicBezTo>
                      <a:cubicBezTo>
                        <a:pt x="93" y="348"/>
                        <a:pt x="34" y="332"/>
                        <a:pt x="49" y="413"/>
                      </a:cubicBezTo>
                      <a:cubicBezTo>
                        <a:pt x="61" y="480"/>
                        <a:pt x="36" y="522"/>
                        <a:pt x="58" y="531"/>
                      </a:cubicBezTo>
                      <a:cubicBezTo>
                        <a:pt x="73" y="533"/>
                        <a:pt x="73" y="533"/>
                        <a:pt x="73" y="533"/>
                      </a:cubicBezTo>
                      <a:cubicBezTo>
                        <a:pt x="84" y="529"/>
                        <a:pt x="84" y="529"/>
                        <a:pt x="84" y="529"/>
                      </a:cubicBezTo>
                      <a:cubicBezTo>
                        <a:pt x="134" y="512"/>
                        <a:pt x="69" y="481"/>
                        <a:pt x="83" y="474"/>
                      </a:cubicBezTo>
                      <a:cubicBezTo>
                        <a:pt x="97" y="468"/>
                        <a:pt x="94" y="431"/>
                        <a:pt x="94" y="431"/>
                      </a:cubicBezTo>
                      <a:cubicBezTo>
                        <a:pt x="90" y="410"/>
                        <a:pt x="96" y="411"/>
                        <a:pt x="127" y="433"/>
                      </a:cubicBezTo>
                      <a:cubicBezTo>
                        <a:pt x="195" y="481"/>
                        <a:pt x="245" y="337"/>
                        <a:pt x="162" y="324"/>
                      </a:cubicBezTo>
                      <a:cubicBezTo>
                        <a:pt x="79" y="311"/>
                        <a:pt x="202" y="231"/>
                        <a:pt x="135" y="191"/>
                      </a:cubicBezTo>
                      <a:cubicBezTo>
                        <a:pt x="69" y="151"/>
                        <a:pt x="186" y="31"/>
                        <a:pt x="183" y="137"/>
                      </a:cubicBezTo>
                      <a:cubicBezTo>
                        <a:pt x="181" y="244"/>
                        <a:pt x="301" y="60"/>
                        <a:pt x="295" y="124"/>
                      </a:cubicBezTo>
                      <a:cubicBezTo>
                        <a:pt x="290" y="188"/>
                        <a:pt x="322" y="201"/>
                        <a:pt x="346" y="151"/>
                      </a:cubicBezTo>
                      <a:cubicBezTo>
                        <a:pt x="370" y="100"/>
                        <a:pt x="431" y="161"/>
                        <a:pt x="375" y="209"/>
                      </a:cubicBezTo>
                      <a:cubicBezTo>
                        <a:pt x="319" y="257"/>
                        <a:pt x="391" y="313"/>
                        <a:pt x="383" y="359"/>
                      </a:cubicBezTo>
                      <a:cubicBezTo>
                        <a:pt x="375" y="404"/>
                        <a:pt x="437" y="369"/>
                        <a:pt x="471" y="409"/>
                      </a:cubicBezTo>
                      <a:cubicBezTo>
                        <a:pt x="506" y="449"/>
                        <a:pt x="538" y="473"/>
                        <a:pt x="583" y="463"/>
                      </a:cubicBezTo>
                      <a:cubicBezTo>
                        <a:pt x="629" y="452"/>
                        <a:pt x="679" y="337"/>
                        <a:pt x="679" y="407"/>
                      </a:cubicBezTo>
                      <a:cubicBezTo>
                        <a:pt x="679" y="476"/>
                        <a:pt x="721" y="519"/>
                        <a:pt x="661" y="549"/>
                      </a:cubicBezTo>
                      <a:cubicBezTo>
                        <a:pt x="601" y="580"/>
                        <a:pt x="706" y="605"/>
                        <a:pt x="691" y="645"/>
                      </a:cubicBezTo>
                      <a:cubicBezTo>
                        <a:pt x="677" y="685"/>
                        <a:pt x="613" y="597"/>
                        <a:pt x="590" y="607"/>
                      </a:cubicBezTo>
                      <a:cubicBezTo>
                        <a:pt x="567" y="616"/>
                        <a:pt x="577" y="587"/>
                        <a:pt x="498" y="553"/>
                      </a:cubicBezTo>
                      <a:cubicBezTo>
                        <a:pt x="419" y="520"/>
                        <a:pt x="387" y="585"/>
                        <a:pt x="406" y="600"/>
                      </a:cubicBezTo>
                      <a:cubicBezTo>
                        <a:pt x="425" y="615"/>
                        <a:pt x="509" y="691"/>
                        <a:pt x="446" y="703"/>
                      </a:cubicBezTo>
                      <a:cubicBezTo>
                        <a:pt x="383" y="715"/>
                        <a:pt x="425" y="796"/>
                        <a:pt x="395" y="827"/>
                      </a:cubicBezTo>
                      <a:cubicBezTo>
                        <a:pt x="366" y="857"/>
                        <a:pt x="349" y="933"/>
                        <a:pt x="418" y="957"/>
                      </a:cubicBezTo>
                      <a:cubicBezTo>
                        <a:pt x="487" y="981"/>
                        <a:pt x="519" y="815"/>
                        <a:pt x="561" y="779"/>
                      </a:cubicBezTo>
                      <a:cubicBezTo>
                        <a:pt x="602" y="743"/>
                        <a:pt x="634" y="727"/>
                        <a:pt x="670" y="817"/>
                      </a:cubicBezTo>
                      <a:cubicBezTo>
                        <a:pt x="706" y="908"/>
                        <a:pt x="507" y="791"/>
                        <a:pt x="508" y="900"/>
                      </a:cubicBezTo>
                      <a:cubicBezTo>
                        <a:pt x="509" y="1009"/>
                        <a:pt x="564" y="915"/>
                        <a:pt x="585" y="927"/>
                      </a:cubicBezTo>
                      <a:cubicBezTo>
                        <a:pt x="605" y="938"/>
                        <a:pt x="578" y="950"/>
                        <a:pt x="563" y="959"/>
                      </a:cubicBezTo>
                      <a:cubicBezTo>
                        <a:pt x="547" y="967"/>
                        <a:pt x="501" y="937"/>
                        <a:pt x="477" y="1000"/>
                      </a:cubicBezTo>
                      <a:cubicBezTo>
                        <a:pt x="454" y="1063"/>
                        <a:pt x="547" y="1054"/>
                        <a:pt x="555" y="1112"/>
                      </a:cubicBezTo>
                      <a:cubicBezTo>
                        <a:pt x="564" y="1170"/>
                        <a:pt x="509" y="1079"/>
                        <a:pt x="439" y="1078"/>
                      </a:cubicBezTo>
                      <a:cubicBezTo>
                        <a:pt x="369" y="1077"/>
                        <a:pt x="367" y="1179"/>
                        <a:pt x="367" y="1179"/>
                      </a:cubicBezTo>
                      <a:cubicBezTo>
                        <a:pt x="347" y="1158"/>
                        <a:pt x="322" y="1168"/>
                        <a:pt x="311" y="1174"/>
                      </a:cubicBezTo>
                      <a:cubicBezTo>
                        <a:pt x="308" y="1176"/>
                        <a:pt x="307" y="1177"/>
                        <a:pt x="307" y="1177"/>
                      </a:cubicBezTo>
                      <a:cubicBezTo>
                        <a:pt x="307" y="1177"/>
                        <a:pt x="308" y="1176"/>
                        <a:pt x="311" y="1174"/>
                      </a:cubicBezTo>
                      <a:cubicBezTo>
                        <a:pt x="320" y="1168"/>
                        <a:pt x="338" y="1152"/>
                        <a:pt x="358" y="1114"/>
                      </a:cubicBezTo>
                      <a:cubicBezTo>
                        <a:pt x="385" y="1063"/>
                        <a:pt x="321" y="1057"/>
                        <a:pt x="291" y="1068"/>
                      </a:cubicBezTo>
                      <a:cubicBezTo>
                        <a:pt x="262" y="1079"/>
                        <a:pt x="260" y="1058"/>
                        <a:pt x="227" y="1043"/>
                      </a:cubicBezTo>
                      <a:cubicBezTo>
                        <a:pt x="195" y="1029"/>
                        <a:pt x="199" y="1003"/>
                        <a:pt x="183" y="985"/>
                      </a:cubicBezTo>
                      <a:cubicBezTo>
                        <a:pt x="166" y="967"/>
                        <a:pt x="175" y="907"/>
                        <a:pt x="175" y="907"/>
                      </a:cubicBezTo>
                      <a:cubicBezTo>
                        <a:pt x="170" y="917"/>
                        <a:pt x="140" y="931"/>
                        <a:pt x="127" y="937"/>
                      </a:cubicBezTo>
                      <a:cubicBezTo>
                        <a:pt x="95" y="951"/>
                        <a:pt x="95" y="1012"/>
                        <a:pt x="145" y="1025"/>
                      </a:cubicBezTo>
                      <a:cubicBezTo>
                        <a:pt x="195" y="1037"/>
                        <a:pt x="168" y="1053"/>
                        <a:pt x="167" y="1081"/>
                      </a:cubicBezTo>
                      <a:cubicBezTo>
                        <a:pt x="167" y="1109"/>
                        <a:pt x="189" y="1148"/>
                        <a:pt x="232" y="1149"/>
                      </a:cubicBezTo>
                      <a:cubicBezTo>
                        <a:pt x="232" y="1149"/>
                        <a:pt x="172" y="1279"/>
                        <a:pt x="361" y="1240"/>
                      </a:cubicBezTo>
                      <a:cubicBezTo>
                        <a:pt x="498" y="1212"/>
                        <a:pt x="506" y="1208"/>
                        <a:pt x="502" y="1153"/>
                      </a:cubicBezTo>
                      <a:cubicBezTo>
                        <a:pt x="502" y="1153"/>
                        <a:pt x="513" y="1233"/>
                        <a:pt x="591" y="1147"/>
                      </a:cubicBezTo>
                      <a:cubicBezTo>
                        <a:pt x="670" y="1060"/>
                        <a:pt x="630" y="1049"/>
                        <a:pt x="587" y="1045"/>
                      </a:cubicBezTo>
                      <a:cubicBezTo>
                        <a:pt x="587" y="1045"/>
                        <a:pt x="623" y="1037"/>
                        <a:pt x="614" y="993"/>
                      </a:cubicBezTo>
                      <a:cubicBezTo>
                        <a:pt x="605" y="949"/>
                        <a:pt x="621" y="945"/>
                        <a:pt x="645" y="928"/>
                      </a:cubicBezTo>
                      <a:cubicBezTo>
                        <a:pt x="668" y="911"/>
                        <a:pt x="653" y="894"/>
                        <a:pt x="646" y="891"/>
                      </a:cubicBezTo>
                      <a:cubicBezTo>
                        <a:pt x="653" y="893"/>
                        <a:pt x="710" y="906"/>
                        <a:pt x="734" y="813"/>
                      </a:cubicBezTo>
                      <a:cubicBezTo>
                        <a:pt x="759" y="715"/>
                        <a:pt x="683" y="729"/>
                        <a:pt x="642" y="715"/>
                      </a:cubicBezTo>
                      <a:cubicBezTo>
                        <a:pt x="601" y="700"/>
                        <a:pt x="529" y="719"/>
                        <a:pt x="497" y="804"/>
                      </a:cubicBezTo>
                      <a:cubicBezTo>
                        <a:pt x="465" y="889"/>
                        <a:pt x="446" y="925"/>
                        <a:pt x="421" y="895"/>
                      </a:cubicBezTo>
                      <a:cubicBezTo>
                        <a:pt x="395" y="864"/>
                        <a:pt x="482" y="867"/>
                        <a:pt x="477" y="776"/>
                      </a:cubicBezTo>
                      <a:cubicBezTo>
                        <a:pt x="471" y="685"/>
                        <a:pt x="558" y="737"/>
                        <a:pt x="505" y="648"/>
                      </a:cubicBezTo>
                      <a:cubicBezTo>
                        <a:pt x="505" y="648"/>
                        <a:pt x="550" y="703"/>
                        <a:pt x="589" y="671"/>
                      </a:cubicBezTo>
                      <a:cubicBezTo>
                        <a:pt x="589" y="671"/>
                        <a:pt x="602" y="705"/>
                        <a:pt x="651" y="700"/>
                      </a:cubicBezTo>
                      <a:cubicBezTo>
                        <a:pt x="701" y="695"/>
                        <a:pt x="737" y="771"/>
                        <a:pt x="745" y="667"/>
                      </a:cubicBezTo>
                      <a:cubicBezTo>
                        <a:pt x="753" y="563"/>
                        <a:pt x="749" y="559"/>
                        <a:pt x="723" y="561"/>
                      </a:cubicBezTo>
                      <a:close/>
                    </a:path>
                  </a:pathLst>
                </a:custGeom>
                <a:solidFill>
                  <a:srgbClr val="AF9F9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46" name="Freeform 10"/>
                <p:cNvSpPr>
                  <a:spLocks noChangeArrowheads="1"/>
                </p:cNvSpPr>
                <p:nvPr/>
              </p:nvSpPr>
              <p:spPr bwMode="auto">
                <a:xfrm>
                  <a:off x="1385" y="923"/>
                  <a:ext cx="1749" cy="2749"/>
                </a:xfrm>
                <a:custGeom>
                  <a:avLst/>
                  <a:gdLst>
                    <a:gd name="T0" fmla="*/ 668068 w 797"/>
                    <a:gd name="T1" fmla="*/ 1250210 h 1250"/>
                    <a:gd name="T2" fmla="*/ 538453 w 797"/>
                    <a:gd name="T3" fmla="*/ 1406696 h 1250"/>
                    <a:gd name="T4" fmla="*/ 487291 w 797"/>
                    <a:gd name="T5" fmla="*/ 1420949 h 1250"/>
                    <a:gd name="T6" fmla="*/ 473310 w 797"/>
                    <a:gd name="T7" fmla="*/ 1359724 h 1250"/>
                    <a:gd name="T8" fmla="*/ 337733 w 797"/>
                    <a:gd name="T9" fmla="*/ 1276589 h 1250"/>
                    <a:gd name="T10" fmla="*/ 298548 w 797"/>
                    <a:gd name="T11" fmla="*/ 1126135 h 1250"/>
                    <a:gd name="T12" fmla="*/ 168854 w 797"/>
                    <a:gd name="T13" fmla="*/ 983218 h 1250"/>
                    <a:gd name="T14" fmla="*/ 451624 w 797"/>
                    <a:gd name="T15" fmla="*/ 1163898 h 1250"/>
                    <a:gd name="T16" fmla="*/ 424961 w 797"/>
                    <a:gd name="T17" fmla="*/ 829041 h 1250"/>
                    <a:gd name="T18" fmla="*/ 448519 w 797"/>
                    <a:gd name="T19" fmla="*/ 688411 h 1250"/>
                    <a:gd name="T20" fmla="*/ 154450 w 797"/>
                    <a:gd name="T21" fmla="*/ 784719 h 1250"/>
                    <a:gd name="T22" fmla="*/ 138259 w 797"/>
                    <a:gd name="T23" fmla="*/ 674050 h 1250"/>
                    <a:gd name="T24" fmla="*/ 201692 w 797"/>
                    <a:gd name="T25" fmla="*/ 537937 h 1250"/>
                    <a:gd name="T26" fmla="*/ 346780 w 797"/>
                    <a:gd name="T27" fmla="*/ 497910 h 1250"/>
                    <a:gd name="T28" fmla="*/ 463682 w 797"/>
                    <a:gd name="T29" fmla="*/ 250007 h 1250"/>
                    <a:gd name="T30" fmla="*/ 520528 w 797"/>
                    <a:gd name="T31" fmla="*/ 143315 h 1250"/>
                    <a:gd name="T32" fmla="*/ 689459 w 797"/>
                    <a:gd name="T33" fmla="*/ 124138 h 1250"/>
                    <a:gd name="T34" fmla="*/ 746040 w 797"/>
                    <a:gd name="T35" fmla="*/ 313028 h 1250"/>
                    <a:gd name="T36" fmla="*/ 711536 w 797"/>
                    <a:gd name="T37" fmla="*/ 514727 h 1250"/>
                    <a:gd name="T38" fmla="*/ 814183 w 797"/>
                    <a:gd name="T39" fmla="*/ 587173 h 1250"/>
                    <a:gd name="T40" fmla="*/ 835719 w 797"/>
                    <a:gd name="T41" fmla="*/ 636506 h 1250"/>
                    <a:gd name="T42" fmla="*/ 812251 w 797"/>
                    <a:gd name="T43" fmla="*/ 411435 h 1250"/>
                    <a:gd name="T44" fmla="*/ 842884 w 797"/>
                    <a:gd name="T45" fmla="*/ 79435 h 1250"/>
                    <a:gd name="T46" fmla="*/ 521810 w 797"/>
                    <a:gd name="T47" fmla="*/ 47063 h 1250"/>
                    <a:gd name="T48" fmla="*/ 393143 w 797"/>
                    <a:gd name="T49" fmla="*/ 94036 h 1250"/>
                    <a:gd name="T50" fmla="*/ 384541 w 797"/>
                    <a:gd name="T51" fmla="*/ 239629 h 1250"/>
                    <a:gd name="T52" fmla="*/ 376509 w 797"/>
                    <a:gd name="T53" fmla="*/ 358287 h 1250"/>
                    <a:gd name="T54" fmla="*/ 261990 w 797"/>
                    <a:gd name="T55" fmla="*/ 327173 h 1250"/>
                    <a:gd name="T56" fmla="*/ 344898 w 797"/>
                    <a:gd name="T57" fmla="*/ 153746 h 1250"/>
                    <a:gd name="T58" fmla="*/ 176002 w 797"/>
                    <a:gd name="T59" fmla="*/ 362268 h 1250"/>
                    <a:gd name="T60" fmla="*/ 52154 w 797"/>
                    <a:gd name="T61" fmla="*/ 686142 h 1250"/>
                    <a:gd name="T62" fmla="*/ 97817 w 797"/>
                    <a:gd name="T63" fmla="*/ 868853 h 1250"/>
                    <a:gd name="T64" fmla="*/ 330157 w 797"/>
                    <a:gd name="T65" fmla="*/ 777470 h 1250"/>
                    <a:gd name="T66" fmla="*/ 412988 w 797"/>
                    <a:gd name="T67" fmla="*/ 1050470 h 1250"/>
                    <a:gd name="T68" fmla="*/ 237199 w 797"/>
                    <a:gd name="T69" fmla="*/ 856879 h 1250"/>
                    <a:gd name="T70" fmla="*/ 76945 w 797"/>
                    <a:gd name="T71" fmla="*/ 1004619 h 1250"/>
                    <a:gd name="T72" fmla="*/ 173790 w 797"/>
                    <a:gd name="T73" fmla="*/ 1156219 h 1250"/>
                    <a:gd name="T74" fmla="*/ 213453 w 797"/>
                    <a:gd name="T75" fmla="*/ 1352479 h 1250"/>
                    <a:gd name="T76" fmla="*/ 511928 w 797"/>
                    <a:gd name="T77" fmla="*/ 1487097 h 1250"/>
                    <a:gd name="T78" fmla="*/ 732102 w 797"/>
                    <a:gd name="T79" fmla="*/ 1281599 h 1250"/>
                    <a:gd name="T80" fmla="*/ 791588 w 797"/>
                    <a:gd name="T81" fmla="*/ 1139828 h 1250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w 797"/>
                    <a:gd name="T124" fmla="*/ 0 h 1250"/>
                    <a:gd name="T125" fmla="*/ 797 w 797"/>
                    <a:gd name="T126" fmla="*/ 1250 h 1250"/>
                  </a:gdLst>
                  <a:ahLst/>
                  <a:cxnLst>
                    <a:cxn ang="T82">
                      <a:pos x="T0" y="T1"/>
                    </a:cxn>
                    <a:cxn ang="T83">
                      <a:pos x="T2" y="T3"/>
                    </a:cxn>
                    <a:cxn ang="T84">
                      <a:pos x="T4" y="T5"/>
                    </a:cxn>
                    <a:cxn ang="T85">
                      <a:pos x="T6" y="T7"/>
                    </a:cxn>
                    <a:cxn ang="T86">
                      <a:pos x="T8" y="T9"/>
                    </a:cxn>
                    <a:cxn ang="T87">
                      <a:pos x="T10" y="T11"/>
                    </a:cxn>
                    <a:cxn ang="T88">
                      <a:pos x="T12" y="T13"/>
                    </a:cxn>
                    <a:cxn ang="T89">
                      <a:pos x="T14" y="T15"/>
                    </a:cxn>
                    <a:cxn ang="T90">
                      <a:pos x="T16" y="T17"/>
                    </a:cxn>
                    <a:cxn ang="T91">
                      <a:pos x="T18" y="T19"/>
                    </a:cxn>
                    <a:cxn ang="T92">
                      <a:pos x="T20" y="T21"/>
                    </a:cxn>
                    <a:cxn ang="T93">
                      <a:pos x="T22" y="T23"/>
                    </a:cxn>
                    <a:cxn ang="T94">
                      <a:pos x="T24" y="T25"/>
                    </a:cxn>
                    <a:cxn ang="T95">
                      <a:pos x="T26" y="T27"/>
                    </a:cxn>
                    <a:cxn ang="T96">
                      <a:pos x="T28" y="T29"/>
                    </a:cxn>
                    <a:cxn ang="T97">
                      <a:pos x="T30" y="T31"/>
                    </a:cxn>
                    <a:cxn ang="T98">
                      <a:pos x="T32" y="T33"/>
                    </a:cxn>
                    <a:cxn ang="T99">
                      <a:pos x="T34" y="T35"/>
                    </a:cxn>
                    <a:cxn ang="T100">
                      <a:pos x="T36" y="T37"/>
                    </a:cxn>
                    <a:cxn ang="T101">
                      <a:pos x="T38" y="T39"/>
                    </a:cxn>
                    <a:cxn ang="T102">
                      <a:pos x="T40" y="T41"/>
                    </a:cxn>
                    <a:cxn ang="T103">
                      <a:pos x="T42" y="T43"/>
                    </a:cxn>
                    <a:cxn ang="T104">
                      <a:pos x="T44" y="T45"/>
                    </a:cxn>
                    <a:cxn ang="T105">
                      <a:pos x="T46" y="T47"/>
                    </a:cxn>
                    <a:cxn ang="T106">
                      <a:pos x="T48" y="T49"/>
                    </a:cxn>
                    <a:cxn ang="T107">
                      <a:pos x="T50" y="T51"/>
                    </a:cxn>
                    <a:cxn ang="T108">
                      <a:pos x="T52" y="T53"/>
                    </a:cxn>
                    <a:cxn ang="T109">
                      <a:pos x="T54" y="T55"/>
                    </a:cxn>
                    <a:cxn ang="T110">
                      <a:pos x="T56" y="T57"/>
                    </a:cxn>
                    <a:cxn ang="T111">
                      <a:pos x="T58" y="T59"/>
                    </a:cxn>
                    <a:cxn ang="T112">
                      <a:pos x="T60" y="T61"/>
                    </a:cxn>
                    <a:cxn ang="T113">
                      <a:pos x="T62" y="T63"/>
                    </a:cxn>
                    <a:cxn ang="T114">
                      <a:pos x="T64" y="T65"/>
                    </a:cxn>
                    <a:cxn ang="T115">
                      <a:pos x="T66" y="T67"/>
                    </a:cxn>
                    <a:cxn ang="T116">
                      <a:pos x="T68" y="T69"/>
                    </a:cxn>
                    <a:cxn ang="T117">
                      <a:pos x="T70" y="T71"/>
                    </a:cxn>
                    <a:cxn ang="T118">
                      <a:pos x="T72" y="T73"/>
                    </a:cxn>
                    <a:cxn ang="T119">
                      <a:pos x="T74" y="T75"/>
                    </a:cxn>
                    <a:cxn ang="T120">
                      <a:pos x="T76" y="T77"/>
                    </a:cxn>
                    <a:cxn ang="T121">
                      <a:pos x="T78" y="T79"/>
                    </a:cxn>
                    <a:cxn ang="T122">
                      <a:pos x="T80" y="T81"/>
                    </a:cxn>
                  </a:cxnLst>
                  <a:rect l="T123" t="T124" r="T125" b="T126"/>
                  <a:pathLst>
                    <a:path w="797" h="1250">
                      <a:moveTo>
                        <a:pt x="614" y="898"/>
                      </a:moveTo>
                      <a:cubicBezTo>
                        <a:pt x="627" y="950"/>
                        <a:pt x="609" y="975"/>
                        <a:pt x="566" y="1039"/>
                      </a:cubicBezTo>
                      <a:cubicBezTo>
                        <a:pt x="524" y="1103"/>
                        <a:pt x="510" y="1044"/>
                        <a:pt x="442" y="1069"/>
                      </a:cubicBezTo>
                      <a:cubicBezTo>
                        <a:pt x="375" y="1094"/>
                        <a:pt x="456" y="1169"/>
                        <a:pt x="456" y="1169"/>
                      </a:cubicBezTo>
                      <a:cubicBezTo>
                        <a:pt x="429" y="1164"/>
                        <a:pt x="418" y="1174"/>
                        <a:pt x="414" y="1179"/>
                      </a:cubicBezTo>
                      <a:cubicBezTo>
                        <a:pt x="414" y="1179"/>
                        <a:pt x="413" y="1180"/>
                        <a:pt x="413" y="1181"/>
                      </a:cubicBezTo>
                      <a:cubicBezTo>
                        <a:pt x="413" y="1181"/>
                        <a:pt x="413" y="1180"/>
                        <a:pt x="414" y="1179"/>
                      </a:cubicBezTo>
                      <a:cubicBezTo>
                        <a:pt x="418" y="1170"/>
                        <a:pt x="412" y="1148"/>
                        <a:pt x="401" y="1130"/>
                      </a:cubicBezTo>
                      <a:cubicBezTo>
                        <a:pt x="367" y="1071"/>
                        <a:pt x="319" y="1092"/>
                        <a:pt x="276" y="1102"/>
                      </a:cubicBezTo>
                      <a:cubicBezTo>
                        <a:pt x="233" y="1112"/>
                        <a:pt x="235" y="1095"/>
                        <a:pt x="286" y="1061"/>
                      </a:cubicBezTo>
                      <a:cubicBezTo>
                        <a:pt x="337" y="1026"/>
                        <a:pt x="286" y="988"/>
                        <a:pt x="237" y="967"/>
                      </a:cubicBezTo>
                      <a:cubicBezTo>
                        <a:pt x="187" y="945"/>
                        <a:pt x="191" y="921"/>
                        <a:pt x="253" y="936"/>
                      </a:cubicBezTo>
                      <a:cubicBezTo>
                        <a:pt x="307" y="948"/>
                        <a:pt x="225" y="817"/>
                        <a:pt x="168" y="843"/>
                      </a:cubicBezTo>
                      <a:cubicBezTo>
                        <a:pt x="110" y="870"/>
                        <a:pt x="87" y="824"/>
                        <a:pt x="143" y="817"/>
                      </a:cubicBezTo>
                      <a:cubicBezTo>
                        <a:pt x="199" y="810"/>
                        <a:pt x="205" y="768"/>
                        <a:pt x="220" y="802"/>
                      </a:cubicBezTo>
                      <a:cubicBezTo>
                        <a:pt x="235" y="837"/>
                        <a:pt x="319" y="952"/>
                        <a:pt x="383" y="967"/>
                      </a:cubicBezTo>
                      <a:cubicBezTo>
                        <a:pt x="447" y="982"/>
                        <a:pt x="401" y="829"/>
                        <a:pt x="385" y="799"/>
                      </a:cubicBezTo>
                      <a:cubicBezTo>
                        <a:pt x="368" y="769"/>
                        <a:pt x="347" y="700"/>
                        <a:pt x="360" y="689"/>
                      </a:cubicBezTo>
                      <a:cubicBezTo>
                        <a:pt x="373" y="677"/>
                        <a:pt x="375" y="654"/>
                        <a:pt x="363" y="638"/>
                      </a:cubicBezTo>
                      <a:cubicBezTo>
                        <a:pt x="352" y="621"/>
                        <a:pt x="380" y="596"/>
                        <a:pt x="380" y="572"/>
                      </a:cubicBezTo>
                      <a:cubicBezTo>
                        <a:pt x="380" y="491"/>
                        <a:pt x="238" y="605"/>
                        <a:pt x="205" y="596"/>
                      </a:cubicBezTo>
                      <a:cubicBezTo>
                        <a:pt x="173" y="588"/>
                        <a:pt x="166" y="606"/>
                        <a:pt x="131" y="652"/>
                      </a:cubicBezTo>
                      <a:cubicBezTo>
                        <a:pt x="97" y="699"/>
                        <a:pt x="49" y="649"/>
                        <a:pt x="77" y="638"/>
                      </a:cubicBezTo>
                      <a:cubicBezTo>
                        <a:pt x="105" y="626"/>
                        <a:pt x="181" y="590"/>
                        <a:pt x="117" y="560"/>
                      </a:cubicBezTo>
                      <a:cubicBezTo>
                        <a:pt x="52" y="531"/>
                        <a:pt x="77" y="476"/>
                        <a:pt x="84" y="414"/>
                      </a:cubicBezTo>
                      <a:cubicBezTo>
                        <a:pt x="90" y="351"/>
                        <a:pt x="108" y="379"/>
                        <a:pt x="171" y="447"/>
                      </a:cubicBezTo>
                      <a:cubicBezTo>
                        <a:pt x="233" y="514"/>
                        <a:pt x="273" y="462"/>
                        <a:pt x="273" y="452"/>
                      </a:cubicBezTo>
                      <a:cubicBezTo>
                        <a:pt x="273" y="442"/>
                        <a:pt x="280" y="415"/>
                        <a:pt x="294" y="414"/>
                      </a:cubicBezTo>
                      <a:cubicBezTo>
                        <a:pt x="423" y="399"/>
                        <a:pt x="357" y="348"/>
                        <a:pt x="400" y="343"/>
                      </a:cubicBezTo>
                      <a:cubicBezTo>
                        <a:pt x="481" y="334"/>
                        <a:pt x="424" y="239"/>
                        <a:pt x="393" y="208"/>
                      </a:cubicBezTo>
                      <a:cubicBezTo>
                        <a:pt x="362" y="177"/>
                        <a:pt x="327" y="122"/>
                        <a:pt x="365" y="126"/>
                      </a:cubicBezTo>
                      <a:cubicBezTo>
                        <a:pt x="403" y="129"/>
                        <a:pt x="472" y="185"/>
                        <a:pt x="441" y="119"/>
                      </a:cubicBezTo>
                      <a:cubicBezTo>
                        <a:pt x="410" y="53"/>
                        <a:pt x="462" y="68"/>
                        <a:pt x="526" y="136"/>
                      </a:cubicBezTo>
                      <a:cubicBezTo>
                        <a:pt x="591" y="203"/>
                        <a:pt x="563" y="119"/>
                        <a:pt x="584" y="103"/>
                      </a:cubicBezTo>
                      <a:cubicBezTo>
                        <a:pt x="605" y="86"/>
                        <a:pt x="698" y="104"/>
                        <a:pt x="698" y="126"/>
                      </a:cubicBezTo>
                      <a:cubicBezTo>
                        <a:pt x="697" y="159"/>
                        <a:pt x="607" y="213"/>
                        <a:pt x="632" y="260"/>
                      </a:cubicBezTo>
                      <a:cubicBezTo>
                        <a:pt x="657" y="307"/>
                        <a:pt x="640" y="291"/>
                        <a:pt x="599" y="323"/>
                      </a:cubicBezTo>
                      <a:cubicBezTo>
                        <a:pt x="558" y="354"/>
                        <a:pt x="556" y="389"/>
                        <a:pt x="603" y="428"/>
                      </a:cubicBezTo>
                      <a:cubicBezTo>
                        <a:pt x="650" y="467"/>
                        <a:pt x="681" y="364"/>
                        <a:pt x="684" y="431"/>
                      </a:cubicBezTo>
                      <a:cubicBezTo>
                        <a:pt x="685" y="459"/>
                        <a:pt x="732" y="461"/>
                        <a:pt x="690" y="488"/>
                      </a:cubicBezTo>
                      <a:cubicBezTo>
                        <a:pt x="649" y="515"/>
                        <a:pt x="703" y="529"/>
                        <a:pt x="703" y="529"/>
                      </a:cubicBezTo>
                      <a:cubicBezTo>
                        <a:pt x="708" y="529"/>
                        <a:pt x="708" y="529"/>
                        <a:pt x="708" y="529"/>
                      </a:cubicBezTo>
                      <a:cubicBezTo>
                        <a:pt x="719" y="527"/>
                        <a:pt x="742" y="516"/>
                        <a:pt x="728" y="456"/>
                      </a:cubicBezTo>
                      <a:cubicBezTo>
                        <a:pt x="710" y="379"/>
                        <a:pt x="740" y="336"/>
                        <a:pt x="688" y="342"/>
                      </a:cubicBezTo>
                      <a:cubicBezTo>
                        <a:pt x="688" y="342"/>
                        <a:pt x="748" y="320"/>
                        <a:pt x="729" y="245"/>
                      </a:cubicBezTo>
                      <a:cubicBezTo>
                        <a:pt x="710" y="170"/>
                        <a:pt x="797" y="132"/>
                        <a:pt x="714" y="66"/>
                      </a:cubicBezTo>
                      <a:cubicBezTo>
                        <a:pt x="631" y="0"/>
                        <a:pt x="520" y="33"/>
                        <a:pt x="536" y="81"/>
                      </a:cubicBezTo>
                      <a:cubicBezTo>
                        <a:pt x="536" y="81"/>
                        <a:pt x="497" y="32"/>
                        <a:pt x="442" y="39"/>
                      </a:cubicBezTo>
                      <a:cubicBezTo>
                        <a:pt x="387" y="45"/>
                        <a:pt x="381" y="64"/>
                        <a:pt x="388" y="75"/>
                      </a:cubicBezTo>
                      <a:cubicBezTo>
                        <a:pt x="388" y="75"/>
                        <a:pt x="375" y="60"/>
                        <a:pt x="333" y="78"/>
                      </a:cubicBezTo>
                      <a:cubicBezTo>
                        <a:pt x="291" y="97"/>
                        <a:pt x="287" y="116"/>
                        <a:pt x="293" y="127"/>
                      </a:cubicBezTo>
                      <a:cubicBezTo>
                        <a:pt x="301" y="137"/>
                        <a:pt x="321" y="177"/>
                        <a:pt x="326" y="199"/>
                      </a:cubicBezTo>
                      <a:cubicBezTo>
                        <a:pt x="331" y="221"/>
                        <a:pt x="337" y="229"/>
                        <a:pt x="359" y="250"/>
                      </a:cubicBezTo>
                      <a:cubicBezTo>
                        <a:pt x="405" y="294"/>
                        <a:pt x="356" y="302"/>
                        <a:pt x="319" y="298"/>
                      </a:cubicBezTo>
                      <a:cubicBezTo>
                        <a:pt x="282" y="295"/>
                        <a:pt x="313" y="328"/>
                        <a:pt x="309" y="351"/>
                      </a:cubicBezTo>
                      <a:cubicBezTo>
                        <a:pt x="299" y="410"/>
                        <a:pt x="207" y="264"/>
                        <a:pt x="222" y="272"/>
                      </a:cubicBezTo>
                      <a:cubicBezTo>
                        <a:pt x="238" y="280"/>
                        <a:pt x="265" y="271"/>
                        <a:pt x="308" y="245"/>
                      </a:cubicBezTo>
                      <a:cubicBezTo>
                        <a:pt x="351" y="218"/>
                        <a:pt x="292" y="128"/>
                        <a:pt x="292" y="128"/>
                      </a:cubicBezTo>
                      <a:cubicBezTo>
                        <a:pt x="292" y="128"/>
                        <a:pt x="280" y="113"/>
                        <a:pt x="243" y="132"/>
                      </a:cubicBezTo>
                      <a:cubicBezTo>
                        <a:pt x="207" y="152"/>
                        <a:pt x="76" y="186"/>
                        <a:pt x="149" y="301"/>
                      </a:cubicBezTo>
                      <a:cubicBezTo>
                        <a:pt x="149" y="301"/>
                        <a:pt x="73" y="241"/>
                        <a:pt x="49" y="379"/>
                      </a:cubicBezTo>
                      <a:cubicBezTo>
                        <a:pt x="26" y="516"/>
                        <a:pt x="6" y="552"/>
                        <a:pt x="44" y="570"/>
                      </a:cubicBezTo>
                      <a:cubicBezTo>
                        <a:pt x="44" y="570"/>
                        <a:pt x="8" y="594"/>
                        <a:pt x="26" y="632"/>
                      </a:cubicBezTo>
                      <a:cubicBezTo>
                        <a:pt x="44" y="670"/>
                        <a:pt x="0" y="744"/>
                        <a:pt x="83" y="722"/>
                      </a:cubicBezTo>
                      <a:cubicBezTo>
                        <a:pt x="149" y="692"/>
                        <a:pt x="192" y="652"/>
                        <a:pt x="192" y="652"/>
                      </a:cubicBezTo>
                      <a:cubicBezTo>
                        <a:pt x="224" y="677"/>
                        <a:pt x="263" y="658"/>
                        <a:pt x="280" y="646"/>
                      </a:cubicBezTo>
                      <a:cubicBezTo>
                        <a:pt x="266" y="663"/>
                        <a:pt x="266" y="703"/>
                        <a:pt x="286" y="733"/>
                      </a:cubicBezTo>
                      <a:cubicBezTo>
                        <a:pt x="310" y="768"/>
                        <a:pt x="289" y="808"/>
                        <a:pt x="350" y="873"/>
                      </a:cubicBezTo>
                      <a:cubicBezTo>
                        <a:pt x="398" y="923"/>
                        <a:pt x="319" y="905"/>
                        <a:pt x="299" y="848"/>
                      </a:cubicBezTo>
                      <a:cubicBezTo>
                        <a:pt x="279" y="791"/>
                        <a:pt x="252" y="738"/>
                        <a:pt x="201" y="712"/>
                      </a:cubicBezTo>
                      <a:cubicBezTo>
                        <a:pt x="149" y="685"/>
                        <a:pt x="87" y="729"/>
                        <a:pt x="87" y="729"/>
                      </a:cubicBezTo>
                      <a:cubicBezTo>
                        <a:pt x="87" y="729"/>
                        <a:pt x="32" y="769"/>
                        <a:pt x="65" y="835"/>
                      </a:cubicBezTo>
                      <a:cubicBezTo>
                        <a:pt x="99" y="901"/>
                        <a:pt x="107" y="887"/>
                        <a:pt x="131" y="891"/>
                      </a:cubicBezTo>
                      <a:cubicBezTo>
                        <a:pt x="131" y="891"/>
                        <a:pt x="109" y="939"/>
                        <a:pt x="147" y="961"/>
                      </a:cubicBezTo>
                      <a:cubicBezTo>
                        <a:pt x="185" y="983"/>
                        <a:pt x="143" y="1031"/>
                        <a:pt x="179" y="1043"/>
                      </a:cubicBezTo>
                      <a:cubicBezTo>
                        <a:pt x="179" y="1043"/>
                        <a:pt x="111" y="1094"/>
                        <a:pt x="181" y="1124"/>
                      </a:cubicBezTo>
                      <a:cubicBezTo>
                        <a:pt x="251" y="1154"/>
                        <a:pt x="235" y="1208"/>
                        <a:pt x="279" y="1174"/>
                      </a:cubicBezTo>
                      <a:cubicBezTo>
                        <a:pt x="279" y="1174"/>
                        <a:pt x="267" y="1250"/>
                        <a:pt x="434" y="1236"/>
                      </a:cubicBezTo>
                      <a:cubicBezTo>
                        <a:pt x="602" y="1222"/>
                        <a:pt x="630" y="1192"/>
                        <a:pt x="566" y="1148"/>
                      </a:cubicBezTo>
                      <a:cubicBezTo>
                        <a:pt x="566" y="1148"/>
                        <a:pt x="636" y="1136"/>
                        <a:pt x="620" y="1065"/>
                      </a:cubicBezTo>
                      <a:cubicBezTo>
                        <a:pt x="604" y="993"/>
                        <a:pt x="620" y="1017"/>
                        <a:pt x="652" y="1013"/>
                      </a:cubicBezTo>
                      <a:cubicBezTo>
                        <a:pt x="683" y="1009"/>
                        <a:pt x="689" y="965"/>
                        <a:pt x="671" y="947"/>
                      </a:cubicBezTo>
                      <a:cubicBezTo>
                        <a:pt x="661" y="936"/>
                        <a:pt x="614" y="898"/>
                        <a:pt x="614" y="898"/>
                      </a:cubicBezTo>
                      <a:close/>
                    </a:path>
                  </a:pathLst>
                </a:custGeom>
                <a:noFill/>
                <a:ln w="126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47" name="Freeform 11"/>
                <p:cNvSpPr>
                  <a:spLocks noChangeArrowheads="1"/>
                </p:cNvSpPr>
                <p:nvPr/>
              </p:nvSpPr>
              <p:spPr bwMode="auto">
                <a:xfrm>
                  <a:off x="2984" y="905"/>
                  <a:ext cx="1716" cy="2813"/>
                </a:xfrm>
                <a:custGeom>
                  <a:avLst/>
                  <a:gdLst>
                    <a:gd name="T0" fmla="*/ 871989 w 782"/>
                    <a:gd name="T1" fmla="*/ 543179 h 1279"/>
                    <a:gd name="T2" fmla="*/ 686538 w 782"/>
                    <a:gd name="T3" fmla="*/ 195914 h 1279"/>
                    <a:gd name="T4" fmla="*/ 533389 w 782"/>
                    <a:gd name="T5" fmla="*/ 231013 h 1279"/>
                    <a:gd name="T6" fmla="*/ 606402 w 782"/>
                    <a:gd name="T7" fmla="*/ 332286 h 1279"/>
                    <a:gd name="T8" fmla="*/ 553221 w 782"/>
                    <a:gd name="T9" fmla="*/ 391629 h 1279"/>
                    <a:gd name="T10" fmla="*/ 504982 w 782"/>
                    <a:gd name="T11" fmla="*/ 283974 h 1279"/>
                    <a:gd name="T12" fmla="*/ 563956 w 782"/>
                    <a:gd name="T13" fmla="*/ 158806 h 1279"/>
                    <a:gd name="T14" fmla="*/ 441504 w 782"/>
                    <a:gd name="T15" fmla="*/ 106285 h 1279"/>
                    <a:gd name="T16" fmla="*/ 280562 w 782"/>
                    <a:gd name="T17" fmla="*/ 102304 h 1279"/>
                    <a:gd name="T18" fmla="*/ 50479 w 782"/>
                    <a:gd name="T19" fmla="*/ 326317 h 1279"/>
                    <a:gd name="T20" fmla="*/ 58063 w 782"/>
                    <a:gd name="T21" fmla="*/ 497133 h 1279"/>
                    <a:gd name="T22" fmla="*/ 76935 w 782"/>
                    <a:gd name="T23" fmla="*/ 641738 h 1279"/>
                    <a:gd name="T24" fmla="*/ 95804 w 782"/>
                    <a:gd name="T25" fmla="*/ 640495 h 1279"/>
                    <a:gd name="T26" fmla="*/ 97803 w 782"/>
                    <a:gd name="T27" fmla="*/ 571032 h 1279"/>
                    <a:gd name="T28" fmla="*/ 149948 w 782"/>
                    <a:gd name="T29" fmla="*/ 521214 h 1279"/>
                    <a:gd name="T30" fmla="*/ 159208 w 782"/>
                    <a:gd name="T31" fmla="*/ 229991 h 1279"/>
                    <a:gd name="T32" fmla="*/ 347922 w 782"/>
                    <a:gd name="T33" fmla="*/ 149404 h 1279"/>
                    <a:gd name="T34" fmla="*/ 442452 w 782"/>
                    <a:gd name="T35" fmla="*/ 251963 h 1279"/>
                    <a:gd name="T36" fmla="*/ 555923 w 782"/>
                    <a:gd name="T37" fmla="*/ 492708 h 1279"/>
                    <a:gd name="T38" fmla="*/ 801227 w 782"/>
                    <a:gd name="T39" fmla="*/ 489878 h 1279"/>
                    <a:gd name="T40" fmla="*/ 815155 w 782"/>
                    <a:gd name="T41" fmla="*/ 776940 h 1279"/>
                    <a:gd name="T42" fmla="*/ 587506 w 782"/>
                    <a:gd name="T43" fmla="*/ 665678 h 1279"/>
                    <a:gd name="T44" fmla="*/ 526318 w 782"/>
                    <a:gd name="T45" fmla="*/ 846412 h 1279"/>
                    <a:gd name="T46" fmla="*/ 492931 w 782"/>
                    <a:gd name="T47" fmla="*/ 1152567 h 1279"/>
                    <a:gd name="T48" fmla="*/ 790374 w 782"/>
                    <a:gd name="T49" fmla="*/ 983813 h 1279"/>
                    <a:gd name="T50" fmla="*/ 690457 w 782"/>
                    <a:gd name="T51" fmla="*/ 1116479 h 1279"/>
                    <a:gd name="T52" fmla="*/ 563045 w 782"/>
                    <a:gd name="T53" fmla="*/ 1203881 h 1279"/>
                    <a:gd name="T54" fmla="*/ 517718 w 782"/>
                    <a:gd name="T55" fmla="*/ 1298269 h 1279"/>
                    <a:gd name="T56" fmla="*/ 366794 w 782"/>
                    <a:gd name="T57" fmla="*/ 1413701 h 1279"/>
                    <a:gd name="T58" fmla="*/ 366794 w 782"/>
                    <a:gd name="T59" fmla="*/ 1413701 h 1279"/>
                    <a:gd name="T60" fmla="*/ 343536 w 782"/>
                    <a:gd name="T61" fmla="*/ 1286012 h 1279"/>
                    <a:gd name="T62" fmla="*/ 213337 w 782"/>
                    <a:gd name="T63" fmla="*/ 1183708 h 1279"/>
                    <a:gd name="T64" fmla="*/ 149948 w 782"/>
                    <a:gd name="T65" fmla="*/ 1128481 h 1279"/>
                    <a:gd name="T66" fmla="*/ 196695 w 782"/>
                    <a:gd name="T67" fmla="*/ 1301970 h 1279"/>
                    <a:gd name="T68" fmla="*/ 425829 w 782"/>
                    <a:gd name="T69" fmla="*/ 1493162 h 1279"/>
                    <a:gd name="T70" fmla="*/ 697275 w 782"/>
                    <a:gd name="T71" fmla="*/ 1381315 h 1279"/>
                    <a:gd name="T72" fmla="*/ 724295 w 782"/>
                    <a:gd name="T73" fmla="*/ 1195686 h 1279"/>
                    <a:gd name="T74" fmla="*/ 762461 w 782"/>
                    <a:gd name="T75" fmla="*/ 1073220 h 1279"/>
                    <a:gd name="T76" fmla="*/ 757568 w 782"/>
                    <a:gd name="T77" fmla="*/ 861339 h 1279"/>
                    <a:gd name="T78" fmla="*/ 496850 w 782"/>
                    <a:gd name="T79" fmla="*/ 1077425 h 1279"/>
                    <a:gd name="T80" fmla="*/ 595665 w 782"/>
                    <a:gd name="T81" fmla="*/ 780195 h 1279"/>
                    <a:gd name="T82" fmla="*/ 768388 w 782"/>
                    <a:gd name="T83" fmla="*/ 843113 h 1279"/>
                    <a:gd name="T84" fmla="*/ 853118 w 782"/>
                    <a:gd name="T85" fmla="*/ 675604 h 1279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w 782"/>
                    <a:gd name="T130" fmla="*/ 0 h 1279"/>
                    <a:gd name="T131" fmla="*/ 782 w 782"/>
                    <a:gd name="T132" fmla="*/ 1279 h 1279"/>
                  </a:gdLst>
                  <a:ahLst/>
                  <a:cxnLst>
                    <a:cxn ang="T86">
                      <a:pos x="T0" y="T1"/>
                    </a:cxn>
                    <a:cxn ang="T87">
                      <a:pos x="T2" y="T3"/>
                    </a:cxn>
                    <a:cxn ang="T88">
                      <a:pos x="T4" y="T5"/>
                    </a:cxn>
                    <a:cxn ang="T89">
                      <a:pos x="T6" y="T7"/>
                    </a:cxn>
                    <a:cxn ang="T90">
                      <a:pos x="T8" y="T9"/>
                    </a:cxn>
                    <a:cxn ang="T91">
                      <a:pos x="T10" y="T11"/>
                    </a:cxn>
                    <a:cxn ang="T92">
                      <a:pos x="T12" y="T13"/>
                    </a:cxn>
                    <a:cxn ang="T93">
                      <a:pos x="T14" y="T15"/>
                    </a:cxn>
                    <a:cxn ang="T94">
                      <a:pos x="T16" y="T17"/>
                    </a:cxn>
                    <a:cxn ang="T95">
                      <a:pos x="T18" y="T19"/>
                    </a:cxn>
                    <a:cxn ang="T96">
                      <a:pos x="T20" y="T21"/>
                    </a:cxn>
                    <a:cxn ang="T97">
                      <a:pos x="T22" y="T23"/>
                    </a:cxn>
                    <a:cxn ang="T98">
                      <a:pos x="T24" y="T25"/>
                    </a:cxn>
                    <a:cxn ang="T99">
                      <a:pos x="T26" y="T27"/>
                    </a:cxn>
                    <a:cxn ang="T100">
                      <a:pos x="T28" y="T29"/>
                    </a:cxn>
                    <a:cxn ang="T101">
                      <a:pos x="T30" y="T31"/>
                    </a:cxn>
                    <a:cxn ang="T102">
                      <a:pos x="T32" y="T33"/>
                    </a:cxn>
                    <a:cxn ang="T103">
                      <a:pos x="T34" y="T35"/>
                    </a:cxn>
                    <a:cxn ang="T104">
                      <a:pos x="T36" y="T37"/>
                    </a:cxn>
                    <a:cxn ang="T105">
                      <a:pos x="T38" y="T39"/>
                    </a:cxn>
                    <a:cxn ang="T106">
                      <a:pos x="T40" y="T41"/>
                    </a:cxn>
                    <a:cxn ang="T107">
                      <a:pos x="T42" y="T43"/>
                    </a:cxn>
                    <a:cxn ang="T108">
                      <a:pos x="T44" y="T45"/>
                    </a:cxn>
                    <a:cxn ang="T109">
                      <a:pos x="T46" y="T47"/>
                    </a:cxn>
                    <a:cxn ang="T110">
                      <a:pos x="T48" y="T49"/>
                    </a:cxn>
                    <a:cxn ang="T111">
                      <a:pos x="T50" y="T51"/>
                    </a:cxn>
                    <a:cxn ang="T112">
                      <a:pos x="T52" y="T53"/>
                    </a:cxn>
                    <a:cxn ang="T113">
                      <a:pos x="T54" y="T55"/>
                    </a:cxn>
                    <a:cxn ang="T114">
                      <a:pos x="T56" y="T57"/>
                    </a:cxn>
                    <a:cxn ang="T115">
                      <a:pos x="T58" y="T59"/>
                    </a:cxn>
                    <a:cxn ang="T116">
                      <a:pos x="T60" y="T61"/>
                    </a:cxn>
                    <a:cxn ang="T117">
                      <a:pos x="T62" y="T63"/>
                    </a:cxn>
                    <a:cxn ang="T118">
                      <a:pos x="T64" y="T65"/>
                    </a:cxn>
                    <a:cxn ang="T119">
                      <a:pos x="T66" y="T67"/>
                    </a:cxn>
                    <a:cxn ang="T120">
                      <a:pos x="T68" y="T69"/>
                    </a:cxn>
                    <a:cxn ang="T121">
                      <a:pos x="T70" y="T71"/>
                    </a:cxn>
                    <a:cxn ang="T122">
                      <a:pos x="T72" y="T73"/>
                    </a:cxn>
                    <a:cxn ang="T123">
                      <a:pos x="T74" y="T75"/>
                    </a:cxn>
                    <a:cxn ang="T124">
                      <a:pos x="T76" y="T77"/>
                    </a:cxn>
                    <a:cxn ang="T125">
                      <a:pos x="T78" y="T79"/>
                    </a:cxn>
                    <a:cxn ang="T126">
                      <a:pos x="T80" y="T81"/>
                    </a:cxn>
                    <a:cxn ang="T127">
                      <a:pos x="T82" y="T83"/>
                    </a:cxn>
                    <a:cxn ang="T128">
                      <a:pos x="T84" y="T85"/>
                    </a:cxn>
                  </a:cxnLst>
                  <a:rect l="T129" t="T130" r="T131" b="T132"/>
                  <a:pathLst>
                    <a:path w="782" h="1279">
                      <a:moveTo>
                        <a:pt x="723" y="561"/>
                      </a:moveTo>
                      <a:cubicBezTo>
                        <a:pt x="723" y="561"/>
                        <a:pt x="782" y="544"/>
                        <a:pt x="739" y="451"/>
                      </a:cubicBezTo>
                      <a:cubicBezTo>
                        <a:pt x="697" y="357"/>
                        <a:pt x="715" y="232"/>
                        <a:pt x="606" y="309"/>
                      </a:cubicBezTo>
                      <a:cubicBezTo>
                        <a:pt x="606" y="309"/>
                        <a:pt x="716" y="222"/>
                        <a:pt x="582" y="163"/>
                      </a:cubicBezTo>
                      <a:cubicBezTo>
                        <a:pt x="558" y="152"/>
                        <a:pt x="514" y="88"/>
                        <a:pt x="480" y="134"/>
                      </a:cubicBezTo>
                      <a:cubicBezTo>
                        <a:pt x="480" y="134"/>
                        <a:pt x="454" y="170"/>
                        <a:pt x="452" y="192"/>
                      </a:cubicBezTo>
                      <a:cubicBezTo>
                        <a:pt x="450" y="214"/>
                        <a:pt x="439" y="252"/>
                        <a:pt x="472" y="254"/>
                      </a:cubicBezTo>
                      <a:cubicBezTo>
                        <a:pt x="504" y="256"/>
                        <a:pt x="493" y="276"/>
                        <a:pt x="514" y="276"/>
                      </a:cubicBezTo>
                      <a:cubicBezTo>
                        <a:pt x="535" y="275"/>
                        <a:pt x="577" y="240"/>
                        <a:pt x="549" y="285"/>
                      </a:cubicBezTo>
                      <a:cubicBezTo>
                        <a:pt x="520" y="330"/>
                        <a:pt x="433" y="427"/>
                        <a:pt x="469" y="325"/>
                      </a:cubicBezTo>
                      <a:cubicBezTo>
                        <a:pt x="479" y="298"/>
                        <a:pt x="455" y="296"/>
                        <a:pt x="421" y="301"/>
                      </a:cubicBezTo>
                      <a:cubicBezTo>
                        <a:pt x="387" y="305"/>
                        <a:pt x="394" y="266"/>
                        <a:pt x="428" y="236"/>
                      </a:cubicBezTo>
                      <a:cubicBezTo>
                        <a:pt x="436" y="228"/>
                        <a:pt x="445" y="211"/>
                        <a:pt x="448" y="191"/>
                      </a:cubicBezTo>
                      <a:cubicBezTo>
                        <a:pt x="451" y="170"/>
                        <a:pt x="478" y="132"/>
                        <a:pt x="478" y="132"/>
                      </a:cubicBezTo>
                      <a:cubicBezTo>
                        <a:pt x="478" y="132"/>
                        <a:pt x="511" y="91"/>
                        <a:pt x="449" y="87"/>
                      </a:cubicBezTo>
                      <a:cubicBezTo>
                        <a:pt x="427" y="85"/>
                        <a:pt x="406" y="45"/>
                        <a:pt x="374" y="88"/>
                      </a:cubicBezTo>
                      <a:cubicBezTo>
                        <a:pt x="374" y="88"/>
                        <a:pt x="387" y="33"/>
                        <a:pt x="299" y="44"/>
                      </a:cubicBezTo>
                      <a:cubicBezTo>
                        <a:pt x="247" y="51"/>
                        <a:pt x="231" y="61"/>
                        <a:pt x="238" y="85"/>
                      </a:cubicBezTo>
                      <a:cubicBezTo>
                        <a:pt x="238" y="85"/>
                        <a:pt x="95" y="0"/>
                        <a:pt x="33" y="100"/>
                      </a:cubicBezTo>
                      <a:cubicBezTo>
                        <a:pt x="0" y="153"/>
                        <a:pt x="58" y="188"/>
                        <a:pt x="43" y="271"/>
                      </a:cubicBezTo>
                      <a:cubicBezTo>
                        <a:pt x="29" y="353"/>
                        <a:pt x="77" y="341"/>
                        <a:pt x="93" y="348"/>
                      </a:cubicBezTo>
                      <a:cubicBezTo>
                        <a:pt x="93" y="348"/>
                        <a:pt x="34" y="332"/>
                        <a:pt x="49" y="413"/>
                      </a:cubicBezTo>
                      <a:cubicBezTo>
                        <a:pt x="61" y="480"/>
                        <a:pt x="36" y="522"/>
                        <a:pt x="58" y="531"/>
                      </a:cubicBezTo>
                      <a:cubicBezTo>
                        <a:pt x="58" y="531"/>
                        <a:pt x="62" y="532"/>
                        <a:pt x="65" y="533"/>
                      </a:cubicBezTo>
                      <a:cubicBezTo>
                        <a:pt x="69" y="533"/>
                        <a:pt x="73" y="533"/>
                        <a:pt x="74" y="533"/>
                      </a:cubicBezTo>
                      <a:cubicBezTo>
                        <a:pt x="75" y="533"/>
                        <a:pt x="81" y="532"/>
                        <a:pt x="81" y="532"/>
                      </a:cubicBezTo>
                      <a:cubicBezTo>
                        <a:pt x="84" y="529"/>
                        <a:pt x="84" y="529"/>
                        <a:pt x="84" y="529"/>
                      </a:cubicBezTo>
                      <a:cubicBezTo>
                        <a:pt x="134" y="512"/>
                        <a:pt x="69" y="481"/>
                        <a:pt x="83" y="474"/>
                      </a:cubicBezTo>
                      <a:cubicBezTo>
                        <a:pt x="97" y="468"/>
                        <a:pt x="94" y="431"/>
                        <a:pt x="94" y="431"/>
                      </a:cubicBezTo>
                      <a:cubicBezTo>
                        <a:pt x="90" y="410"/>
                        <a:pt x="96" y="411"/>
                        <a:pt x="127" y="433"/>
                      </a:cubicBezTo>
                      <a:cubicBezTo>
                        <a:pt x="195" y="481"/>
                        <a:pt x="245" y="337"/>
                        <a:pt x="162" y="324"/>
                      </a:cubicBezTo>
                      <a:cubicBezTo>
                        <a:pt x="79" y="311"/>
                        <a:pt x="202" y="231"/>
                        <a:pt x="135" y="191"/>
                      </a:cubicBezTo>
                      <a:cubicBezTo>
                        <a:pt x="69" y="151"/>
                        <a:pt x="186" y="31"/>
                        <a:pt x="183" y="137"/>
                      </a:cubicBezTo>
                      <a:cubicBezTo>
                        <a:pt x="181" y="244"/>
                        <a:pt x="301" y="60"/>
                        <a:pt x="295" y="124"/>
                      </a:cubicBezTo>
                      <a:cubicBezTo>
                        <a:pt x="290" y="188"/>
                        <a:pt x="322" y="201"/>
                        <a:pt x="346" y="151"/>
                      </a:cubicBezTo>
                      <a:cubicBezTo>
                        <a:pt x="370" y="100"/>
                        <a:pt x="431" y="161"/>
                        <a:pt x="375" y="209"/>
                      </a:cubicBezTo>
                      <a:cubicBezTo>
                        <a:pt x="319" y="257"/>
                        <a:pt x="391" y="313"/>
                        <a:pt x="383" y="359"/>
                      </a:cubicBezTo>
                      <a:cubicBezTo>
                        <a:pt x="375" y="404"/>
                        <a:pt x="437" y="369"/>
                        <a:pt x="471" y="409"/>
                      </a:cubicBezTo>
                      <a:cubicBezTo>
                        <a:pt x="506" y="449"/>
                        <a:pt x="538" y="473"/>
                        <a:pt x="583" y="463"/>
                      </a:cubicBezTo>
                      <a:cubicBezTo>
                        <a:pt x="629" y="452"/>
                        <a:pt x="679" y="337"/>
                        <a:pt x="679" y="407"/>
                      </a:cubicBezTo>
                      <a:cubicBezTo>
                        <a:pt x="679" y="476"/>
                        <a:pt x="721" y="519"/>
                        <a:pt x="661" y="549"/>
                      </a:cubicBezTo>
                      <a:cubicBezTo>
                        <a:pt x="601" y="580"/>
                        <a:pt x="706" y="605"/>
                        <a:pt x="691" y="645"/>
                      </a:cubicBezTo>
                      <a:cubicBezTo>
                        <a:pt x="677" y="685"/>
                        <a:pt x="613" y="597"/>
                        <a:pt x="590" y="607"/>
                      </a:cubicBezTo>
                      <a:cubicBezTo>
                        <a:pt x="567" y="616"/>
                        <a:pt x="577" y="587"/>
                        <a:pt x="498" y="553"/>
                      </a:cubicBezTo>
                      <a:cubicBezTo>
                        <a:pt x="419" y="520"/>
                        <a:pt x="387" y="585"/>
                        <a:pt x="406" y="600"/>
                      </a:cubicBezTo>
                      <a:cubicBezTo>
                        <a:pt x="425" y="615"/>
                        <a:pt x="509" y="691"/>
                        <a:pt x="446" y="703"/>
                      </a:cubicBezTo>
                      <a:cubicBezTo>
                        <a:pt x="383" y="715"/>
                        <a:pt x="425" y="796"/>
                        <a:pt x="395" y="827"/>
                      </a:cubicBezTo>
                      <a:cubicBezTo>
                        <a:pt x="366" y="857"/>
                        <a:pt x="349" y="933"/>
                        <a:pt x="418" y="957"/>
                      </a:cubicBezTo>
                      <a:cubicBezTo>
                        <a:pt x="487" y="981"/>
                        <a:pt x="519" y="815"/>
                        <a:pt x="561" y="779"/>
                      </a:cubicBezTo>
                      <a:cubicBezTo>
                        <a:pt x="602" y="743"/>
                        <a:pt x="634" y="727"/>
                        <a:pt x="670" y="817"/>
                      </a:cubicBezTo>
                      <a:cubicBezTo>
                        <a:pt x="706" y="908"/>
                        <a:pt x="507" y="791"/>
                        <a:pt x="508" y="900"/>
                      </a:cubicBezTo>
                      <a:cubicBezTo>
                        <a:pt x="509" y="1009"/>
                        <a:pt x="564" y="915"/>
                        <a:pt x="585" y="927"/>
                      </a:cubicBezTo>
                      <a:cubicBezTo>
                        <a:pt x="605" y="938"/>
                        <a:pt x="578" y="950"/>
                        <a:pt x="563" y="959"/>
                      </a:cubicBezTo>
                      <a:cubicBezTo>
                        <a:pt x="547" y="967"/>
                        <a:pt x="501" y="937"/>
                        <a:pt x="477" y="1000"/>
                      </a:cubicBezTo>
                      <a:cubicBezTo>
                        <a:pt x="454" y="1063"/>
                        <a:pt x="547" y="1054"/>
                        <a:pt x="555" y="1112"/>
                      </a:cubicBezTo>
                      <a:cubicBezTo>
                        <a:pt x="564" y="1170"/>
                        <a:pt x="509" y="1079"/>
                        <a:pt x="439" y="1078"/>
                      </a:cubicBezTo>
                      <a:cubicBezTo>
                        <a:pt x="369" y="1077"/>
                        <a:pt x="367" y="1179"/>
                        <a:pt x="367" y="1179"/>
                      </a:cubicBezTo>
                      <a:cubicBezTo>
                        <a:pt x="347" y="1158"/>
                        <a:pt x="322" y="1168"/>
                        <a:pt x="311" y="1174"/>
                      </a:cubicBezTo>
                      <a:cubicBezTo>
                        <a:pt x="308" y="1176"/>
                        <a:pt x="307" y="1177"/>
                        <a:pt x="307" y="1177"/>
                      </a:cubicBezTo>
                      <a:cubicBezTo>
                        <a:pt x="307" y="1177"/>
                        <a:pt x="308" y="1176"/>
                        <a:pt x="311" y="1174"/>
                      </a:cubicBezTo>
                      <a:cubicBezTo>
                        <a:pt x="320" y="1168"/>
                        <a:pt x="338" y="1152"/>
                        <a:pt x="358" y="1114"/>
                      </a:cubicBezTo>
                      <a:cubicBezTo>
                        <a:pt x="385" y="1063"/>
                        <a:pt x="321" y="1057"/>
                        <a:pt x="291" y="1068"/>
                      </a:cubicBezTo>
                      <a:cubicBezTo>
                        <a:pt x="262" y="1079"/>
                        <a:pt x="260" y="1058"/>
                        <a:pt x="227" y="1043"/>
                      </a:cubicBezTo>
                      <a:cubicBezTo>
                        <a:pt x="195" y="1029"/>
                        <a:pt x="197" y="1002"/>
                        <a:pt x="181" y="983"/>
                      </a:cubicBezTo>
                      <a:cubicBezTo>
                        <a:pt x="165" y="964"/>
                        <a:pt x="175" y="907"/>
                        <a:pt x="175" y="907"/>
                      </a:cubicBezTo>
                      <a:cubicBezTo>
                        <a:pt x="170" y="917"/>
                        <a:pt x="140" y="931"/>
                        <a:pt x="127" y="937"/>
                      </a:cubicBezTo>
                      <a:cubicBezTo>
                        <a:pt x="95" y="951"/>
                        <a:pt x="95" y="1012"/>
                        <a:pt x="145" y="1025"/>
                      </a:cubicBezTo>
                      <a:cubicBezTo>
                        <a:pt x="195" y="1037"/>
                        <a:pt x="168" y="1053"/>
                        <a:pt x="167" y="1081"/>
                      </a:cubicBezTo>
                      <a:cubicBezTo>
                        <a:pt x="167" y="1109"/>
                        <a:pt x="189" y="1148"/>
                        <a:pt x="232" y="1149"/>
                      </a:cubicBezTo>
                      <a:cubicBezTo>
                        <a:pt x="232" y="1149"/>
                        <a:pt x="172" y="1279"/>
                        <a:pt x="361" y="1240"/>
                      </a:cubicBezTo>
                      <a:cubicBezTo>
                        <a:pt x="498" y="1212"/>
                        <a:pt x="506" y="1208"/>
                        <a:pt x="502" y="1153"/>
                      </a:cubicBezTo>
                      <a:cubicBezTo>
                        <a:pt x="502" y="1153"/>
                        <a:pt x="513" y="1233"/>
                        <a:pt x="591" y="1147"/>
                      </a:cubicBezTo>
                      <a:cubicBezTo>
                        <a:pt x="670" y="1060"/>
                        <a:pt x="630" y="1049"/>
                        <a:pt x="587" y="1045"/>
                      </a:cubicBezTo>
                      <a:cubicBezTo>
                        <a:pt x="587" y="1045"/>
                        <a:pt x="623" y="1037"/>
                        <a:pt x="614" y="993"/>
                      </a:cubicBezTo>
                      <a:cubicBezTo>
                        <a:pt x="605" y="949"/>
                        <a:pt x="621" y="945"/>
                        <a:pt x="645" y="928"/>
                      </a:cubicBezTo>
                      <a:cubicBezTo>
                        <a:pt x="668" y="911"/>
                        <a:pt x="653" y="894"/>
                        <a:pt x="646" y="891"/>
                      </a:cubicBezTo>
                      <a:cubicBezTo>
                        <a:pt x="653" y="893"/>
                        <a:pt x="710" y="906"/>
                        <a:pt x="734" y="813"/>
                      </a:cubicBezTo>
                      <a:cubicBezTo>
                        <a:pt x="759" y="715"/>
                        <a:pt x="683" y="729"/>
                        <a:pt x="642" y="715"/>
                      </a:cubicBezTo>
                      <a:cubicBezTo>
                        <a:pt x="601" y="700"/>
                        <a:pt x="529" y="719"/>
                        <a:pt x="497" y="804"/>
                      </a:cubicBezTo>
                      <a:cubicBezTo>
                        <a:pt x="465" y="889"/>
                        <a:pt x="446" y="925"/>
                        <a:pt x="421" y="895"/>
                      </a:cubicBezTo>
                      <a:cubicBezTo>
                        <a:pt x="395" y="864"/>
                        <a:pt x="482" y="867"/>
                        <a:pt x="477" y="776"/>
                      </a:cubicBezTo>
                      <a:cubicBezTo>
                        <a:pt x="471" y="685"/>
                        <a:pt x="558" y="737"/>
                        <a:pt x="505" y="648"/>
                      </a:cubicBezTo>
                      <a:cubicBezTo>
                        <a:pt x="505" y="648"/>
                        <a:pt x="550" y="703"/>
                        <a:pt x="589" y="671"/>
                      </a:cubicBezTo>
                      <a:cubicBezTo>
                        <a:pt x="589" y="671"/>
                        <a:pt x="602" y="705"/>
                        <a:pt x="651" y="700"/>
                      </a:cubicBezTo>
                      <a:cubicBezTo>
                        <a:pt x="701" y="695"/>
                        <a:pt x="737" y="771"/>
                        <a:pt x="745" y="667"/>
                      </a:cubicBezTo>
                      <a:cubicBezTo>
                        <a:pt x="753" y="563"/>
                        <a:pt x="749" y="559"/>
                        <a:pt x="723" y="561"/>
                      </a:cubicBezTo>
                      <a:close/>
                    </a:path>
                  </a:pathLst>
                </a:custGeom>
                <a:noFill/>
                <a:ln w="1260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48" name="Freeform 12"/>
                <p:cNvSpPr>
                  <a:spLocks noChangeArrowheads="1"/>
                </p:cNvSpPr>
                <p:nvPr/>
              </p:nvSpPr>
              <p:spPr bwMode="auto">
                <a:xfrm>
                  <a:off x="2556" y="2047"/>
                  <a:ext cx="176" cy="137"/>
                </a:xfrm>
                <a:custGeom>
                  <a:avLst/>
                  <a:gdLst>
                    <a:gd name="T0" fmla="*/ 90614 w 80"/>
                    <a:gd name="T1" fmla="*/ 57841 h 62"/>
                    <a:gd name="T2" fmla="*/ 37409 w 80"/>
                    <a:gd name="T3" fmla="*/ 67634 h 62"/>
                    <a:gd name="T4" fmla="*/ 6017 w 80"/>
                    <a:gd name="T5" fmla="*/ 19810 h 62"/>
                    <a:gd name="T6" fmla="*/ 60302 w 80"/>
                    <a:gd name="T7" fmla="*/ 10229 h 62"/>
                    <a:gd name="T8" fmla="*/ 90614 w 80"/>
                    <a:gd name="T9" fmla="*/ 57841 h 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0"/>
                    <a:gd name="T16" fmla="*/ 0 h 62"/>
                    <a:gd name="T17" fmla="*/ 80 w 80"/>
                    <a:gd name="T18" fmla="*/ 62 h 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0" h="62">
                      <a:moveTo>
                        <a:pt x="75" y="46"/>
                      </a:moveTo>
                      <a:cubicBezTo>
                        <a:pt x="70" y="58"/>
                        <a:pt x="50" y="62"/>
                        <a:pt x="31" y="54"/>
                      </a:cubicBezTo>
                      <a:cubicBezTo>
                        <a:pt x="11" y="45"/>
                        <a:pt x="0" y="28"/>
                        <a:pt x="5" y="16"/>
                      </a:cubicBezTo>
                      <a:cubicBezTo>
                        <a:pt x="10" y="4"/>
                        <a:pt x="30" y="0"/>
                        <a:pt x="50" y="8"/>
                      </a:cubicBezTo>
                      <a:cubicBezTo>
                        <a:pt x="69" y="17"/>
                        <a:pt x="80" y="33"/>
                        <a:pt x="75" y="46"/>
                      </a:cubicBezTo>
                      <a:close/>
                    </a:path>
                  </a:pathLst>
                </a:custGeom>
                <a:solidFill>
                  <a:srgbClr val="B784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49" name="Freeform 13"/>
                <p:cNvSpPr>
                  <a:spLocks noChangeArrowheads="1"/>
                </p:cNvSpPr>
                <p:nvPr/>
              </p:nvSpPr>
              <p:spPr bwMode="auto">
                <a:xfrm>
                  <a:off x="2591" y="2216"/>
                  <a:ext cx="447" cy="485"/>
                </a:xfrm>
                <a:custGeom>
                  <a:avLst/>
                  <a:gdLst>
                    <a:gd name="T0" fmla="*/ 77136 w 204"/>
                    <a:gd name="T1" fmla="*/ 3669 h 221"/>
                    <a:gd name="T2" fmla="*/ 31327 w 204"/>
                    <a:gd name="T3" fmla="*/ 111827 h 221"/>
                    <a:gd name="T4" fmla="*/ 173210 w 204"/>
                    <a:gd name="T5" fmla="*/ 235177 h 221"/>
                    <a:gd name="T6" fmla="*/ 221140 w 204"/>
                    <a:gd name="T7" fmla="*/ 260833 h 221"/>
                    <a:gd name="T8" fmla="*/ 182847 w 204"/>
                    <a:gd name="T9" fmla="*/ 207685 h 221"/>
                    <a:gd name="T10" fmla="*/ 131747 w 204"/>
                    <a:gd name="T11" fmla="*/ 89690 h 221"/>
                    <a:gd name="T12" fmla="*/ 77136 w 204"/>
                    <a:gd name="T13" fmla="*/ 3669 h 22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04"/>
                    <a:gd name="T22" fmla="*/ 0 h 221"/>
                    <a:gd name="T23" fmla="*/ 204 w 204"/>
                    <a:gd name="T24" fmla="*/ 221 h 221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04" h="221">
                      <a:moveTo>
                        <a:pt x="66" y="3"/>
                      </a:moveTo>
                      <a:cubicBezTo>
                        <a:pt x="42" y="4"/>
                        <a:pt x="0" y="24"/>
                        <a:pt x="27" y="95"/>
                      </a:cubicBezTo>
                      <a:cubicBezTo>
                        <a:pt x="53" y="166"/>
                        <a:pt x="99" y="178"/>
                        <a:pt x="149" y="199"/>
                      </a:cubicBezTo>
                      <a:cubicBezTo>
                        <a:pt x="162" y="204"/>
                        <a:pt x="185" y="201"/>
                        <a:pt x="190" y="221"/>
                      </a:cubicBezTo>
                      <a:cubicBezTo>
                        <a:pt x="190" y="221"/>
                        <a:pt x="204" y="198"/>
                        <a:pt x="157" y="176"/>
                      </a:cubicBezTo>
                      <a:cubicBezTo>
                        <a:pt x="111" y="153"/>
                        <a:pt x="98" y="107"/>
                        <a:pt x="113" y="76"/>
                      </a:cubicBezTo>
                      <a:cubicBezTo>
                        <a:pt x="128" y="46"/>
                        <a:pt x="111" y="0"/>
                        <a:pt x="66" y="3"/>
                      </a:cubicBezTo>
                      <a:close/>
                    </a:path>
                  </a:pathLst>
                </a:custGeom>
                <a:solidFill>
                  <a:srgbClr val="E5B39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50" name="Freeform 14"/>
                <p:cNvSpPr>
                  <a:spLocks noChangeArrowheads="1"/>
                </p:cNvSpPr>
                <p:nvPr/>
              </p:nvSpPr>
              <p:spPr bwMode="auto">
                <a:xfrm>
                  <a:off x="2793" y="2330"/>
                  <a:ext cx="222" cy="311"/>
                </a:xfrm>
                <a:custGeom>
                  <a:avLst/>
                  <a:gdLst>
                    <a:gd name="T0" fmla="*/ 74093 w 101"/>
                    <a:gd name="T1" fmla="*/ 5064 h 141"/>
                    <a:gd name="T2" fmla="*/ 58744 w 101"/>
                    <a:gd name="T3" fmla="*/ 114794 h 141"/>
                    <a:gd name="T4" fmla="*/ 115029 w 101"/>
                    <a:gd name="T5" fmla="*/ 118809 h 141"/>
                    <a:gd name="T6" fmla="*/ 74093 w 101"/>
                    <a:gd name="T7" fmla="*/ 5064 h 14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1"/>
                    <a:gd name="T13" fmla="*/ 0 h 141"/>
                    <a:gd name="T14" fmla="*/ 101 w 101"/>
                    <a:gd name="T15" fmla="*/ 141 h 14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1" h="141">
                      <a:moveTo>
                        <a:pt x="62" y="4"/>
                      </a:moveTo>
                      <a:cubicBezTo>
                        <a:pt x="39" y="0"/>
                        <a:pt x="0" y="46"/>
                        <a:pt x="49" y="93"/>
                      </a:cubicBezTo>
                      <a:cubicBezTo>
                        <a:pt x="99" y="141"/>
                        <a:pt x="91" y="124"/>
                        <a:pt x="96" y="96"/>
                      </a:cubicBezTo>
                      <a:cubicBezTo>
                        <a:pt x="101" y="68"/>
                        <a:pt x="98" y="11"/>
                        <a:pt x="62" y="4"/>
                      </a:cubicBezTo>
                      <a:close/>
                    </a:path>
                  </a:pathLst>
                </a:custGeom>
                <a:solidFill>
                  <a:srgbClr val="E5AB8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51" name="Freeform 15"/>
                <p:cNvSpPr>
                  <a:spLocks noChangeArrowheads="1"/>
                </p:cNvSpPr>
                <p:nvPr/>
              </p:nvSpPr>
              <p:spPr bwMode="auto">
                <a:xfrm>
                  <a:off x="2831" y="2227"/>
                  <a:ext cx="142" cy="106"/>
                </a:xfrm>
                <a:custGeom>
                  <a:avLst/>
                  <a:gdLst>
                    <a:gd name="T0" fmla="*/ 11386 w 65"/>
                    <a:gd name="T1" fmla="*/ 2308 h 48"/>
                    <a:gd name="T2" fmla="*/ 71502 w 65"/>
                    <a:gd name="T3" fmla="*/ 46373 h 48"/>
                    <a:gd name="T4" fmla="*/ 20208 w 65"/>
                    <a:gd name="T5" fmla="*/ 41291 h 48"/>
                    <a:gd name="T6" fmla="*/ 11386 w 65"/>
                    <a:gd name="T7" fmla="*/ 2308 h 4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5"/>
                    <a:gd name="T13" fmla="*/ 0 h 48"/>
                    <a:gd name="T14" fmla="*/ 65 w 65"/>
                    <a:gd name="T15" fmla="*/ 48 h 4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5" h="48">
                      <a:moveTo>
                        <a:pt x="10" y="2"/>
                      </a:moveTo>
                      <a:cubicBezTo>
                        <a:pt x="10" y="2"/>
                        <a:pt x="54" y="10"/>
                        <a:pt x="63" y="37"/>
                      </a:cubicBezTo>
                      <a:cubicBezTo>
                        <a:pt x="65" y="43"/>
                        <a:pt x="28" y="48"/>
                        <a:pt x="18" y="33"/>
                      </a:cubicBezTo>
                      <a:cubicBezTo>
                        <a:pt x="9" y="18"/>
                        <a:pt x="0" y="0"/>
                        <a:pt x="10" y="2"/>
                      </a:cubicBezTo>
                      <a:close/>
                    </a:path>
                  </a:pathLst>
                </a:custGeom>
                <a:solidFill>
                  <a:srgbClr val="D89A7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52" name="Freeform 16"/>
                <p:cNvSpPr>
                  <a:spLocks noChangeArrowheads="1"/>
                </p:cNvSpPr>
                <p:nvPr/>
              </p:nvSpPr>
              <p:spPr bwMode="auto">
                <a:xfrm>
                  <a:off x="2876" y="2716"/>
                  <a:ext cx="152" cy="114"/>
                </a:xfrm>
                <a:custGeom>
                  <a:avLst/>
                  <a:gdLst>
                    <a:gd name="T0" fmla="*/ 0 w 69"/>
                    <a:gd name="T1" fmla="*/ 0 h 52"/>
                    <a:gd name="T2" fmla="*/ 84356 w 69"/>
                    <a:gd name="T3" fmla="*/ 60817 h 52"/>
                    <a:gd name="T4" fmla="*/ 36473 w 69"/>
                    <a:gd name="T5" fmla="*/ 12867 h 52"/>
                    <a:gd name="T6" fmla="*/ 0 w 69"/>
                    <a:gd name="T7" fmla="*/ 0 h 5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9"/>
                    <a:gd name="T13" fmla="*/ 0 h 52"/>
                    <a:gd name="T14" fmla="*/ 69 w 69"/>
                    <a:gd name="T15" fmla="*/ 52 h 5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9" h="52">
                      <a:moveTo>
                        <a:pt x="0" y="0"/>
                      </a:moveTo>
                      <a:cubicBezTo>
                        <a:pt x="0" y="0"/>
                        <a:pt x="23" y="49"/>
                        <a:pt x="69" y="52"/>
                      </a:cubicBezTo>
                      <a:cubicBezTo>
                        <a:pt x="69" y="52"/>
                        <a:pt x="60" y="23"/>
                        <a:pt x="30" y="11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BA817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53" name="Freeform 17"/>
                <p:cNvSpPr>
                  <a:spLocks noChangeArrowheads="1"/>
                </p:cNvSpPr>
                <p:nvPr/>
              </p:nvSpPr>
              <p:spPr bwMode="auto">
                <a:xfrm>
                  <a:off x="2837" y="2792"/>
                  <a:ext cx="202" cy="118"/>
                </a:xfrm>
                <a:custGeom>
                  <a:avLst/>
                  <a:gdLst>
                    <a:gd name="T0" fmla="*/ 104304 w 92"/>
                    <a:gd name="T1" fmla="*/ 41792 h 53"/>
                    <a:gd name="T2" fmla="*/ 76277 w 92"/>
                    <a:gd name="T3" fmla="*/ 60400 h 53"/>
                    <a:gd name="T4" fmla="*/ 0 w 92"/>
                    <a:gd name="T5" fmla="*/ 0 h 53"/>
                    <a:gd name="T6" fmla="*/ 74507 w 92"/>
                    <a:gd name="T7" fmla="*/ 30956 h 53"/>
                    <a:gd name="T8" fmla="*/ 104304 w 92"/>
                    <a:gd name="T9" fmla="*/ 41792 h 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2"/>
                    <a:gd name="T16" fmla="*/ 0 h 53"/>
                    <a:gd name="T17" fmla="*/ 92 w 92"/>
                    <a:gd name="T18" fmla="*/ 53 h 5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2" h="53">
                      <a:moveTo>
                        <a:pt x="88" y="31"/>
                      </a:moveTo>
                      <a:cubicBezTo>
                        <a:pt x="88" y="31"/>
                        <a:pt x="82" y="53"/>
                        <a:pt x="64" y="45"/>
                      </a:cubicBezTo>
                      <a:cubicBezTo>
                        <a:pt x="47" y="37"/>
                        <a:pt x="9" y="10"/>
                        <a:pt x="0" y="0"/>
                      </a:cubicBezTo>
                      <a:cubicBezTo>
                        <a:pt x="0" y="0"/>
                        <a:pt x="49" y="22"/>
                        <a:pt x="63" y="23"/>
                      </a:cubicBezTo>
                      <a:cubicBezTo>
                        <a:pt x="77" y="24"/>
                        <a:pt x="92" y="22"/>
                        <a:pt x="88" y="31"/>
                      </a:cubicBezTo>
                      <a:close/>
                    </a:path>
                  </a:pathLst>
                </a:custGeom>
                <a:solidFill>
                  <a:srgbClr val="75675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54" name="Freeform 18"/>
                <p:cNvSpPr>
                  <a:spLocks noChangeArrowheads="1"/>
                </p:cNvSpPr>
                <p:nvPr/>
              </p:nvSpPr>
              <p:spPr bwMode="auto">
                <a:xfrm>
                  <a:off x="2238" y="2146"/>
                  <a:ext cx="116" cy="679"/>
                </a:xfrm>
                <a:custGeom>
                  <a:avLst/>
                  <a:gdLst>
                    <a:gd name="T0" fmla="*/ 61134 w 53"/>
                    <a:gd name="T1" fmla="*/ 0 h 309"/>
                    <a:gd name="T2" fmla="*/ 35866 w 53"/>
                    <a:gd name="T3" fmla="*/ 98971 h 309"/>
                    <a:gd name="T4" fmla="*/ 28939 w 53"/>
                    <a:gd name="T5" fmla="*/ 283257 h 309"/>
                    <a:gd name="T6" fmla="*/ 41694 w 53"/>
                    <a:gd name="T7" fmla="*/ 369128 h 309"/>
                    <a:gd name="T8" fmla="*/ 18591 w 53"/>
                    <a:gd name="T9" fmla="*/ 296336 h 309"/>
                    <a:gd name="T10" fmla="*/ 0 w 53"/>
                    <a:gd name="T11" fmla="*/ 237558 h 309"/>
                    <a:gd name="T12" fmla="*/ 1007 w 53"/>
                    <a:gd name="T13" fmla="*/ 130381 h 309"/>
                    <a:gd name="T14" fmla="*/ 61134 w 53"/>
                    <a:gd name="T15" fmla="*/ 0 h 30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53"/>
                    <a:gd name="T25" fmla="*/ 0 h 309"/>
                    <a:gd name="T26" fmla="*/ 53 w 53"/>
                    <a:gd name="T27" fmla="*/ 309 h 30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53" h="309">
                      <a:moveTo>
                        <a:pt x="53" y="0"/>
                      </a:moveTo>
                      <a:cubicBezTo>
                        <a:pt x="53" y="0"/>
                        <a:pt x="44" y="55"/>
                        <a:pt x="31" y="83"/>
                      </a:cubicBezTo>
                      <a:cubicBezTo>
                        <a:pt x="17" y="110"/>
                        <a:pt x="11" y="218"/>
                        <a:pt x="25" y="237"/>
                      </a:cubicBezTo>
                      <a:cubicBezTo>
                        <a:pt x="39" y="256"/>
                        <a:pt x="38" y="288"/>
                        <a:pt x="36" y="309"/>
                      </a:cubicBezTo>
                      <a:cubicBezTo>
                        <a:pt x="36" y="309"/>
                        <a:pt x="35" y="262"/>
                        <a:pt x="16" y="248"/>
                      </a:cubicBezTo>
                      <a:cubicBezTo>
                        <a:pt x="16" y="248"/>
                        <a:pt x="17" y="207"/>
                        <a:pt x="0" y="199"/>
                      </a:cubicBezTo>
                      <a:cubicBezTo>
                        <a:pt x="0" y="199"/>
                        <a:pt x="27" y="135"/>
                        <a:pt x="1" y="109"/>
                      </a:cubicBezTo>
                      <a:cubicBezTo>
                        <a:pt x="1" y="109"/>
                        <a:pt x="39" y="69"/>
                        <a:pt x="53" y="0"/>
                      </a:cubicBezTo>
                      <a:close/>
                    </a:path>
                  </a:pathLst>
                </a:custGeom>
                <a:solidFill>
                  <a:srgbClr val="BF958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55" name="Freeform 19"/>
                <p:cNvSpPr>
                  <a:spLocks noChangeArrowheads="1"/>
                </p:cNvSpPr>
                <p:nvPr/>
              </p:nvSpPr>
              <p:spPr bwMode="auto">
                <a:xfrm>
                  <a:off x="2277" y="2176"/>
                  <a:ext cx="250" cy="689"/>
                </a:xfrm>
                <a:custGeom>
                  <a:avLst/>
                  <a:gdLst>
                    <a:gd name="T0" fmla="*/ 70493 w 114"/>
                    <a:gd name="T1" fmla="*/ 0 h 313"/>
                    <a:gd name="T2" fmla="*/ 40013 w 114"/>
                    <a:gd name="T3" fmla="*/ 85907 h 313"/>
                    <a:gd name="T4" fmla="*/ 42143 w 114"/>
                    <a:gd name="T5" fmla="*/ 260744 h 313"/>
                    <a:gd name="T6" fmla="*/ 63182 w 114"/>
                    <a:gd name="T7" fmla="*/ 379877 h 313"/>
                    <a:gd name="T8" fmla="*/ 133708 w 114"/>
                    <a:gd name="T9" fmla="*/ 315296 h 313"/>
                    <a:gd name="T10" fmla="*/ 117118 w 114"/>
                    <a:gd name="T11" fmla="*/ 283963 h 313"/>
                    <a:gd name="T12" fmla="*/ 102204 w 114"/>
                    <a:gd name="T13" fmla="*/ 202868 h 313"/>
                    <a:gd name="T14" fmla="*/ 129035 w 114"/>
                    <a:gd name="T15" fmla="*/ 152786 h 313"/>
                    <a:gd name="T16" fmla="*/ 102204 w 114"/>
                    <a:gd name="T17" fmla="*/ 96907 h 313"/>
                    <a:gd name="T18" fmla="*/ 70493 w 114"/>
                    <a:gd name="T19" fmla="*/ 0 h 313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14"/>
                    <a:gd name="T31" fmla="*/ 0 h 313"/>
                    <a:gd name="T32" fmla="*/ 114 w 114"/>
                    <a:gd name="T33" fmla="*/ 313 h 313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14" h="313">
                      <a:moveTo>
                        <a:pt x="60" y="0"/>
                      </a:moveTo>
                      <a:cubicBezTo>
                        <a:pt x="60" y="0"/>
                        <a:pt x="44" y="55"/>
                        <a:pt x="34" y="71"/>
                      </a:cubicBezTo>
                      <a:cubicBezTo>
                        <a:pt x="24" y="87"/>
                        <a:pt x="0" y="169"/>
                        <a:pt x="36" y="215"/>
                      </a:cubicBezTo>
                      <a:cubicBezTo>
                        <a:pt x="73" y="261"/>
                        <a:pt x="54" y="313"/>
                        <a:pt x="54" y="313"/>
                      </a:cubicBezTo>
                      <a:cubicBezTo>
                        <a:pt x="114" y="260"/>
                        <a:pt x="114" y="260"/>
                        <a:pt x="114" y="260"/>
                      </a:cubicBezTo>
                      <a:cubicBezTo>
                        <a:pt x="114" y="260"/>
                        <a:pt x="113" y="240"/>
                        <a:pt x="100" y="234"/>
                      </a:cubicBezTo>
                      <a:cubicBezTo>
                        <a:pt x="88" y="227"/>
                        <a:pt x="80" y="190"/>
                        <a:pt x="87" y="167"/>
                      </a:cubicBezTo>
                      <a:cubicBezTo>
                        <a:pt x="94" y="144"/>
                        <a:pt x="110" y="126"/>
                        <a:pt x="110" y="126"/>
                      </a:cubicBezTo>
                      <a:cubicBezTo>
                        <a:pt x="110" y="126"/>
                        <a:pt x="91" y="102"/>
                        <a:pt x="87" y="80"/>
                      </a:cubicBezTo>
                      <a:cubicBezTo>
                        <a:pt x="83" y="58"/>
                        <a:pt x="76" y="9"/>
                        <a:pt x="60" y="0"/>
                      </a:cubicBezTo>
                      <a:close/>
                    </a:path>
                  </a:pathLst>
                </a:custGeom>
                <a:solidFill>
                  <a:srgbClr val="CC756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56" name="Freeform 20"/>
                <p:cNvSpPr>
                  <a:spLocks noChangeArrowheads="1"/>
                </p:cNvSpPr>
                <p:nvPr/>
              </p:nvSpPr>
              <p:spPr bwMode="auto">
                <a:xfrm>
                  <a:off x="2488" y="2477"/>
                  <a:ext cx="108" cy="267"/>
                </a:xfrm>
                <a:custGeom>
                  <a:avLst/>
                  <a:gdLst>
                    <a:gd name="T0" fmla="*/ 24542 w 49"/>
                    <a:gd name="T1" fmla="*/ 0 h 121"/>
                    <a:gd name="T2" fmla="*/ 3800 w 49"/>
                    <a:gd name="T3" fmla="*/ 63347 h 121"/>
                    <a:gd name="T4" fmla="*/ 31889 w 49"/>
                    <a:gd name="T5" fmla="*/ 150096 h 121"/>
                    <a:gd name="T6" fmla="*/ 60176 w 49"/>
                    <a:gd name="T7" fmla="*/ 132767 h 121"/>
                    <a:gd name="T8" fmla="*/ 56387 w 49"/>
                    <a:gd name="T9" fmla="*/ 71834 h 121"/>
                    <a:gd name="T10" fmla="*/ 24542 w 49"/>
                    <a:gd name="T11" fmla="*/ 0 h 1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9"/>
                    <a:gd name="T19" fmla="*/ 0 h 121"/>
                    <a:gd name="T20" fmla="*/ 49 w 49"/>
                    <a:gd name="T21" fmla="*/ 121 h 1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9" h="121">
                      <a:moveTo>
                        <a:pt x="20" y="0"/>
                      </a:moveTo>
                      <a:cubicBezTo>
                        <a:pt x="20" y="0"/>
                        <a:pt x="0" y="26"/>
                        <a:pt x="3" y="51"/>
                      </a:cubicBezTo>
                      <a:cubicBezTo>
                        <a:pt x="5" y="75"/>
                        <a:pt x="28" y="102"/>
                        <a:pt x="26" y="121"/>
                      </a:cubicBezTo>
                      <a:cubicBezTo>
                        <a:pt x="49" y="107"/>
                        <a:pt x="49" y="107"/>
                        <a:pt x="49" y="107"/>
                      </a:cubicBezTo>
                      <a:cubicBezTo>
                        <a:pt x="49" y="107"/>
                        <a:pt x="36" y="70"/>
                        <a:pt x="46" y="58"/>
                      </a:cubicBezTo>
                      <a:cubicBezTo>
                        <a:pt x="46" y="58"/>
                        <a:pt x="39" y="22"/>
                        <a:pt x="20" y="0"/>
                      </a:cubicBezTo>
                      <a:close/>
                    </a:path>
                  </a:pathLst>
                </a:custGeom>
                <a:solidFill>
                  <a:srgbClr val="CE88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57" name="Freeform 21"/>
                <p:cNvSpPr>
                  <a:spLocks noChangeArrowheads="1"/>
                </p:cNvSpPr>
                <p:nvPr/>
              </p:nvSpPr>
              <p:spPr bwMode="auto">
                <a:xfrm>
                  <a:off x="2594" y="2616"/>
                  <a:ext cx="81" cy="95"/>
                </a:xfrm>
                <a:custGeom>
                  <a:avLst/>
                  <a:gdLst>
                    <a:gd name="T0" fmla="*/ 10567 w 37"/>
                    <a:gd name="T1" fmla="*/ 0 h 43"/>
                    <a:gd name="T2" fmla="*/ 16399 w 37"/>
                    <a:gd name="T3" fmla="*/ 53960 h 43"/>
                    <a:gd name="T4" fmla="*/ 42586 w 37"/>
                    <a:gd name="T5" fmla="*/ 53960 h 43"/>
                    <a:gd name="T6" fmla="*/ 10567 w 37"/>
                    <a:gd name="T7" fmla="*/ 0 h 4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7"/>
                    <a:gd name="T13" fmla="*/ 0 h 43"/>
                    <a:gd name="T14" fmla="*/ 37 w 37"/>
                    <a:gd name="T15" fmla="*/ 43 h 4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7" h="43">
                      <a:moveTo>
                        <a:pt x="9" y="0"/>
                      </a:moveTo>
                      <a:cubicBezTo>
                        <a:pt x="9" y="0"/>
                        <a:pt x="0" y="27"/>
                        <a:pt x="14" y="43"/>
                      </a:cubicBezTo>
                      <a:cubicBezTo>
                        <a:pt x="14" y="43"/>
                        <a:pt x="27" y="39"/>
                        <a:pt x="37" y="43"/>
                      </a:cubicBezTo>
                      <a:cubicBezTo>
                        <a:pt x="37" y="43"/>
                        <a:pt x="20" y="9"/>
                        <a:pt x="9" y="0"/>
                      </a:cubicBezTo>
                      <a:close/>
                    </a:path>
                  </a:pathLst>
                </a:custGeom>
                <a:solidFill>
                  <a:srgbClr val="DDA29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58" name="Freeform 22"/>
                <p:cNvSpPr>
                  <a:spLocks noChangeArrowheads="1"/>
                </p:cNvSpPr>
                <p:nvPr/>
              </p:nvSpPr>
              <p:spPr bwMode="auto">
                <a:xfrm>
                  <a:off x="2341" y="2779"/>
                  <a:ext cx="417" cy="473"/>
                </a:xfrm>
                <a:custGeom>
                  <a:avLst/>
                  <a:gdLst>
                    <a:gd name="T0" fmla="*/ 194785 w 190"/>
                    <a:gd name="T1" fmla="*/ 42165 h 215"/>
                    <a:gd name="T2" fmla="*/ 150118 w 190"/>
                    <a:gd name="T3" fmla="*/ 219498 h 215"/>
                    <a:gd name="T4" fmla="*/ 35544 w 190"/>
                    <a:gd name="T5" fmla="*/ 209073 h 215"/>
                    <a:gd name="T6" fmla="*/ 54436 w 190"/>
                    <a:gd name="T7" fmla="*/ 56595 h 215"/>
                    <a:gd name="T8" fmla="*/ 194785 w 190"/>
                    <a:gd name="T9" fmla="*/ 42165 h 21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0"/>
                    <a:gd name="T16" fmla="*/ 0 h 215"/>
                    <a:gd name="T17" fmla="*/ 190 w 190"/>
                    <a:gd name="T18" fmla="*/ 215 h 21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0" h="215">
                      <a:moveTo>
                        <a:pt x="165" y="35"/>
                      </a:moveTo>
                      <a:cubicBezTo>
                        <a:pt x="190" y="71"/>
                        <a:pt x="173" y="150"/>
                        <a:pt x="127" y="182"/>
                      </a:cubicBezTo>
                      <a:cubicBezTo>
                        <a:pt x="81" y="215"/>
                        <a:pt x="55" y="208"/>
                        <a:pt x="30" y="173"/>
                      </a:cubicBezTo>
                      <a:cubicBezTo>
                        <a:pt x="5" y="138"/>
                        <a:pt x="0" y="80"/>
                        <a:pt x="46" y="47"/>
                      </a:cubicBezTo>
                      <a:cubicBezTo>
                        <a:pt x="92" y="15"/>
                        <a:pt x="140" y="0"/>
                        <a:pt x="165" y="35"/>
                      </a:cubicBezTo>
                      <a:close/>
                    </a:path>
                  </a:pathLst>
                </a:custGeom>
                <a:solidFill>
                  <a:srgbClr val="B7898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59" name="Freeform 23"/>
                <p:cNvSpPr>
                  <a:spLocks noChangeArrowheads="1"/>
                </p:cNvSpPr>
                <p:nvPr/>
              </p:nvSpPr>
              <p:spPr bwMode="auto">
                <a:xfrm>
                  <a:off x="3375" y="2049"/>
                  <a:ext cx="176" cy="139"/>
                </a:xfrm>
                <a:custGeom>
                  <a:avLst/>
                  <a:gdLst>
                    <a:gd name="T0" fmla="*/ 8296 w 80"/>
                    <a:gd name="T1" fmla="*/ 61853 h 63"/>
                    <a:gd name="T2" fmla="*/ 62566 w 80"/>
                    <a:gd name="T3" fmla="*/ 65615 h 63"/>
                    <a:gd name="T4" fmla="*/ 88334 w 80"/>
                    <a:gd name="T5" fmla="*/ 16259 h 63"/>
                    <a:gd name="T6" fmla="*/ 33924 w 80"/>
                    <a:gd name="T7" fmla="*/ 12437 h 63"/>
                    <a:gd name="T8" fmla="*/ 8296 w 80"/>
                    <a:gd name="T9" fmla="*/ 61853 h 6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0"/>
                    <a:gd name="T16" fmla="*/ 0 h 63"/>
                    <a:gd name="T17" fmla="*/ 80 w 80"/>
                    <a:gd name="T18" fmla="*/ 63 h 6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0" h="63">
                      <a:moveTo>
                        <a:pt x="7" y="50"/>
                      </a:moveTo>
                      <a:cubicBezTo>
                        <a:pt x="13" y="62"/>
                        <a:pt x="33" y="63"/>
                        <a:pt x="52" y="53"/>
                      </a:cubicBezTo>
                      <a:cubicBezTo>
                        <a:pt x="70" y="43"/>
                        <a:pt x="80" y="25"/>
                        <a:pt x="73" y="13"/>
                      </a:cubicBezTo>
                      <a:cubicBezTo>
                        <a:pt x="67" y="1"/>
                        <a:pt x="47" y="0"/>
                        <a:pt x="28" y="10"/>
                      </a:cubicBezTo>
                      <a:cubicBezTo>
                        <a:pt x="10" y="20"/>
                        <a:pt x="0" y="38"/>
                        <a:pt x="7" y="50"/>
                      </a:cubicBezTo>
                      <a:close/>
                    </a:path>
                  </a:pathLst>
                </a:custGeom>
                <a:solidFill>
                  <a:srgbClr val="B784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60" name="Freeform 24"/>
                <p:cNvSpPr>
                  <a:spLocks noChangeArrowheads="1"/>
                </p:cNvSpPr>
                <p:nvPr/>
              </p:nvSpPr>
              <p:spPr bwMode="auto">
                <a:xfrm>
                  <a:off x="3059" y="2216"/>
                  <a:ext cx="445" cy="485"/>
                </a:xfrm>
                <a:custGeom>
                  <a:avLst/>
                  <a:gdLst>
                    <a:gd name="T0" fmla="*/ 161572 w 203"/>
                    <a:gd name="T1" fmla="*/ 3669 h 221"/>
                    <a:gd name="T2" fmla="*/ 206929 w 203"/>
                    <a:gd name="T3" fmla="*/ 111827 h 221"/>
                    <a:gd name="T4" fmla="*/ 64499 w 203"/>
                    <a:gd name="T5" fmla="*/ 235177 h 221"/>
                    <a:gd name="T6" fmla="*/ 16559 w 203"/>
                    <a:gd name="T7" fmla="*/ 260833 h 221"/>
                    <a:gd name="T8" fmla="*/ 53713 w 203"/>
                    <a:gd name="T9" fmla="*/ 207685 h 221"/>
                    <a:gd name="T10" fmla="*/ 106107 w 203"/>
                    <a:gd name="T11" fmla="*/ 89690 h 221"/>
                    <a:gd name="T12" fmla="*/ 161572 w 203"/>
                    <a:gd name="T13" fmla="*/ 3669 h 22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03"/>
                    <a:gd name="T22" fmla="*/ 0 h 221"/>
                    <a:gd name="T23" fmla="*/ 203 w 203"/>
                    <a:gd name="T24" fmla="*/ 221 h 221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03" h="221">
                      <a:moveTo>
                        <a:pt x="138" y="3"/>
                      </a:moveTo>
                      <a:cubicBezTo>
                        <a:pt x="162" y="4"/>
                        <a:pt x="203" y="24"/>
                        <a:pt x="177" y="95"/>
                      </a:cubicBezTo>
                      <a:cubicBezTo>
                        <a:pt x="151" y="166"/>
                        <a:pt x="105" y="178"/>
                        <a:pt x="55" y="199"/>
                      </a:cubicBezTo>
                      <a:cubicBezTo>
                        <a:pt x="42" y="204"/>
                        <a:pt x="19" y="201"/>
                        <a:pt x="14" y="221"/>
                      </a:cubicBezTo>
                      <a:cubicBezTo>
                        <a:pt x="14" y="221"/>
                        <a:pt x="0" y="198"/>
                        <a:pt x="46" y="176"/>
                      </a:cubicBezTo>
                      <a:cubicBezTo>
                        <a:pt x="93" y="153"/>
                        <a:pt x="106" y="107"/>
                        <a:pt x="91" y="76"/>
                      </a:cubicBezTo>
                      <a:cubicBezTo>
                        <a:pt x="76" y="46"/>
                        <a:pt x="93" y="0"/>
                        <a:pt x="138" y="3"/>
                      </a:cubicBezTo>
                      <a:close/>
                    </a:path>
                  </a:pathLst>
                </a:custGeom>
                <a:solidFill>
                  <a:srgbClr val="E5B39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61" name="Freeform 25"/>
                <p:cNvSpPr>
                  <a:spLocks noChangeArrowheads="1"/>
                </p:cNvSpPr>
                <p:nvPr/>
              </p:nvSpPr>
              <p:spPr bwMode="auto">
                <a:xfrm>
                  <a:off x="3072" y="2330"/>
                  <a:ext cx="233" cy="311"/>
                </a:xfrm>
                <a:custGeom>
                  <a:avLst/>
                  <a:gdLst>
                    <a:gd name="T0" fmla="*/ 51777 w 106"/>
                    <a:gd name="T1" fmla="*/ 5064 h 141"/>
                    <a:gd name="T2" fmla="*/ 68142 w 106"/>
                    <a:gd name="T3" fmla="*/ 114794 h 141"/>
                    <a:gd name="T4" fmla="*/ 15901 w 106"/>
                    <a:gd name="T5" fmla="*/ 114794 h 141"/>
                    <a:gd name="T6" fmla="*/ 51777 w 106"/>
                    <a:gd name="T7" fmla="*/ 5064 h 14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6"/>
                    <a:gd name="T13" fmla="*/ 0 h 141"/>
                    <a:gd name="T14" fmla="*/ 106 w 106"/>
                    <a:gd name="T15" fmla="*/ 141 h 14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6" h="141">
                      <a:moveTo>
                        <a:pt x="43" y="4"/>
                      </a:moveTo>
                      <a:cubicBezTo>
                        <a:pt x="66" y="0"/>
                        <a:pt x="106" y="46"/>
                        <a:pt x="57" y="93"/>
                      </a:cubicBezTo>
                      <a:cubicBezTo>
                        <a:pt x="7" y="141"/>
                        <a:pt x="18" y="122"/>
                        <a:pt x="13" y="93"/>
                      </a:cubicBezTo>
                      <a:cubicBezTo>
                        <a:pt x="8" y="65"/>
                        <a:pt x="0" y="13"/>
                        <a:pt x="43" y="4"/>
                      </a:cubicBezTo>
                      <a:close/>
                    </a:path>
                  </a:pathLst>
                </a:custGeom>
                <a:solidFill>
                  <a:srgbClr val="E5AB8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62" name="Freeform 26"/>
                <p:cNvSpPr>
                  <a:spLocks noChangeArrowheads="1"/>
                </p:cNvSpPr>
                <p:nvPr/>
              </p:nvSpPr>
              <p:spPr bwMode="auto">
                <a:xfrm>
                  <a:off x="3124" y="2227"/>
                  <a:ext cx="144" cy="106"/>
                </a:xfrm>
                <a:custGeom>
                  <a:avLst/>
                  <a:gdLst>
                    <a:gd name="T0" fmla="*/ 70693 w 65"/>
                    <a:gd name="T1" fmla="*/ 2308 h 48"/>
                    <a:gd name="T2" fmla="*/ 2337 w 65"/>
                    <a:gd name="T3" fmla="*/ 46373 h 48"/>
                    <a:gd name="T4" fmla="*/ 59233 w 65"/>
                    <a:gd name="T5" fmla="*/ 41291 h 48"/>
                    <a:gd name="T6" fmla="*/ 70693 w 65"/>
                    <a:gd name="T7" fmla="*/ 2308 h 4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5"/>
                    <a:gd name="T13" fmla="*/ 0 h 48"/>
                    <a:gd name="T14" fmla="*/ 65 w 65"/>
                    <a:gd name="T15" fmla="*/ 48 h 4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5" h="48">
                      <a:moveTo>
                        <a:pt x="55" y="2"/>
                      </a:moveTo>
                      <a:cubicBezTo>
                        <a:pt x="55" y="2"/>
                        <a:pt x="11" y="10"/>
                        <a:pt x="2" y="37"/>
                      </a:cubicBezTo>
                      <a:cubicBezTo>
                        <a:pt x="0" y="43"/>
                        <a:pt x="37" y="48"/>
                        <a:pt x="46" y="33"/>
                      </a:cubicBezTo>
                      <a:cubicBezTo>
                        <a:pt x="56" y="18"/>
                        <a:pt x="65" y="0"/>
                        <a:pt x="55" y="2"/>
                      </a:cubicBezTo>
                      <a:close/>
                    </a:path>
                  </a:pathLst>
                </a:custGeom>
                <a:solidFill>
                  <a:srgbClr val="D89A7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63" name="Freeform 27"/>
                <p:cNvSpPr>
                  <a:spLocks noChangeArrowheads="1"/>
                </p:cNvSpPr>
                <p:nvPr/>
              </p:nvSpPr>
              <p:spPr bwMode="auto">
                <a:xfrm>
                  <a:off x="3070" y="2716"/>
                  <a:ext cx="152" cy="114"/>
                </a:xfrm>
                <a:custGeom>
                  <a:avLst/>
                  <a:gdLst>
                    <a:gd name="T0" fmla="*/ 84356 w 69"/>
                    <a:gd name="T1" fmla="*/ 0 h 52"/>
                    <a:gd name="T2" fmla="*/ 0 w 69"/>
                    <a:gd name="T3" fmla="*/ 60817 h 52"/>
                    <a:gd name="T4" fmla="*/ 47519 w 69"/>
                    <a:gd name="T5" fmla="*/ 12867 h 52"/>
                    <a:gd name="T6" fmla="*/ 84356 w 69"/>
                    <a:gd name="T7" fmla="*/ 0 h 5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9"/>
                    <a:gd name="T13" fmla="*/ 0 h 52"/>
                    <a:gd name="T14" fmla="*/ 69 w 69"/>
                    <a:gd name="T15" fmla="*/ 52 h 5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9" h="52">
                      <a:moveTo>
                        <a:pt x="69" y="0"/>
                      </a:moveTo>
                      <a:cubicBezTo>
                        <a:pt x="69" y="0"/>
                        <a:pt x="45" y="49"/>
                        <a:pt x="0" y="52"/>
                      </a:cubicBezTo>
                      <a:cubicBezTo>
                        <a:pt x="0" y="52"/>
                        <a:pt x="9" y="23"/>
                        <a:pt x="39" y="11"/>
                      </a:cubicBezTo>
                      <a:cubicBezTo>
                        <a:pt x="69" y="0"/>
                        <a:pt x="69" y="0"/>
                        <a:pt x="69" y="0"/>
                      </a:cubicBezTo>
                      <a:close/>
                    </a:path>
                  </a:pathLst>
                </a:custGeom>
                <a:solidFill>
                  <a:srgbClr val="BA817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64" name="Freeform 28"/>
                <p:cNvSpPr>
                  <a:spLocks noChangeArrowheads="1"/>
                </p:cNvSpPr>
                <p:nvPr/>
              </p:nvSpPr>
              <p:spPr bwMode="auto">
                <a:xfrm>
                  <a:off x="3059" y="2799"/>
                  <a:ext cx="191" cy="110"/>
                </a:xfrm>
                <a:custGeom>
                  <a:avLst/>
                  <a:gdLst>
                    <a:gd name="T0" fmla="*/ 4951 w 87"/>
                    <a:gd name="T1" fmla="*/ 33924 h 50"/>
                    <a:gd name="T2" fmla="*/ 32900 w 87"/>
                    <a:gd name="T3" fmla="*/ 50345 h 50"/>
                    <a:gd name="T4" fmla="*/ 103032 w 87"/>
                    <a:gd name="T5" fmla="*/ 0 h 50"/>
                    <a:gd name="T6" fmla="*/ 34727 w 87"/>
                    <a:gd name="T7" fmla="*/ 24171 h 50"/>
                    <a:gd name="T8" fmla="*/ 4951 w 87"/>
                    <a:gd name="T9" fmla="*/ 33924 h 5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7"/>
                    <a:gd name="T16" fmla="*/ 0 h 50"/>
                    <a:gd name="T17" fmla="*/ 87 w 87"/>
                    <a:gd name="T18" fmla="*/ 50 h 5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7" h="50">
                      <a:moveTo>
                        <a:pt x="4" y="28"/>
                      </a:moveTo>
                      <a:cubicBezTo>
                        <a:pt x="4" y="28"/>
                        <a:pt x="10" y="50"/>
                        <a:pt x="28" y="42"/>
                      </a:cubicBezTo>
                      <a:cubicBezTo>
                        <a:pt x="45" y="34"/>
                        <a:pt x="78" y="9"/>
                        <a:pt x="87" y="0"/>
                      </a:cubicBezTo>
                      <a:cubicBezTo>
                        <a:pt x="87" y="0"/>
                        <a:pt x="43" y="19"/>
                        <a:pt x="29" y="20"/>
                      </a:cubicBezTo>
                      <a:cubicBezTo>
                        <a:pt x="15" y="21"/>
                        <a:pt x="0" y="19"/>
                        <a:pt x="4" y="28"/>
                      </a:cubicBezTo>
                      <a:close/>
                    </a:path>
                  </a:pathLst>
                </a:custGeom>
                <a:solidFill>
                  <a:srgbClr val="75675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65" name="Freeform 29"/>
                <p:cNvSpPr>
                  <a:spLocks noChangeArrowheads="1"/>
                </p:cNvSpPr>
                <p:nvPr/>
              </p:nvSpPr>
              <p:spPr bwMode="auto">
                <a:xfrm>
                  <a:off x="3744" y="2146"/>
                  <a:ext cx="114" cy="679"/>
                </a:xfrm>
                <a:custGeom>
                  <a:avLst/>
                  <a:gdLst>
                    <a:gd name="T0" fmla="*/ 0 w 52"/>
                    <a:gd name="T1" fmla="*/ 0 h 309"/>
                    <a:gd name="T2" fmla="*/ 25532 w 52"/>
                    <a:gd name="T3" fmla="*/ 98971 h 309"/>
                    <a:gd name="T4" fmla="*/ 32663 w 52"/>
                    <a:gd name="T5" fmla="*/ 283257 h 309"/>
                    <a:gd name="T6" fmla="*/ 19744 w 52"/>
                    <a:gd name="T7" fmla="*/ 369128 h 309"/>
                    <a:gd name="T8" fmla="*/ 43285 w 52"/>
                    <a:gd name="T9" fmla="*/ 296336 h 309"/>
                    <a:gd name="T10" fmla="*/ 60817 w 52"/>
                    <a:gd name="T11" fmla="*/ 237558 h 309"/>
                    <a:gd name="T12" fmla="*/ 60817 w 52"/>
                    <a:gd name="T13" fmla="*/ 130381 h 309"/>
                    <a:gd name="T14" fmla="*/ 0 w 52"/>
                    <a:gd name="T15" fmla="*/ 0 h 30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52"/>
                    <a:gd name="T25" fmla="*/ 0 h 309"/>
                    <a:gd name="T26" fmla="*/ 52 w 52"/>
                    <a:gd name="T27" fmla="*/ 309 h 30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52" h="309">
                      <a:moveTo>
                        <a:pt x="0" y="0"/>
                      </a:moveTo>
                      <a:cubicBezTo>
                        <a:pt x="0" y="0"/>
                        <a:pt x="9" y="55"/>
                        <a:pt x="22" y="83"/>
                      </a:cubicBezTo>
                      <a:cubicBezTo>
                        <a:pt x="36" y="110"/>
                        <a:pt x="42" y="218"/>
                        <a:pt x="28" y="237"/>
                      </a:cubicBezTo>
                      <a:cubicBezTo>
                        <a:pt x="13" y="256"/>
                        <a:pt x="15" y="288"/>
                        <a:pt x="17" y="309"/>
                      </a:cubicBezTo>
                      <a:cubicBezTo>
                        <a:pt x="17" y="309"/>
                        <a:pt x="18" y="262"/>
                        <a:pt x="37" y="248"/>
                      </a:cubicBezTo>
                      <a:cubicBezTo>
                        <a:pt x="37" y="248"/>
                        <a:pt x="36" y="207"/>
                        <a:pt x="52" y="199"/>
                      </a:cubicBezTo>
                      <a:cubicBezTo>
                        <a:pt x="52" y="199"/>
                        <a:pt x="26" y="135"/>
                        <a:pt x="52" y="109"/>
                      </a:cubicBezTo>
                      <a:cubicBezTo>
                        <a:pt x="52" y="109"/>
                        <a:pt x="13" y="69"/>
                        <a:pt x="0" y="0"/>
                      </a:cubicBezTo>
                      <a:close/>
                    </a:path>
                  </a:pathLst>
                </a:custGeom>
                <a:solidFill>
                  <a:srgbClr val="BF958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66" name="Freeform 30"/>
                <p:cNvSpPr>
                  <a:spLocks noChangeArrowheads="1"/>
                </p:cNvSpPr>
                <p:nvPr/>
              </p:nvSpPr>
              <p:spPr bwMode="auto">
                <a:xfrm>
                  <a:off x="3570" y="2176"/>
                  <a:ext cx="251" cy="689"/>
                </a:xfrm>
                <a:custGeom>
                  <a:avLst/>
                  <a:gdLst>
                    <a:gd name="T0" fmla="*/ 65707 w 114"/>
                    <a:gd name="T1" fmla="*/ 0 h 313"/>
                    <a:gd name="T2" fmla="*/ 97269 w 114"/>
                    <a:gd name="T3" fmla="*/ 85907 h 313"/>
                    <a:gd name="T4" fmla="*/ 93764 w 114"/>
                    <a:gd name="T5" fmla="*/ 260744 h 313"/>
                    <a:gd name="T6" fmla="*/ 73017 w 114"/>
                    <a:gd name="T7" fmla="*/ 379877 h 313"/>
                    <a:gd name="T8" fmla="*/ 0 w 114"/>
                    <a:gd name="T9" fmla="*/ 315296 h 313"/>
                    <a:gd name="T10" fmla="*/ 17088 w 114"/>
                    <a:gd name="T11" fmla="*/ 283963 h 313"/>
                    <a:gd name="T12" fmla="*/ 32597 w 114"/>
                    <a:gd name="T13" fmla="*/ 202868 h 313"/>
                    <a:gd name="T14" fmla="*/ 5027 w 114"/>
                    <a:gd name="T15" fmla="*/ 152786 h 313"/>
                    <a:gd name="T16" fmla="*/ 32597 w 114"/>
                    <a:gd name="T17" fmla="*/ 96907 h 313"/>
                    <a:gd name="T18" fmla="*/ 65707 w 114"/>
                    <a:gd name="T19" fmla="*/ 0 h 313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14"/>
                    <a:gd name="T31" fmla="*/ 0 h 313"/>
                    <a:gd name="T32" fmla="*/ 114 w 114"/>
                    <a:gd name="T33" fmla="*/ 313 h 313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14" h="313">
                      <a:moveTo>
                        <a:pt x="54" y="0"/>
                      </a:moveTo>
                      <a:cubicBezTo>
                        <a:pt x="54" y="0"/>
                        <a:pt x="70" y="55"/>
                        <a:pt x="80" y="71"/>
                      </a:cubicBezTo>
                      <a:cubicBezTo>
                        <a:pt x="90" y="87"/>
                        <a:pt x="114" y="169"/>
                        <a:pt x="77" y="215"/>
                      </a:cubicBezTo>
                      <a:cubicBezTo>
                        <a:pt x="41" y="261"/>
                        <a:pt x="60" y="313"/>
                        <a:pt x="60" y="313"/>
                      </a:cubicBezTo>
                      <a:cubicBezTo>
                        <a:pt x="0" y="260"/>
                        <a:pt x="0" y="260"/>
                        <a:pt x="0" y="260"/>
                      </a:cubicBezTo>
                      <a:cubicBezTo>
                        <a:pt x="0" y="260"/>
                        <a:pt x="1" y="240"/>
                        <a:pt x="14" y="234"/>
                      </a:cubicBezTo>
                      <a:cubicBezTo>
                        <a:pt x="26" y="227"/>
                        <a:pt x="34" y="190"/>
                        <a:pt x="27" y="167"/>
                      </a:cubicBezTo>
                      <a:cubicBezTo>
                        <a:pt x="20" y="144"/>
                        <a:pt x="4" y="126"/>
                        <a:pt x="4" y="126"/>
                      </a:cubicBezTo>
                      <a:cubicBezTo>
                        <a:pt x="4" y="126"/>
                        <a:pt x="23" y="102"/>
                        <a:pt x="27" y="80"/>
                      </a:cubicBezTo>
                      <a:cubicBezTo>
                        <a:pt x="30" y="58"/>
                        <a:pt x="37" y="9"/>
                        <a:pt x="54" y="0"/>
                      </a:cubicBezTo>
                      <a:close/>
                    </a:path>
                  </a:pathLst>
                </a:custGeom>
                <a:solidFill>
                  <a:srgbClr val="CC756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67" name="Freeform 31"/>
                <p:cNvSpPr>
                  <a:spLocks noChangeArrowheads="1"/>
                </p:cNvSpPr>
                <p:nvPr/>
              </p:nvSpPr>
              <p:spPr bwMode="auto">
                <a:xfrm>
                  <a:off x="3500" y="2477"/>
                  <a:ext cx="109" cy="267"/>
                </a:xfrm>
                <a:custGeom>
                  <a:avLst/>
                  <a:gdLst>
                    <a:gd name="T0" fmla="*/ 33286 w 50"/>
                    <a:gd name="T1" fmla="*/ 0 h 121"/>
                    <a:gd name="T2" fmla="*/ 51949 w 50"/>
                    <a:gd name="T3" fmla="*/ 63347 h 121"/>
                    <a:gd name="T4" fmla="*/ 25550 w 50"/>
                    <a:gd name="T5" fmla="*/ 150096 h 121"/>
                    <a:gd name="T6" fmla="*/ 0 w 50"/>
                    <a:gd name="T7" fmla="*/ 132767 h 121"/>
                    <a:gd name="T8" fmla="*/ 4724 w 50"/>
                    <a:gd name="T9" fmla="*/ 71834 h 121"/>
                    <a:gd name="T10" fmla="*/ 33286 w 50"/>
                    <a:gd name="T11" fmla="*/ 0 h 1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0"/>
                    <a:gd name="T19" fmla="*/ 0 h 121"/>
                    <a:gd name="T20" fmla="*/ 50 w 50"/>
                    <a:gd name="T21" fmla="*/ 121 h 1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0" h="121">
                      <a:moveTo>
                        <a:pt x="30" y="0"/>
                      </a:moveTo>
                      <a:cubicBezTo>
                        <a:pt x="30" y="0"/>
                        <a:pt x="50" y="26"/>
                        <a:pt x="47" y="51"/>
                      </a:cubicBezTo>
                      <a:cubicBezTo>
                        <a:pt x="45" y="75"/>
                        <a:pt x="22" y="102"/>
                        <a:pt x="23" y="121"/>
                      </a:cubicBezTo>
                      <a:cubicBezTo>
                        <a:pt x="0" y="107"/>
                        <a:pt x="0" y="107"/>
                        <a:pt x="0" y="107"/>
                      </a:cubicBezTo>
                      <a:cubicBezTo>
                        <a:pt x="0" y="107"/>
                        <a:pt x="14" y="70"/>
                        <a:pt x="4" y="58"/>
                      </a:cubicBezTo>
                      <a:cubicBezTo>
                        <a:pt x="4" y="58"/>
                        <a:pt x="11" y="22"/>
                        <a:pt x="30" y="0"/>
                      </a:cubicBezTo>
                      <a:close/>
                    </a:path>
                  </a:pathLst>
                </a:custGeom>
                <a:solidFill>
                  <a:srgbClr val="CE88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68" name="Freeform 32"/>
                <p:cNvSpPr>
                  <a:spLocks noChangeArrowheads="1"/>
                </p:cNvSpPr>
                <p:nvPr/>
              </p:nvSpPr>
              <p:spPr bwMode="auto">
                <a:xfrm>
                  <a:off x="3423" y="2616"/>
                  <a:ext cx="81" cy="95"/>
                </a:xfrm>
                <a:custGeom>
                  <a:avLst/>
                  <a:gdLst>
                    <a:gd name="T0" fmla="*/ 32220 w 37"/>
                    <a:gd name="T1" fmla="*/ 0 h 43"/>
                    <a:gd name="T2" fmla="*/ 26301 w 37"/>
                    <a:gd name="T3" fmla="*/ 53960 h 43"/>
                    <a:gd name="T4" fmla="*/ 0 w 37"/>
                    <a:gd name="T5" fmla="*/ 53960 h 43"/>
                    <a:gd name="T6" fmla="*/ 32220 w 37"/>
                    <a:gd name="T7" fmla="*/ 0 h 4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7"/>
                    <a:gd name="T13" fmla="*/ 0 h 43"/>
                    <a:gd name="T14" fmla="*/ 37 w 37"/>
                    <a:gd name="T15" fmla="*/ 43 h 4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7" h="43">
                      <a:moveTo>
                        <a:pt x="28" y="0"/>
                      </a:moveTo>
                      <a:cubicBezTo>
                        <a:pt x="28" y="0"/>
                        <a:pt x="37" y="27"/>
                        <a:pt x="23" y="43"/>
                      </a:cubicBezTo>
                      <a:cubicBezTo>
                        <a:pt x="23" y="43"/>
                        <a:pt x="10" y="39"/>
                        <a:pt x="0" y="43"/>
                      </a:cubicBezTo>
                      <a:cubicBezTo>
                        <a:pt x="0" y="43"/>
                        <a:pt x="17" y="9"/>
                        <a:pt x="28" y="0"/>
                      </a:cubicBezTo>
                      <a:close/>
                    </a:path>
                  </a:pathLst>
                </a:custGeom>
                <a:solidFill>
                  <a:srgbClr val="DDA29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69" name="Freeform 33"/>
                <p:cNvSpPr>
                  <a:spLocks noChangeArrowheads="1"/>
                </p:cNvSpPr>
                <p:nvPr/>
              </p:nvSpPr>
              <p:spPr bwMode="auto">
                <a:xfrm>
                  <a:off x="3340" y="2779"/>
                  <a:ext cx="414" cy="473"/>
                </a:xfrm>
                <a:custGeom>
                  <a:avLst/>
                  <a:gdLst>
                    <a:gd name="T0" fmla="*/ 29048 w 189"/>
                    <a:gd name="T1" fmla="*/ 42165 h 215"/>
                    <a:gd name="T2" fmla="*/ 73120 w 189"/>
                    <a:gd name="T3" fmla="*/ 219498 h 215"/>
                    <a:gd name="T4" fmla="*/ 185579 w 189"/>
                    <a:gd name="T5" fmla="*/ 209073 h 215"/>
                    <a:gd name="T6" fmla="*/ 166914 w 189"/>
                    <a:gd name="T7" fmla="*/ 56595 h 215"/>
                    <a:gd name="T8" fmla="*/ 29048 w 189"/>
                    <a:gd name="T9" fmla="*/ 42165 h 21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9"/>
                    <a:gd name="T16" fmla="*/ 0 h 215"/>
                    <a:gd name="T17" fmla="*/ 189 w 189"/>
                    <a:gd name="T18" fmla="*/ 215 h 21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9" h="215">
                      <a:moveTo>
                        <a:pt x="25" y="35"/>
                      </a:moveTo>
                      <a:cubicBezTo>
                        <a:pt x="0" y="71"/>
                        <a:pt x="17" y="150"/>
                        <a:pt x="63" y="182"/>
                      </a:cubicBezTo>
                      <a:cubicBezTo>
                        <a:pt x="108" y="215"/>
                        <a:pt x="135" y="208"/>
                        <a:pt x="160" y="173"/>
                      </a:cubicBezTo>
                      <a:cubicBezTo>
                        <a:pt x="185" y="138"/>
                        <a:pt x="189" y="80"/>
                        <a:pt x="144" y="47"/>
                      </a:cubicBezTo>
                      <a:cubicBezTo>
                        <a:pt x="98" y="15"/>
                        <a:pt x="50" y="0"/>
                        <a:pt x="25" y="35"/>
                      </a:cubicBezTo>
                      <a:close/>
                    </a:path>
                  </a:pathLst>
                </a:custGeom>
                <a:solidFill>
                  <a:srgbClr val="B7898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70" name="Freeform 34"/>
                <p:cNvSpPr>
                  <a:spLocks noChangeArrowheads="1"/>
                </p:cNvSpPr>
                <p:nvPr/>
              </p:nvSpPr>
              <p:spPr bwMode="auto">
                <a:xfrm>
                  <a:off x="2556" y="2047"/>
                  <a:ext cx="176" cy="134"/>
                </a:xfrm>
                <a:custGeom>
                  <a:avLst/>
                  <a:gdLst>
                    <a:gd name="T0" fmla="*/ 90614 w 80"/>
                    <a:gd name="T1" fmla="*/ 53607 h 61"/>
                    <a:gd name="T2" fmla="*/ 37409 w 80"/>
                    <a:gd name="T3" fmla="*/ 62925 h 61"/>
                    <a:gd name="T4" fmla="*/ 6017 w 80"/>
                    <a:gd name="T5" fmla="*/ 17743 h 61"/>
                    <a:gd name="T6" fmla="*/ 60302 w 80"/>
                    <a:gd name="T7" fmla="*/ 9868 h 61"/>
                    <a:gd name="T8" fmla="*/ 90614 w 80"/>
                    <a:gd name="T9" fmla="*/ 53607 h 6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0"/>
                    <a:gd name="T16" fmla="*/ 0 h 61"/>
                    <a:gd name="T17" fmla="*/ 80 w 80"/>
                    <a:gd name="T18" fmla="*/ 61 h 6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0" h="61">
                      <a:moveTo>
                        <a:pt x="75" y="45"/>
                      </a:moveTo>
                      <a:cubicBezTo>
                        <a:pt x="70" y="58"/>
                        <a:pt x="50" y="61"/>
                        <a:pt x="31" y="53"/>
                      </a:cubicBezTo>
                      <a:cubicBezTo>
                        <a:pt x="11" y="45"/>
                        <a:pt x="0" y="28"/>
                        <a:pt x="5" y="15"/>
                      </a:cubicBezTo>
                      <a:cubicBezTo>
                        <a:pt x="10" y="3"/>
                        <a:pt x="30" y="0"/>
                        <a:pt x="50" y="8"/>
                      </a:cubicBezTo>
                      <a:cubicBezTo>
                        <a:pt x="69" y="16"/>
                        <a:pt x="80" y="33"/>
                        <a:pt x="75" y="45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71" name="Freeform 35"/>
                <p:cNvSpPr>
                  <a:spLocks noChangeArrowheads="1"/>
                </p:cNvSpPr>
                <p:nvPr/>
              </p:nvSpPr>
              <p:spPr bwMode="auto">
                <a:xfrm>
                  <a:off x="2591" y="2216"/>
                  <a:ext cx="447" cy="485"/>
                </a:xfrm>
                <a:custGeom>
                  <a:avLst/>
                  <a:gdLst>
                    <a:gd name="T0" fmla="*/ 77136 w 204"/>
                    <a:gd name="T1" fmla="*/ 2249 h 221"/>
                    <a:gd name="T2" fmla="*/ 31327 w 204"/>
                    <a:gd name="T3" fmla="*/ 110828 h 221"/>
                    <a:gd name="T4" fmla="*/ 173210 w 204"/>
                    <a:gd name="T5" fmla="*/ 234156 h 221"/>
                    <a:gd name="T6" fmla="*/ 221140 w 204"/>
                    <a:gd name="T7" fmla="*/ 260833 h 221"/>
                    <a:gd name="T8" fmla="*/ 182847 w 204"/>
                    <a:gd name="T9" fmla="*/ 206676 h 221"/>
                    <a:gd name="T10" fmla="*/ 131747 w 204"/>
                    <a:gd name="T11" fmla="*/ 89690 h 221"/>
                    <a:gd name="T12" fmla="*/ 77136 w 204"/>
                    <a:gd name="T13" fmla="*/ 2249 h 22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04"/>
                    <a:gd name="T22" fmla="*/ 0 h 221"/>
                    <a:gd name="T23" fmla="*/ 204 w 204"/>
                    <a:gd name="T24" fmla="*/ 221 h 221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04" h="221">
                      <a:moveTo>
                        <a:pt x="66" y="2"/>
                      </a:moveTo>
                      <a:cubicBezTo>
                        <a:pt x="42" y="3"/>
                        <a:pt x="0" y="23"/>
                        <a:pt x="27" y="94"/>
                      </a:cubicBezTo>
                      <a:cubicBezTo>
                        <a:pt x="53" y="165"/>
                        <a:pt x="99" y="177"/>
                        <a:pt x="149" y="198"/>
                      </a:cubicBezTo>
                      <a:cubicBezTo>
                        <a:pt x="162" y="203"/>
                        <a:pt x="185" y="200"/>
                        <a:pt x="190" y="221"/>
                      </a:cubicBezTo>
                      <a:cubicBezTo>
                        <a:pt x="190" y="221"/>
                        <a:pt x="204" y="197"/>
                        <a:pt x="157" y="175"/>
                      </a:cubicBezTo>
                      <a:cubicBezTo>
                        <a:pt x="111" y="153"/>
                        <a:pt x="98" y="106"/>
                        <a:pt x="113" y="76"/>
                      </a:cubicBezTo>
                      <a:cubicBezTo>
                        <a:pt x="128" y="45"/>
                        <a:pt x="111" y="0"/>
                        <a:pt x="66" y="2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72" name="Freeform 36"/>
                <p:cNvSpPr>
                  <a:spLocks noChangeArrowheads="1"/>
                </p:cNvSpPr>
                <p:nvPr/>
              </p:nvSpPr>
              <p:spPr bwMode="auto">
                <a:xfrm>
                  <a:off x="2793" y="2328"/>
                  <a:ext cx="222" cy="311"/>
                </a:xfrm>
                <a:custGeom>
                  <a:avLst/>
                  <a:gdLst>
                    <a:gd name="T0" fmla="*/ 74093 w 101"/>
                    <a:gd name="T1" fmla="*/ 6105 h 141"/>
                    <a:gd name="T2" fmla="*/ 58744 w 101"/>
                    <a:gd name="T3" fmla="*/ 116040 h 141"/>
                    <a:gd name="T4" fmla="*/ 115029 w 101"/>
                    <a:gd name="T5" fmla="*/ 119859 h 141"/>
                    <a:gd name="T6" fmla="*/ 74093 w 101"/>
                    <a:gd name="T7" fmla="*/ 6105 h 14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1"/>
                    <a:gd name="T13" fmla="*/ 0 h 141"/>
                    <a:gd name="T14" fmla="*/ 101 w 101"/>
                    <a:gd name="T15" fmla="*/ 141 h 14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1" h="141">
                      <a:moveTo>
                        <a:pt x="62" y="5"/>
                      </a:moveTo>
                      <a:cubicBezTo>
                        <a:pt x="40" y="0"/>
                        <a:pt x="0" y="46"/>
                        <a:pt x="49" y="94"/>
                      </a:cubicBezTo>
                      <a:cubicBezTo>
                        <a:pt x="99" y="141"/>
                        <a:pt x="91" y="125"/>
                        <a:pt x="96" y="97"/>
                      </a:cubicBezTo>
                      <a:cubicBezTo>
                        <a:pt x="101" y="69"/>
                        <a:pt x="99" y="12"/>
                        <a:pt x="62" y="5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73" name="Freeform 37"/>
                <p:cNvSpPr>
                  <a:spLocks noChangeArrowheads="1"/>
                </p:cNvSpPr>
                <p:nvPr/>
              </p:nvSpPr>
              <p:spPr bwMode="auto">
                <a:xfrm>
                  <a:off x="2831" y="2224"/>
                  <a:ext cx="142" cy="106"/>
                </a:xfrm>
                <a:custGeom>
                  <a:avLst/>
                  <a:gdLst>
                    <a:gd name="T0" fmla="*/ 11386 w 65"/>
                    <a:gd name="T1" fmla="*/ 2308 h 48"/>
                    <a:gd name="T2" fmla="*/ 71502 w 65"/>
                    <a:gd name="T3" fmla="*/ 46373 h 48"/>
                    <a:gd name="T4" fmla="*/ 20208 w 65"/>
                    <a:gd name="T5" fmla="*/ 41291 h 48"/>
                    <a:gd name="T6" fmla="*/ 11386 w 65"/>
                    <a:gd name="T7" fmla="*/ 2308 h 4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5"/>
                    <a:gd name="T13" fmla="*/ 0 h 48"/>
                    <a:gd name="T14" fmla="*/ 65 w 65"/>
                    <a:gd name="T15" fmla="*/ 48 h 4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5" h="48">
                      <a:moveTo>
                        <a:pt x="10" y="2"/>
                      </a:moveTo>
                      <a:cubicBezTo>
                        <a:pt x="10" y="2"/>
                        <a:pt x="54" y="10"/>
                        <a:pt x="63" y="37"/>
                      </a:cubicBezTo>
                      <a:cubicBezTo>
                        <a:pt x="65" y="43"/>
                        <a:pt x="28" y="48"/>
                        <a:pt x="18" y="33"/>
                      </a:cubicBezTo>
                      <a:cubicBezTo>
                        <a:pt x="9" y="18"/>
                        <a:pt x="0" y="0"/>
                        <a:pt x="10" y="2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74" name="Freeform 38"/>
                <p:cNvSpPr>
                  <a:spLocks noChangeArrowheads="1"/>
                </p:cNvSpPr>
                <p:nvPr/>
              </p:nvSpPr>
              <p:spPr bwMode="auto">
                <a:xfrm>
                  <a:off x="2876" y="2713"/>
                  <a:ext cx="152" cy="114"/>
                </a:xfrm>
                <a:custGeom>
                  <a:avLst/>
                  <a:gdLst>
                    <a:gd name="T0" fmla="*/ 0 w 69"/>
                    <a:gd name="T1" fmla="*/ 0 h 52"/>
                    <a:gd name="T2" fmla="*/ 84356 w 69"/>
                    <a:gd name="T3" fmla="*/ 60817 h 52"/>
                    <a:gd name="T4" fmla="*/ 36473 w 69"/>
                    <a:gd name="T5" fmla="*/ 12867 h 52"/>
                    <a:gd name="T6" fmla="*/ 0 w 69"/>
                    <a:gd name="T7" fmla="*/ 0 h 5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9"/>
                    <a:gd name="T13" fmla="*/ 0 h 52"/>
                    <a:gd name="T14" fmla="*/ 69 w 69"/>
                    <a:gd name="T15" fmla="*/ 52 h 5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9" h="52">
                      <a:moveTo>
                        <a:pt x="0" y="0"/>
                      </a:moveTo>
                      <a:cubicBezTo>
                        <a:pt x="0" y="0"/>
                        <a:pt x="23" y="49"/>
                        <a:pt x="69" y="52"/>
                      </a:cubicBezTo>
                      <a:cubicBezTo>
                        <a:pt x="69" y="52"/>
                        <a:pt x="60" y="23"/>
                        <a:pt x="30" y="11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75" name="Freeform 39"/>
                <p:cNvSpPr>
                  <a:spLocks noChangeArrowheads="1"/>
                </p:cNvSpPr>
                <p:nvPr/>
              </p:nvSpPr>
              <p:spPr bwMode="auto">
                <a:xfrm>
                  <a:off x="2837" y="2790"/>
                  <a:ext cx="202" cy="116"/>
                </a:xfrm>
                <a:custGeom>
                  <a:avLst/>
                  <a:gdLst>
                    <a:gd name="T0" fmla="*/ 104304 w 92"/>
                    <a:gd name="T1" fmla="*/ 35866 h 53"/>
                    <a:gd name="T2" fmla="*/ 76277 w 92"/>
                    <a:gd name="T3" fmla="*/ 51423 h 53"/>
                    <a:gd name="T4" fmla="*/ 0 w 92"/>
                    <a:gd name="T5" fmla="*/ 0 h 53"/>
                    <a:gd name="T6" fmla="*/ 74507 w 92"/>
                    <a:gd name="T7" fmla="*/ 26275 h 53"/>
                    <a:gd name="T8" fmla="*/ 104304 w 92"/>
                    <a:gd name="T9" fmla="*/ 35866 h 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2"/>
                    <a:gd name="T16" fmla="*/ 0 h 53"/>
                    <a:gd name="T17" fmla="*/ 92 w 92"/>
                    <a:gd name="T18" fmla="*/ 53 h 5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2" h="53">
                      <a:moveTo>
                        <a:pt x="88" y="31"/>
                      </a:moveTo>
                      <a:cubicBezTo>
                        <a:pt x="88" y="31"/>
                        <a:pt x="82" y="53"/>
                        <a:pt x="64" y="45"/>
                      </a:cubicBezTo>
                      <a:cubicBezTo>
                        <a:pt x="47" y="37"/>
                        <a:pt x="9" y="10"/>
                        <a:pt x="0" y="0"/>
                      </a:cubicBezTo>
                      <a:cubicBezTo>
                        <a:pt x="0" y="0"/>
                        <a:pt x="49" y="22"/>
                        <a:pt x="63" y="23"/>
                      </a:cubicBezTo>
                      <a:cubicBezTo>
                        <a:pt x="77" y="24"/>
                        <a:pt x="92" y="22"/>
                        <a:pt x="88" y="31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76" name="Freeform 40"/>
                <p:cNvSpPr>
                  <a:spLocks noChangeArrowheads="1"/>
                </p:cNvSpPr>
                <p:nvPr/>
              </p:nvSpPr>
              <p:spPr bwMode="auto">
                <a:xfrm>
                  <a:off x="2238" y="2144"/>
                  <a:ext cx="116" cy="679"/>
                </a:xfrm>
                <a:custGeom>
                  <a:avLst/>
                  <a:gdLst>
                    <a:gd name="T0" fmla="*/ 61134 w 53"/>
                    <a:gd name="T1" fmla="*/ 0 h 309"/>
                    <a:gd name="T2" fmla="*/ 35866 w 53"/>
                    <a:gd name="T3" fmla="*/ 98971 h 309"/>
                    <a:gd name="T4" fmla="*/ 28939 w 53"/>
                    <a:gd name="T5" fmla="*/ 283257 h 309"/>
                    <a:gd name="T6" fmla="*/ 41694 w 53"/>
                    <a:gd name="T7" fmla="*/ 369128 h 309"/>
                    <a:gd name="T8" fmla="*/ 18591 w 53"/>
                    <a:gd name="T9" fmla="*/ 297316 h 309"/>
                    <a:gd name="T10" fmla="*/ 0 w 53"/>
                    <a:gd name="T11" fmla="*/ 237558 h 309"/>
                    <a:gd name="T12" fmla="*/ 1007 w 53"/>
                    <a:gd name="T13" fmla="*/ 130381 h 309"/>
                    <a:gd name="T14" fmla="*/ 61134 w 53"/>
                    <a:gd name="T15" fmla="*/ 0 h 30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53"/>
                    <a:gd name="T25" fmla="*/ 0 h 309"/>
                    <a:gd name="T26" fmla="*/ 53 w 53"/>
                    <a:gd name="T27" fmla="*/ 309 h 30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53" h="309">
                      <a:moveTo>
                        <a:pt x="53" y="0"/>
                      </a:moveTo>
                      <a:cubicBezTo>
                        <a:pt x="53" y="0"/>
                        <a:pt x="44" y="56"/>
                        <a:pt x="31" y="83"/>
                      </a:cubicBezTo>
                      <a:cubicBezTo>
                        <a:pt x="17" y="111"/>
                        <a:pt x="11" y="219"/>
                        <a:pt x="25" y="237"/>
                      </a:cubicBezTo>
                      <a:cubicBezTo>
                        <a:pt x="39" y="256"/>
                        <a:pt x="38" y="289"/>
                        <a:pt x="36" y="309"/>
                      </a:cubicBezTo>
                      <a:cubicBezTo>
                        <a:pt x="36" y="309"/>
                        <a:pt x="35" y="262"/>
                        <a:pt x="16" y="249"/>
                      </a:cubicBezTo>
                      <a:cubicBezTo>
                        <a:pt x="16" y="249"/>
                        <a:pt x="17" y="207"/>
                        <a:pt x="0" y="199"/>
                      </a:cubicBezTo>
                      <a:cubicBezTo>
                        <a:pt x="0" y="199"/>
                        <a:pt x="27" y="135"/>
                        <a:pt x="1" y="109"/>
                      </a:cubicBezTo>
                      <a:cubicBezTo>
                        <a:pt x="1" y="109"/>
                        <a:pt x="39" y="69"/>
                        <a:pt x="53" y="0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77" name="Freeform 41"/>
                <p:cNvSpPr>
                  <a:spLocks noChangeArrowheads="1"/>
                </p:cNvSpPr>
                <p:nvPr/>
              </p:nvSpPr>
              <p:spPr bwMode="auto">
                <a:xfrm>
                  <a:off x="2277" y="2175"/>
                  <a:ext cx="250" cy="691"/>
                </a:xfrm>
                <a:custGeom>
                  <a:avLst/>
                  <a:gdLst>
                    <a:gd name="T0" fmla="*/ 70493 w 114"/>
                    <a:gd name="T1" fmla="*/ 0 h 314"/>
                    <a:gd name="T2" fmla="*/ 40013 w 114"/>
                    <a:gd name="T3" fmla="*/ 85717 h 314"/>
                    <a:gd name="T4" fmla="*/ 43368 w 114"/>
                    <a:gd name="T5" fmla="*/ 260227 h 314"/>
                    <a:gd name="T6" fmla="*/ 63182 w 114"/>
                    <a:gd name="T7" fmla="*/ 380164 h 314"/>
                    <a:gd name="T8" fmla="*/ 133708 w 114"/>
                    <a:gd name="T9" fmla="*/ 315644 h 314"/>
                    <a:gd name="T10" fmla="*/ 117118 w 114"/>
                    <a:gd name="T11" fmla="*/ 283145 h 314"/>
                    <a:gd name="T12" fmla="*/ 102204 w 114"/>
                    <a:gd name="T13" fmla="*/ 203403 h 314"/>
                    <a:gd name="T14" fmla="*/ 129035 w 114"/>
                    <a:gd name="T15" fmla="*/ 153435 h 314"/>
                    <a:gd name="T16" fmla="*/ 102204 w 114"/>
                    <a:gd name="T17" fmla="*/ 98003 h 314"/>
                    <a:gd name="T18" fmla="*/ 70493 w 114"/>
                    <a:gd name="T19" fmla="*/ 0 h 314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14"/>
                    <a:gd name="T31" fmla="*/ 0 h 314"/>
                    <a:gd name="T32" fmla="*/ 114 w 114"/>
                    <a:gd name="T33" fmla="*/ 314 h 314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14" h="314">
                      <a:moveTo>
                        <a:pt x="60" y="0"/>
                      </a:moveTo>
                      <a:cubicBezTo>
                        <a:pt x="60" y="0"/>
                        <a:pt x="44" y="55"/>
                        <a:pt x="34" y="71"/>
                      </a:cubicBezTo>
                      <a:cubicBezTo>
                        <a:pt x="24" y="87"/>
                        <a:pt x="0" y="169"/>
                        <a:pt x="37" y="215"/>
                      </a:cubicBezTo>
                      <a:cubicBezTo>
                        <a:pt x="73" y="261"/>
                        <a:pt x="54" y="314"/>
                        <a:pt x="54" y="314"/>
                      </a:cubicBezTo>
                      <a:cubicBezTo>
                        <a:pt x="114" y="261"/>
                        <a:pt x="114" y="261"/>
                        <a:pt x="114" y="261"/>
                      </a:cubicBezTo>
                      <a:cubicBezTo>
                        <a:pt x="114" y="261"/>
                        <a:pt x="113" y="240"/>
                        <a:pt x="100" y="234"/>
                      </a:cubicBezTo>
                      <a:cubicBezTo>
                        <a:pt x="88" y="228"/>
                        <a:pt x="80" y="191"/>
                        <a:pt x="87" y="168"/>
                      </a:cubicBezTo>
                      <a:cubicBezTo>
                        <a:pt x="94" y="144"/>
                        <a:pt x="110" y="127"/>
                        <a:pt x="110" y="127"/>
                      </a:cubicBezTo>
                      <a:cubicBezTo>
                        <a:pt x="110" y="127"/>
                        <a:pt x="91" y="103"/>
                        <a:pt x="87" y="81"/>
                      </a:cubicBezTo>
                      <a:cubicBezTo>
                        <a:pt x="83" y="59"/>
                        <a:pt x="76" y="10"/>
                        <a:pt x="60" y="0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78" name="Freeform 42"/>
                <p:cNvSpPr>
                  <a:spLocks noChangeArrowheads="1"/>
                </p:cNvSpPr>
                <p:nvPr/>
              </p:nvSpPr>
              <p:spPr bwMode="auto">
                <a:xfrm>
                  <a:off x="2488" y="2476"/>
                  <a:ext cx="108" cy="266"/>
                </a:xfrm>
                <a:custGeom>
                  <a:avLst/>
                  <a:gdLst>
                    <a:gd name="T0" fmla="*/ 24542 w 49"/>
                    <a:gd name="T1" fmla="*/ 0 h 121"/>
                    <a:gd name="T2" fmla="*/ 3800 w 49"/>
                    <a:gd name="T3" fmla="*/ 61048 h 121"/>
                    <a:gd name="T4" fmla="*/ 31889 w 49"/>
                    <a:gd name="T5" fmla="*/ 145157 h 121"/>
                    <a:gd name="T6" fmla="*/ 60176 w 49"/>
                    <a:gd name="T7" fmla="*/ 129217 h 121"/>
                    <a:gd name="T8" fmla="*/ 56387 w 49"/>
                    <a:gd name="T9" fmla="*/ 69789 h 121"/>
                    <a:gd name="T10" fmla="*/ 24542 w 49"/>
                    <a:gd name="T11" fmla="*/ 0 h 1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49"/>
                    <a:gd name="T19" fmla="*/ 0 h 121"/>
                    <a:gd name="T20" fmla="*/ 49 w 49"/>
                    <a:gd name="T21" fmla="*/ 121 h 1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49" h="121">
                      <a:moveTo>
                        <a:pt x="20" y="0"/>
                      </a:moveTo>
                      <a:cubicBezTo>
                        <a:pt x="20" y="0"/>
                        <a:pt x="0" y="27"/>
                        <a:pt x="3" y="51"/>
                      </a:cubicBezTo>
                      <a:cubicBezTo>
                        <a:pt x="5" y="76"/>
                        <a:pt x="28" y="102"/>
                        <a:pt x="26" y="121"/>
                      </a:cubicBezTo>
                      <a:cubicBezTo>
                        <a:pt x="49" y="108"/>
                        <a:pt x="49" y="108"/>
                        <a:pt x="49" y="108"/>
                      </a:cubicBezTo>
                      <a:cubicBezTo>
                        <a:pt x="49" y="108"/>
                        <a:pt x="36" y="70"/>
                        <a:pt x="46" y="58"/>
                      </a:cubicBezTo>
                      <a:cubicBezTo>
                        <a:pt x="46" y="58"/>
                        <a:pt x="39" y="23"/>
                        <a:pt x="20" y="0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79" name="Freeform 43"/>
                <p:cNvSpPr>
                  <a:spLocks noChangeArrowheads="1"/>
                </p:cNvSpPr>
                <p:nvPr/>
              </p:nvSpPr>
              <p:spPr bwMode="auto">
                <a:xfrm>
                  <a:off x="2594" y="2614"/>
                  <a:ext cx="81" cy="97"/>
                </a:xfrm>
                <a:custGeom>
                  <a:avLst/>
                  <a:gdLst>
                    <a:gd name="T0" fmla="*/ 10567 w 37"/>
                    <a:gd name="T1" fmla="*/ 0 h 44"/>
                    <a:gd name="T2" fmla="*/ 16399 w 37"/>
                    <a:gd name="T3" fmla="*/ 54203 h 44"/>
                    <a:gd name="T4" fmla="*/ 42586 w 37"/>
                    <a:gd name="T5" fmla="*/ 54203 h 44"/>
                    <a:gd name="T6" fmla="*/ 10567 w 37"/>
                    <a:gd name="T7" fmla="*/ 0 h 4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7"/>
                    <a:gd name="T13" fmla="*/ 0 h 44"/>
                    <a:gd name="T14" fmla="*/ 37 w 37"/>
                    <a:gd name="T15" fmla="*/ 44 h 4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7" h="44">
                      <a:moveTo>
                        <a:pt x="9" y="0"/>
                      </a:moveTo>
                      <a:cubicBezTo>
                        <a:pt x="9" y="0"/>
                        <a:pt x="0" y="27"/>
                        <a:pt x="14" y="44"/>
                      </a:cubicBezTo>
                      <a:cubicBezTo>
                        <a:pt x="14" y="44"/>
                        <a:pt x="27" y="39"/>
                        <a:pt x="37" y="44"/>
                      </a:cubicBezTo>
                      <a:cubicBezTo>
                        <a:pt x="37" y="44"/>
                        <a:pt x="20" y="9"/>
                        <a:pt x="9" y="0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80" name="Freeform 44"/>
                <p:cNvSpPr>
                  <a:spLocks noChangeArrowheads="1"/>
                </p:cNvSpPr>
                <p:nvPr/>
              </p:nvSpPr>
              <p:spPr bwMode="auto">
                <a:xfrm>
                  <a:off x="2341" y="2777"/>
                  <a:ext cx="417" cy="472"/>
                </a:xfrm>
                <a:custGeom>
                  <a:avLst/>
                  <a:gdLst>
                    <a:gd name="T0" fmla="*/ 194785 w 190"/>
                    <a:gd name="T1" fmla="*/ 42533 h 215"/>
                    <a:gd name="T2" fmla="*/ 150118 w 190"/>
                    <a:gd name="T3" fmla="*/ 216977 h 215"/>
                    <a:gd name="T4" fmla="*/ 35544 w 190"/>
                    <a:gd name="T5" fmla="*/ 204991 h 215"/>
                    <a:gd name="T6" fmla="*/ 54436 w 190"/>
                    <a:gd name="T7" fmla="*/ 56745 h 215"/>
                    <a:gd name="T8" fmla="*/ 194785 w 190"/>
                    <a:gd name="T9" fmla="*/ 42533 h 21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0"/>
                    <a:gd name="T16" fmla="*/ 0 h 215"/>
                    <a:gd name="T17" fmla="*/ 190 w 190"/>
                    <a:gd name="T18" fmla="*/ 215 h 21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0" h="215">
                      <a:moveTo>
                        <a:pt x="165" y="36"/>
                      </a:moveTo>
                      <a:cubicBezTo>
                        <a:pt x="190" y="71"/>
                        <a:pt x="173" y="150"/>
                        <a:pt x="127" y="183"/>
                      </a:cubicBezTo>
                      <a:cubicBezTo>
                        <a:pt x="81" y="215"/>
                        <a:pt x="55" y="209"/>
                        <a:pt x="30" y="173"/>
                      </a:cubicBezTo>
                      <a:cubicBezTo>
                        <a:pt x="5" y="138"/>
                        <a:pt x="0" y="80"/>
                        <a:pt x="46" y="48"/>
                      </a:cubicBezTo>
                      <a:cubicBezTo>
                        <a:pt x="92" y="15"/>
                        <a:pt x="140" y="0"/>
                        <a:pt x="165" y="36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81" name="Freeform 45"/>
                <p:cNvSpPr>
                  <a:spLocks noChangeArrowheads="1"/>
                </p:cNvSpPr>
                <p:nvPr/>
              </p:nvSpPr>
              <p:spPr bwMode="auto">
                <a:xfrm>
                  <a:off x="3375" y="2049"/>
                  <a:ext cx="176" cy="139"/>
                </a:xfrm>
                <a:custGeom>
                  <a:avLst/>
                  <a:gdLst>
                    <a:gd name="T0" fmla="*/ 8296 w 80"/>
                    <a:gd name="T1" fmla="*/ 61853 h 63"/>
                    <a:gd name="T2" fmla="*/ 62566 w 80"/>
                    <a:gd name="T3" fmla="*/ 65615 h 63"/>
                    <a:gd name="T4" fmla="*/ 88334 w 80"/>
                    <a:gd name="T5" fmla="*/ 16259 h 63"/>
                    <a:gd name="T6" fmla="*/ 33924 w 80"/>
                    <a:gd name="T7" fmla="*/ 12437 h 63"/>
                    <a:gd name="T8" fmla="*/ 8296 w 80"/>
                    <a:gd name="T9" fmla="*/ 61853 h 6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0"/>
                    <a:gd name="T16" fmla="*/ 0 h 63"/>
                    <a:gd name="T17" fmla="*/ 80 w 80"/>
                    <a:gd name="T18" fmla="*/ 63 h 6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0" h="63">
                      <a:moveTo>
                        <a:pt x="7" y="50"/>
                      </a:moveTo>
                      <a:cubicBezTo>
                        <a:pt x="13" y="62"/>
                        <a:pt x="33" y="63"/>
                        <a:pt x="52" y="53"/>
                      </a:cubicBezTo>
                      <a:cubicBezTo>
                        <a:pt x="70" y="43"/>
                        <a:pt x="80" y="25"/>
                        <a:pt x="73" y="13"/>
                      </a:cubicBezTo>
                      <a:cubicBezTo>
                        <a:pt x="67" y="1"/>
                        <a:pt x="47" y="0"/>
                        <a:pt x="28" y="10"/>
                      </a:cubicBezTo>
                      <a:cubicBezTo>
                        <a:pt x="10" y="20"/>
                        <a:pt x="0" y="38"/>
                        <a:pt x="7" y="50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82" name="Freeform 46"/>
                <p:cNvSpPr>
                  <a:spLocks noChangeArrowheads="1"/>
                </p:cNvSpPr>
                <p:nvPr/>
              </p:nvSpPr>
              <p:spPr bwMode="auto">
                <a:xfrm>
                  <a:off x="3059" y="2216"/>
                  <a:ext cx="445" cy="485"/>
                </a:xfrm>
                <a:custGeom>
                  <a:avLst/>
                  <a:gdLst>
                    <a:gd name="T0" fmla="*/ 161572 w 203"/>
                    <a:gd name="T1" fmla="*/ 3669 h 221"/>
                    <a:gd name="T2" fmla="*/ 206929 w 203"/>
                    <a:gd name="T3" fmla="*/ 111827 h 221"/>
                    <a:gd name="T4" fmla="*/ 64499 w 203"/>
                    <a:gd name="T5" fmla="*/ 235177 h 221"/>
                    <a:gd name="T6" fmla="*/ 16559 w 203"/>
                    <a:gd name="T7" fmla="*/ 260833 h 221"/>
                    <a:gd name="T8" fmla="*/ 53713 w 203"/>
                    <a:gd name="T9" fmla="*/ 207685 h 221"/>
                    <a:gd name="T10" fmla="*/ 106107 w 203"/>
                    <a:gd name="T11" fmla="*/ 89690 h 221"/>
                    <a:gd name="T12" fmla="*/ 161572 w 203"/>
                    <a:gd name="T13" fmla="*/ 3669 h 22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03"/>
                    <a:gd name="T22" fmla="*/ 0 h 221"/>
                    <a:gd name="T23" fmla="*/ 203 w 203"/>
                    <a:gd name="T24" fmla="*/ 221 h 221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03" h="221">
                      <a:moveTo>
                        <a:pt x="138" y="3"/>
                      </a:moveTo>
                      <a:cubicBezTo>
                        <a:pt x="162" y="4"/>
                        <a:pt x="203" y="24"/>
                        <a:pt x="177" y="95"/>
                      </a:cubicBezTo>
                      <a:cubicBezTo>
                        <a:pt x="151" y="166"/>
                        <a:pt x="105" y="178"/>
                        <a:pt x="55" y="199"/>
                      </a:cubicBezTo>
                      <a:cubicBezTo>
                        <a:pt x="42" y="204"/>
                        <a:pt x="19" y="201"/>
                        <a:pt x="14" y="221"/>
                      </a:cubicBezTo>
                      <a:cubicBezTo>
                        <a:pt x="14" y="221"/>
                        <a:pt x="0" y="198"/>
                        <a:pt x="46" y="176"/>
                      </a:cubicBezTo>
                      <a:cubicBezTo>
                        <a:pt x="93" y="153"/>
                        <a:pt x="106" y="107"/>
                        <a:pt x="91" y="76"/>
                      </a:cubicBezTo>
                      <a:cubicBezTo>
                        <a:pt x="76" y="46"/>
                        <a:pt x="93" y="0"/>
                        <a:pt x="138" y="3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83" name="Freeform 47"/>
                <p:cNvSpPr>
                  <a:spLocks noChangeArrowheads="1"/>
                </p:cNvSpPr>
                <p:nvPr/>
              </p:nvSpPr>
              <p:spPr bwMode="auto">
                <a:xfrm>
                  <a:off x="3067" y="2328"/>
                  <a:ext cx="237" cy="313"/>
                </a:xfrm>
                <a:custGeom>
                  <a:avLst/>
                  <a:gdLst>
                    <a:gd name="T0" fmla="*/ 53174 w 108"/>
                    <a:gd name="T1" fmla="*/ 6092 h 142"/>
                    <a:gd name="T2" fmla="*/ 69364 w 108"/>
                    <a:gd name="T3" fmla="*/ 115246 h 142"/>
                    <a:gd name="T4" fmla="*/ 17650 w 108"/>
                    <a:gd name="T5" fmla="*/ 115246 h 142"/>
                    <a:gd name="T6" fmla="*/ 53174 w 108"/>
                    <a:gd name="T7" fmla="*/ 6092 h 14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8"/>
                    <a:gd name="T13" fmla="*/ 0 h 142"/>
                    <a:gd name="T14" fmla="*/ 108 w 108"/>
                    <a:gd name="T15" fmla="*/ 142 h 14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8" h="142">
                      <a:moveTo>
                        <a:pt x="45" y="5"/>
                      </a:moveTo>
                      <a:cubicBezTo>
                        <a:pt x="68" y="0"/>
                        <a:pt x="108" y="47"/>
                        <a:pt x="59" y="94"/>
                      </a:cubicBezTo>
                      <a:cubicBezTo>
                        <a:pt x="9" y="142"/>
                        <a:pt x="20" y="123"/>
                        <a:pt x="15" y="94"/>
                      </a:cubicBezTo>
                      <a:cubicBezTo>
                        <a:pt x="10" y="66"/>
                        <a:pt x="0" y="15"/>
                        <a:pt x="45" y="5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84" name="Freeform 48"/>
                <p:cNvSpPr>
                  <a:spLocks noChangeArrowheads="1"/>
                </p:cNvSpPr>
                <p:nvPr/>
              </p:nvSpPr>
              <p:spPr bwMode="auto">
                <a:xfrm>
                  <a:off x="3124" y="2227"/>
                  <a:ext cx="144" cy="106"/>
                </a:xfrm>
                <a:custGeom>
                  <a:avLst/>
                  <a:gdLst>
                    <a:gd name="T0" fmla="*/ 70693 w 65"/>
                    <a:gd name="T1" fmla="*/ 2308 h 48"/>
                    <a:gd name="T2" fmla="*/ 2337 w 65"/>
                    <a:gd name="T3" fmla="*/ 46373 h 48"/>
                    <a:gd name="T4" fmla="*/ 59233 w 65"/>
                    <a:gd name="T5" fmla="*/ 41291 h 48"/>
                    <a:gd name="T6" fmla="*/ 70693 w 65"/>
                    <a:gd name="T7" fmla="*/ 2308 h 4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5"/>
                    <a:gd name="T13" fmla="*/ 0 h 48"/>
                    <a:gd name="T14" fmla="*/ 65 w 65"/>
                    <a:gd name="T15" fmla="*/ 48 h 4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5" h="48">
                      <a:moveTo>
                        <a:pt x="55" y="2"/>
                      </a:moveTo>
                      <a:cubicBezTo>
                        <a:pt x="55" y="2"/>
                        <a:pt x="11" y="10"/>
                        <a:pt x="2" y="37"/>
                      </a:cubicBezTo>
                      <a:cubicBezTo>
                        <a:pt x="0" y="43"/>
                        <a:pt x="37" y="48"/>
                        <a:pt x="46" y="33"/>
                      </a:cubicBezTo>
                      <a:cubicBezTo>
                        <a:pt x="56" y="18"/>
                        <a:pt x="65" y="0"/>
                        <a:pt x="55" y="2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85" name="Freeform 49"/>
                <p:cNvSpPr>
                  <a:spLocks noChangeArrowheads="1"/>
                </p:cNvSpPr>
                <p:nvPr/>
              </p:nvSpPr>
              <p:spPr bwMode="auto">
                <a:xfrm>
                  <a:off x="3070" y="2716"/>
                  <a:ext cx="152" cy="114"/>
                </a:xfrm>
                <a:custGeom>
                  <a:avLst/>
                  <a:gdLst>
                    <a:gd name="T0" fmla="*/ 84356 w 69"/>
                    <a:gd name="T1" fmla="*/ 0 h 52"/>
                    <a:gd name="T2" fmla="*/ 0 w 69"/>
                    <a:gd name="T3" fmla="*/ 60817 h 52"/>
                    <a:gd name="T4" fmla="*/ 47519 w 69"/>
                    <a:gd name="T5" fmla="*/ 12867 h 52"/>
                    <a:gd name="T6" fmla="*/ 84356 w 69"/>
                    <a:gd name="T7" fmla="*/ 0 h 5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9"/>
                    <a:gd name="T13" fmla="*/ 0 h 52"/>
                    <a:gd name="T14" fmla="*/ 69 w 69"/>
                    <a:gd name="T15" fmla="*/ 52 h 5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9" h="52">
                      <a:moveTo>
                        <a:pt x="69" y="0"/>
                      </a:moveTo>
                      <a:cubicBezTo>
                        <a:pt x="69" y="0"/>
                        <a:pt x="45" y="49"/>
                        <a:pt x="0" y="52"/>
                      </a:cubicBezTo>
                      <a:cubicBezTo>
                        <a:pt x="0" y="52"/>
                        <a:pt x="9" y="23"/>
                        <a:pt x="39" y="11"/>
                      </a:cubicBezTo>
                      <a:cubicBezTo>
                        <a:pt x="69" y="0"/>
                        <a:pt x="69" y="0"/>
                        <a:pt x="69" y="0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86" name="Freeform 50"/>
                <p:cNvSpPr>
                  <a:spLocks noChangeArrowheads="1"/>
                </p:cNvSpPr>
                <p:nvPr/>
              </p:nvSpPr>
              <p:spPr bwMode="auto">
                <a:xfrm>
                  <a:off x="3059" y="2799"/>
                  <a:ext cx="191" cy="110"/>
                </a:xfrm>
                <a:custGeom>
                  <a:avLst/>
                  <a:gdLst>
                    <a:gd name="T0" fmla="*/ 4951 w 87"/>
                    <a:gd name="T1" fmla="*/ 33924 h 50"/>
                    <a:gd name="T2" fmla="*/ 32900 w 87"/>
                    <a:gd name="T3" fmla="*/ 50345 h 50"/>
                    <a:gd name="T4" fmla="*/ 103032 w 87"/>
                    <a:gd name="T5" fmla="*/ 0 h 50"/>
                    <a:gd name="T6" fmla="*/ 34727 w 87"/>
                    <a:gd name="T7" fmla="*/ 24171 h 50"/>
                    <a:gd name="T8" fmla="*/ 4951 w 87"/>
                    <a:gd name="T9" fmla="*/ 33924 h 5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7"/>
                    <a:gd name="T16" fmla="*/ 0 h 50"/>
                    <a:gd name="T17" fmla="*/ 87 w 87"/>
                    <a:gd name="T18" fmla="*/ 50 h 5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7" h="50">
                      <a:moveTo>
                        <a:pt x="4" y="28"/>
                      </a:moveTo>
                      <a:cubicBezTo>
                        <a:pt x="4" y="28"/>
                        <a:pt x="10" y="50"/>
                        <a:pt x="28" y="42"/>
                      </a:cubicBezTo>
                      <a:cubicBezTo>
                        <a:pt x="45" y="34"/>
                        <a:pt x="78" y="9"/>
                        <a:pt x="87" y="0"/>
                      </a:cubicBezTo>
                      <a:cubicBezTo>
                        <a:pt x="87" y="0"/>
                        <a:pt x="43" y="19"/>
                        <a:pt x="29" y="20"/>
                      </a:cubicBezTo>
                      <a:cubicBezTo>
                        <a:pt x="15" y="21"/>
                        <a:pt x="0" y="19"/>
                        <a:pt x="4" y="28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87" name="Freeform 51"/>
                <p:cNvSpPr>
                  <a:spLocks noChangeArrowheads="1"/>
                </p:cNvSpPr>
                <p:nvPr/>
              </p:nvSpPr>
              <p:spPr bwMode="auto">
                <a:xfrm>
                  <a:off x="3744" y="2146"/>
                  <a:ext cx="114" cy="679"/>
                </a:xfrm>
                <a:custGeom>
                  <a:avLst/>
                  <a:gdLst>
                    <a:gd name="T0" fmla="*/ 0 w 52"/>
                    <a:gd name="T1" fmla="*/ 0 h 309"/>
                    <a:gd name="T2" fmla="*/ 25532 w 52"/>
                    <a:gd name="T3" fmla="*/ 98971 h 309"/>
                    <a:gd name="T4" fmla="*/ 32663 w 52"/>
                    <a:gd name="T5" fmla="*/ 283257 h 309"/>
                    <a:gd name="T6" fmla="*/ 19744 w 52"/>
                    <a:gd name="T7" fmla="*/ 369128 h 309"/>
                    <a:gd name="T8" fmla="*/ 43285 w 52"/>
                    <a:gd name="T9" fmla="*/ 296336 h 309"/>
                    <a:gd name="T10" fmla="*/ 60817 w 52"/>
                    <a:gd name="T11" fmla="*/ 237558 h 309"/>
                    <a:gd name="T12" fmla="*/ 60817 w 52"/>
                    <a:gd name="T13" fmla="*/ 130381 h 309"/>
                    <a:gd name="T14" fmla="*/ 0 w 52"/>
                    <a:gd name="T15" fmla="*/ 0 h 30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52"/>
                    <a:gd name="T25" fmla="*/ 0 h 309"/>
                    <a:gd name="T26" fmla="*/ 52 w 52"/>
                    <a:gd name="T27" fmla="*/ 309 h 309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52" h="309">
                      <a:moveTo>
                        <a:pt x="0" y="0"/>
                      </a:moveTo>
                      <a:cubicBezTo>
                        <a:pt x="0" y="0"/>
                        <a:pt x="9" y="55"/>
                        <a:pt x="22" y="83"/>
                      </a:cubicBezTo>
                      <a:cubicBezTo>
                        <a:pt x="36" y="110"/>
                        <a:pt x="42" y="218"/>
                        <a:pt x="28" y="237"/>
                      </a:cubicBezTo>
                      <a:cubicBezTo>
                        <a:pt x="13" y="256"/>
                        <a:pt x="15" y="288"/>
                        <a:pt x="17" y="309"/>
                      </a:cubicBezTo>
                      <a:cubicBezTo>
                        <a:pt x="17" y="309"/>
                        <a:pt x="18" y="262"/>
                        <a:pt x="37" y="248"/>
                      </a:cubicBezTo>
                      <a:cubicBezTo>
                        <a:pt x="37" y="248"/>
                        <a:pt x="36" y="207"/>
                        <a:pt x="52" y="199"/>
                      </a:cubicBezTo>
                      <a:cubicBezTo>
                        <a:pt x="52" y="199"/>
                        <a:pt x="26" y="135"/>
                        <a:pt x="52" y="109"/>
                      </a:cubicBezTo>
                      <a:cubicBezTo>
                        <a:pt x="52" y="109"/>
                        <a:pt x="13" y="69"/>
                        <a:pt x="0" y="0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88" name="Freeform 52"/>
                <p:cNvSpPr>
                  <a:spLocks noChangeArrowheads="1"/>
                </p:cNvSpPr>
                <p:nvPr/>
              </p:nvSpPr>
              <p:spPr bwMode="auto">
                <a:xfrm>
                  <a:off x="3570" y="2176"/>
                  <a:ext cx="251" cy="689"/>
                </a:xfrm>
                <a:custGeom>
                  <a:avLst/>
                  <a:gdLst>
                    <a:gd name="T0" fmla="*/ 65707 w 114"/>
                    <a:gd name="T1" fmla="*/ 0 h 313"/>
                    <a:gd name="T2" fmla="*/ 97269 w 114"/>
                    <a:gd name="T3" fmla="*/ 85907 h 313"/>
                    <a:gd name="T4" fmla="*/ 93764 w 114"/>
                    <a:gd name="T5" fmla="*/ 260744 h 313"/>
                    <a:gd name="T6" fmla="*/ 73017 w 114"/>
                    <a:gd name="T7" fmla="*/ 379877 h 313"/>
                    <a:gd name="T8" fmla="*/ 0 w 114"/>
                    <a:gd name="T9" fmla="*/ 315296 h 313"/>
                    <a:gd name="T10" fmla="*/ 17088 w 114"/>
                    <a:gd name="T11" fmla="*/ 283963 h 313"/>
                    <a:gd name="T12" fmla="*/ 32597 w 114"/>
                    <a:gd name="T13" fmla="*/ 202868 h 313"/>
                    <a:gd name="T14" fmla="*/ 5027 w 114"/>
                    <a:gd name="T15" fmla="*/ 152786 h 313"/>
                    <a:gd name="T16" fmla="*/ 32597 w 114"/>
                    <a:gd name="T17" fmla="*/ 96907 h 313"/>
                    <a:gd name="T18" fmla="*/ 65707 w 114"/>
                    <a:gd name="T19" fmla="*/ 0 h 313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14"/>
                    <a:gd name="T31" fmla="*/ 0 h 313"/>
                    <a:gd name="T32" fmla="*/ 114 w 114"/>
                    <a:gd name="T33" fmla="*/ 313 h 313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14" h="313">
                      <a:moveTo>
                        <a:pt x="54" y="0"/>
                      </a:moveTo>
                      <a:cubicBezTo>
                        <a:pt x="54" y="0"/>
                        <a:pt x="70" y="55"/>
                        <a:pt x="80" y="71"/>
                      </a:cubicBezTo>
                      <a:cubicBezTo>
                        <a:pt x="90" y="87"/>
                        <a:pt x="114" y="169"/>
                        <a:pt x="77" y="215"/>
                      </a:cubicBezTo>
                      <a:cubicBezTo>
                        <a:pt x="41" y="261"/>
                        <a:pt x="60" y="313"/>
                        <a:pt x="60" y="313"/>
                      </a:cubicBezTo>
                      <a:cubicBezTo>
                        <a:pt x="0" y="260"/>
                        <a:pt x="0" y="260"/>
                        <a:pt x="0" y="260"/>
                      </a:cubicBezTo>
                      <a:cubicBezTo>
                        <a:pt x="0" y="260"/>
                        <a:pt x="1" y="240"/>
                        <a:pt x="14" y="234"/>
                      </a:cubicBezTo>
                      <a:cubicBezTo>
                        <a:pt x="26" y="227"/>
                        <a:pt x="34" y="190"/>
                        <a:pt x="27" y="167"/>
                      </a:cubicBezTo>
                      <a:cubicBezTo>
                        <a:pt x="20" y="144"/>
                        <a:pt x="4" y="126"/>
                        <a:pt x="4" y="126"/>
                      </a:cubicBezTo>
                      <a:cubicBezTo>
                        <a:pt x="4" y="126"/>
                        <a:pt x="23" y="102"/>
                        <a:pt x="27" y="80"/>
                      </a:cubicBezTo>
                      <a:cubicBezTo>
                        <a:pt x="30" y="58"/>
                        <a:pt x="37" y="9"/>
                        <a:pt x="54" y="0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89" name="Freeform 53"/>
                <p:cNvSpPr>
                  <a:spLocks noChangeArrowheads="1"/>
                </p:cNvSpPr>
                <p:nvPr/>
              </p:nvSpPr>
              <p:spPr bwMode="auto">
                <a:xfrm>
                  <a:off x="3500" y="2477"/>
                  <a:ext cx="109" cy="267"/>
                </a:xfrm>
                <a:custGeom>
                  <a:avLst/>
                  <a:gdLst>
                    <a:gd name="T0" fmla="*/ 33286 w 50"/>
                    <a:gd name="T1" fmla="*/ 0 h 121"/>
                    <a:gd name="T2" fmla="*/ 51949 w 50"/>
                    <a:gd name="T3" fmla="*/ 63347 h 121"/>
                    <a:gd name="T4" fmla="*/ 25550 w 50"/>
                    <a:gd name="T5" fmla="*/ 150096 h 121"/>
                    <a:gd name="T6" fmla="*/ 0 w 50"/>
                    <a:gd name="T7" fmla="*/ 132767 h 121"/>
                    <a:gd name="T8" fmla="*/ 4724 w 50"/>
                    <a:gd name="T9" fmla="*/ 71834 h 121"/>
                    <a:gd name="T10" fmla="*/ 33286 w 50"/>
                    <a:gd name="T11" fmla="*/ 0 h 1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0"/>
                    <a:gd name="T19" fmla="*/ 0 h 121"/>
                    <a:gd name="T20" fmla="*/ 50 w 50"/>
                    <a:gd name="T21" fmla="*/ 121 h 1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0" h="121">
                      <a:moveTo>
                        <a:pt x="30" y="0"/>
                      </a:moveTo>
                      <a:cubicBezTo>
                        <a:pt x="30" y="0"/>
                        <a:pt x="50" y="26"/>
                        <a:pt x="47" y="51"/>
                      </a:cubicBezTo>
                      <a:cubicBezTo>
                        <a:pt x="45" y="75"/>
                        <a:pt x="22" y="102"/>
                        <a:pt x="23" y="121"/>
                      </a:cubicBezTo>
                      <a:cubicBezTo>
                        <a:pt x="0" y="107"/>
                        <a:pt x="0" y="107"/>
                        <a:pt x="0" y="107"/>
                      </a:cubicBezTo>
                      <a:cubicBezTo>
                        <a:pt x="0" y="107"/>
                        <a:pt x="14" y="70"/>
                        <a:pt x="4" y="58"/>
                      </a:cubicBezTo>
                      <a:cubicBezTo>
                        <a:pt x="4" y="58"/>
                        <a:pt x="11" y="22"/>
                        <a:pt x="30" y="0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90" name="Freeform 54"/>
                <p:cNvSpPr>
                  <a:spLocks noChangeArrowheads="1"/>
                </p:cNvSpPr>
                <p:nvPr/>
              </p:nvSpPr>
              <p:spPr bwMode="auto">
                <a:xfrm>
                  <a:off x="3423" y="2616"/>
                  <a:ext cx="81" cy="95"/>
                </a:xfrm>
                <a:custGeom>
                  <a:avLst/>
                  <a:gdLst>
                    <a:gd name="T0" fmla="*/ 32220 w 37"/>
                    <a:gd name="T1" fmla="*/ 0 h 43"/>
                    <a:gd name="T2" fmla="*/ 26301 w 37"/>
                    <a:gd name="T3" fmla="*/ 53960 h 43"/>
                    <a:gd name="T4" fmla="*/ 0 w 37"/>
                    <a:gd name="T5" fmla="*/ 53960 h 43"/>
                    <a:gd name="T6" fmla="*/ 32220 w 37"/>
                    <a:gd name="T7" fmla="*/ 0 h 4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7"/>
                    <a:gd name="T13" fmla="*/ 0 h 43"/>
                    <a:gd name="T14" fmla="*/ 37 w 37"/>
                    <a:gd name="T15" fmla="*/ 43 h 43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7" h="43">
                      <a:moveTo>
                        <a:pt x="28" y="0"/>
                      </a:moveTo>
                      <a:cubicBezTo>
                        <a:pt x="28" y="0"/>
                        <a:pt x="37" y="27"/>
                        <a:pt x="23" y="43"/>
                      </a:cubicBezTo>
                      <a:cubicBezTo>
                        <a:pt x="23" y="43"/>
                        <a:pt x="10" y="39"/>
                        <a:pt x="0" y="43"/>
                      </a:cubicBezTo>
                      <a:cubicBezTo>
                        <a:pt x="0" y="43"/>
                        <a:pt x="17" y="9"/>
                        <a:pt x="28" y="0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91" name="Freeform 55"/>
                <p:cNvSpPr>
                  <a:spLocks noChangeArrowheads="1"/>
                </p:cNvSpPr>
                <p:nvPr/>
              </p:nvSpPr>
              <p:spPr bwMode="auto">
                <a:xfrm>
                  <a:off x="3340" y="2779"/>
                  <a:ext cx="414" cy="473"/>
                </a:xfrm>
                <a:custGeom>
                  <a:avLst/>
                  <a:gdLst>
                    <a:gd name="T0" fmla="*/ 29048 w 189"/>
                    <a:gd name="T1" fmla="*/ 42165 h 215"/>
                    <a:gd name="T2" fmla="*/ 73120 w 189"/>
                    <a:gd name="T3" fmla="*/ 219498 h 215"/>
                    <a:gd name="T4" fmla="*/ 185579 w 189"/>
                    <a:gd name="T5" fmla="*/ 209073 h 215"/>
                    <a:gd name="T6" fmla="*/ 166914 w 189"/>
                    <a:gd name="T7" fmla="*/ 56595 h 215"/>
                    <a:gd name="T8" fmla="*/ 29048 w 189"/>
                    <a:gd name="T9" fmla="*/ 42165 h 21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9"/>
                    <a:gd name="T16" fmla="*/ 0 h 215"/>
                    <a:gd name="T17" fmla="*/ 189 w 189"/>
                    <a:gd name="T18" fmla="*/ 215 h 21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9" h="215">
                      <a:moveTo>
                        <a:pt x="25" y="35"/>
                      </a:moveTo>
                      <a:cubicBezTo>
                        <a:pt x="0" y="71"/>
                        <a:pt x="17" y="150"/>
                        <a:pt x="63" y="182"/>
                      </a:cubicBezTo>
                      <a:cubicBezTo>
                        <a:pt x="108" y="215"/>
                        <a:pt x="135" y="208"/>
                        <a:pt x="160" y="173"/>
                      </a:cubicBezTo>
                      <a:cubicBezTo>
                        <a:pt x="185" y="138"/>
                        <a:pt x="189" y="80"/>
                        <a:pt x="144" y="47"/>
                      </a:cubicBezTo>
                      <a:cubicBezTo>
                        <a:pt x="98" y="15"/>
                        <a:pt x="50" y="0"/>
                        <a:pt x="25" y="35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92" name="Freeform 56"/>
                <p:cNvSpPr>
                  <a:spLocks noChangeArrowheads="1"/>
                </p:cNvSpPr>
                <p:nvPr/>
              </p:nvSpPr>
              <p:spPr bwMode="auto">
                <a:xfrm>
                  <a:off x="1385" y="905"/>
                  <a:ext cx="3316" cy="2813"/>
                </a:xfrm>
                <a:custGeom>
                  <a:avLst/>
                  <a:gdLst>
                    <a:gd name="T0" fmla="*/ 376576 w 1511"/>
                    <a:gd name="T1" fmla="*/ 368415 h 1279"/>
                    <a:gd name="T2" fmla="*/ 262056 w 1511"/>
                    <a:gd name="T3" fmla="*/ 337296 h 1279"/>
                    <a:gd name="T4" fmla="*/ 344985 w 1511"/>
                    <a:gd name="T5" fmla="*/ 163746 h 1279"/>
                    <a:gd name="T6" fmla="*/ 176073 w 1511"/>
                    <a:gd name="T7" fmla="*/ 372396 h 1279"/>
                    <a:gd name="T8" fmla="*/ 52169 w 1511"/>
                    <a:gd name="T9" fmla="*/ 695794 h 1279"/>
                    <a:gd name="T10" fmla="*/ 97841 w 1511"/>
                    <a:gd name="T11" fmla="*/ 879242 h 1279"/>
                    <a:gd name="T12" fmla="*/ 330211 w 1511"/>
                    <a:gd name="T13" fmla="*/ 787451 h 1279"/>
                    <a:gd name="T14" fmla="*/ 413135 w 1511"/>
                    <a:gd name="T15" fmla="*/ 1061031 h 1279"/>
                    <a:gd name="T16" fmla="*/ 237262 w 1511"/>
                    <a:gd name="T17" fmla="*/ 867347 h 1279"/>
                    <a:gd name="T18" fmla="*/ 76966 w 1511"/>
                    <a:gd name="T19" fmla="*/ 1015163 h 1279"/>
                    <a:gd name="T20" fmla="*/ 173826 w 1511"/>
                    <a:gd name="T21" fmla="*/ 1166715 h 1279"/>
                    <a:gd name="T22" fmla="*/ 213490 w 1511"/>
                    <a:gd name="T23" fmla="*/ 1363194 h 1279"/>
                    <a:gd name="T24" fmla="*/ 512086 w 1511"/>
                    <a:gd name="T25" fmla="*/ 1497926 h 1279"/>
                    <a:gd name="T26" fmla="*/ 732248 w 1511"/>
                    <a:gd name="T27" fmla="*/ 1292238 h 1279"/>
                    <a:gd name="T28" fmla="*/ 792590 w 1511"/>
                    <a:gd name="T29" fmla="*/ 1149842 h 1279"/>
                    <a:gd name="T30" fmla="*/ 765142 w 1511"/>
                    <a:gd name="T31" fmla="*/ 1111502 h 1279"/>
                    <a:gd name="T32" fmla="*/ 896261 w 1511"/>
                    <a:gd name="T33" fmla="*/ 1094626 h 1279"/>
                    <a:gd name="T34" fmla="*/ 1004939 w 1511"/>
                    <a:gd name="T35" fmla="*/ 1105480 h 1279"/>
                    <a:gd name="T36" fmla="*/ 1010996 w 1511"/>
                    <a:gd name="T37" fmla="*/ 1128481 h 1279"/>
                    <a:gd name="T38" fmla="*/ 1057936 w 1511"/>
                    <a:gd name="T39" fmla="*/ 1301970 h 1279"/>
                    <a:gd name="T40" fmla="*/ 1286803 w 1511"/>
                    <a:gd name="T41" fmla="*/ 1493162 h 1279"/>
                    <a:gd name="T42" fmla="*/ 1558724 w 1511"/>
                    <a:gd name="T43" fmla="*/ 1381315 h 1279"/>
                    <a:gd name="T44" fmla="*/ 1585399 w 1511"/>
                    <a:gd name="T45" fmla="*/ 1195686 h 1279"/>
                    <a:gd name="T46" fmla="*/ 1623723 w 1511"/>
                    <a:gd name="T47" fmla="*/ 1073220 h 1279"/>
                    <a:gd name="T48" fmla="*/ 1618853 w 1511"/>
                    <a:gd name="T49" fmla="*/ 861339 h 1279"/>
                    <a:gd name="T50" fmla="*/ 1357967 w 1511"/>
                    <a:gd name="T51" fmla="*/ 1077425 h 1279"/>
                    <a:gd name="T52" fmla="*/ 1456973 w 1511"/>
                    <a:gd name="T53" fmla="*/ 780195 h 1279"/>
                    <a:gd name="T54" fmla="*/ 1629534 w 1511"/>
                    <a:gd name="T55" fmla="*/ 843113 h 1279"/>
                    <a:gd name="T56" fmla="*/ 1714695 w 1511"/>
                    <a:gd name="T57" fmla="*/ 675604 h 1279"/>
                    <a:gd name="T58" fmla="*/ 1576404 w 1511"/>
                    <a:gd name="T59" fmla="*/ 372396 h 1279"/>
                    <a:gd name="T60" fmla="*/ 1427344 w 1511"/>
                    <a:gd name="T61" fmla="*/ 161540 h 1279"/>
                    <a:gd name="T62" fmla="*/ 1418276 w 1511"/>
                    <a:gd name="T63" fmla="*/ 305942 h 1279"/>
                    <a:gd name="T64" fmla="*/ 1509248 w 1511"/>
                    <a:gd name="T65" fmla="*/ 343309 h 1279"/>
                    <a:gd name="T66" fmla="*/ 1357967 w 1511"/>
                    <a:gd name="T67" fmla="*/ 362402 h 1279"/>
                    <a:gd name="T68" fmla="*/ 1389812 w 1511"/>
                    <a:gd name="T69" fmla="*/ 229991 h 1279"/>
                    <a:gd name="T70" fmla="*/ 1390793 w 1511"/>
                    <a:gd name="T71" fmla="*/ 104571 h 1279"/>
                    <a:gd name="T72" fmla="*/ 1213737 w 1511"/>
                    <a:gd name="T73" fmla="*/ 52948 h 1279"/>
                    <a:gd name="T74" fmla="*/ 899518 w 1511"/>
                    <a:gd name="T75" fmla="*/ 120433 h 1279"/>
                    <a:gd name="T76" fmla="*/ 970537 w 1511"/>
                    <a:gd name="T77" fmla="*/ 419003 h 1279"/>
                    <a:gd name="T78" fmla="*/ 929092 w 1511"/>
                    <a:gd name="T79" fmla="*/ 639475 h 1279"/>
                    <a:gd name="T80" fmla="*/ 830141 w 1511"/>
                    <a:gd name="T81" fmla="*/ 646537 h 1279"/>
                    <a:gd name="T82" fmla="*/ 859717 w 1511"/>
                    <a:gd name="T83" fmla="*/ 559138 h 1279"/>
                    <a:gd name="T84" fmla="*/ 860729 w 1511"/>
                    <a:gd name="T85" fmla="*/ 304442 h 1279"/>
                    <a:gd name="T86" fmla="*/ 632746 w 1511"/>
                    <a:gd name="T87" fmla="*/ 107305 h 1279"/>
                    <a:gd name="T88" fmla="*/ 457920 w 1511"/>
                    <a:gd name="T89" fmla="*/ 100058 h 1279"/>
                    <a:gd name="T90" fmla="*/ 346003 w 1511"/>
                    <a:gd name="T91" fmla="*/ 162532 h 1279"/>
                    <a:gd name="T92" fmla="*/ 423820 w 1511"/>
                    <a:gd name="T93" fmla="*/ 310475 h 1279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w 1511"/>
                    <a:gd name="T142" fmla="*/ 0 h 1279"/>
                    <a:gd name="T143" fmla="*/ 1511 w 1511"/>
                    <a:gd name="T144" fmla="*/ 1279 h 1279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T141" t="T142" r="T143" b="T144"/>
                  <a:pathLst>
                    <a:path w="1511" h="1279">
                      <a:moveTo>
                        <a:pt x="371" y="271"/>
                      </a:moveTo>
                      <a:cubicBezTo>
                        <a:pt x="394" y="303"/>
                        <a:pt x="352" y="309"/>
                        <a:pt x="319" y="306"/>
                      </a:cubicBezTo>
                      <a:cubicBezTo>
                        <a:pt x="282" y="303"/>
                        <a:pt x="313" y="336"/>
                        <a:pt x="309" y="359"/>
                      </a:cubicBezTo>
                      <a:cubicBezTo>
                        <a:pt x="299" y="418"/>
                        <a:pt x="207" y="272"/>
                        <a:pt x="222" y="280"/>
                      </a:cubicBezTo>
                      <a:cubicBezTo>
                        <a:pt x="238" y="288"/>
                        <a:pt x="265" y="279"/>
                        <a:pt x="308" y="253"/>
                      </a:cubicBezTo>
                      <a:cubicBezTo>
                        <a:pt x="351" y="226"/>
                        <a:pt x="292" y="136"/>
                        <a:pt x="292" y="136"/>
                      </a:cubicBezTo>
                      <a:cubicBezTo>
                        <a:pt x="292" y="136"/>
                        <a:pt x="280" y="121"/>
                        <a:pt x="243" y="140"/>
                      </a:cubicBezTo>
                      <a:cubicBezTo>
                        <a:pt x="207" y="160"/>
                        <a:pt x="76" y="194"/>
                        <a:pt x="149" y="309"/>
                      </a:cubicBezTo>
                      <a:cubicBezTo>
                        <a:pt x="149" y="309"/>
                        <a:pt x="73" y="249"/>
                        <a:pt x="49" y="387"/>
                      </a:cubicBezTo>
                      <a:cubicBezTo>
                        <a:pt x="26" y="524"/>
                        <a:pt x="6" y="560"/>
                        <a:pt x="44" y="578"/>
                      </a:cubicBezTo>
                      <a:cubicBezTo>
                        <a:pt x="44" y="578"/>
                        <a:pt x="8" y="602"/>
                        <a:pt x="26" y="640"/>
                      </a:cubicBezTo>
                      <a:cubicBezTo>
                        <a:pt x="44" y="678"/>
                        <a:pt x="0" y="752"/>
                        <a:pt x="83" y="730"/>
                      </a:cubicBezTo>
                      <a:cubicBezTo>
                        <a:pt x="149" y="700"/>
                        <a:pt x="192" y="660"/>
                        <a:pt x="192" y="660"/>
                      </a:cubicBezTo>
                      <a:cubicBezTo>
                        <a:pt x="224" y="685"/>
                        <a:pt x="263" y="666"/>
                        <a:pt x="280" y="654"/>
                      </a:cubicBezTo>
                      <a:cubicBezTo>
                        <a:pt x="266" y="671"/>
                        <a:pt x="266" y="711"/>
                        <a:pt x="286" y="741"/>
                      </a:cubicBezTo>
                      <a:cubicBezTo>
                        <a:pt x="310" y="776"/>
                        <a:pt x="289" y="816"/>
                        <a:pt x="350" y="881"/>
                      </a:cubicBezTo>
                      <a:cubicBezTo>
                        <a:pt x="398" y="931"/>
                        <a:pt x="319" y="913"/>
                        <a:pt x="299" y="856"/>
                      </a:cubicBezTo>
                      <a:cubicBezTo>
                        <a:pt x="279" y="799"/>
                        <a:pt x="252" y="746"/>
                        <a:pt x="201" y="720"/>
                      </a:cubicBezTo>
                      <a:cubicBezTo>
                        <a:pt x="149" y="693"/>
                        <a:pt x="87" y="737"/>
                        <a:pt x="87" y="737"/>
                      </a:cubicBezTo>
                      <a:cubicBezTo>
                        <a:pt x="87" y="737"/>
                        <a:pt x="32" y="777"/>
                        <a:pt x="65" y="843"/>
                      </a:cubicBezTo>
                      <a:cubicBezTo>
                        <a:pt x="99" y="909"/>
                        <a:pt x="107" y="895"/>
                        <a:pt x="131" y="899"/>
                      </a:cubicBezTo>
                      <a:cubicBezTo>
                        <a:pt x="131" y="899"/>
                        <a:pt x="109" y="947"/>
                        <a:pt x="147" y="969"/>
                      </a:cubicBezTo>
                      <a:cubicBezTo>
                        <a:pt x="185" y="991"/>
                        <a:pt x="143" y="1039"/>
                        <a:pt x="179" y="1051"/>
                      </a:cubicBezTo>
                      <a:cubicBezTo>
                        <a:pt x="179" y="1051"/>
                        <a:pt x="111" y="1102"/>
                        <a:pt x="181" y="1132"/>
                      </a:cubicBezTo>
                      <a:cubicBezTo>
                        <a:pt x="251" y="1162"/>
                        <a:pt x="235" y="1216"/>
                        <a:pt x="279" y="1182"/>
                      </a:cubicBezTo>
                      <a:cubicBezTo>
                        <a:pt x="279" y="1182"/>
                        <a:pt x="267" y="1258"/>
                        <a:pt x="434" y="1244"/>
                      </a:cubicBezTo>
                      <a:cubicBezTo>
                        <a:pt x="602" y="1230"/>
                        <a:pt x="630" y="1200"/>
                        <a:pt x="566" y="1156"/>
                      </a:cubicBezTo>
                      <a:cubicBezTo>
                        <a:pt x="566" y="1156"/>
                        <a:pt x="636" y="1144"/>
                        <a:pt x="620" y="1073"/>
                      </a:cubicBezTo>
                      <a:cubicBezTo>
                        <a:pt x="604" y="1001"/>
                        <a:pt x="620" y="1025"/>
                        <a:pt x="652" y="1021"/>
                      </a:cubicBezTo>
                      <a:cubicBezTo>
                        <a:pt x="683" y="1017"/>
                        <a:pt x="689" y="973"/>
                        <a:pt x="671" y="955"/>
                      </a:cubicBezTo>
                      <a:cubicBezTo>
                        <a:pt x="667" y="951"/>
                        <a:pt x="657" y="942"/>
                        <a:pt x="646" y="933"/>
                      </a:cubicBezTo>
                      <a:cubicBezTo>
                        <a:pt x="646" y="933"/>
                        <a:pt x="629" y="924"/>
                        <a:pt x="648" y="923"/>
                      </a:cubicBezTo>
                      <a:cubicBezTo>
                        <a:pt x="667" y="923"/>
                        <a:pt x="712" y="927"/>
                        <a:pt x="719" y="907"/>
                      </a:cubicBezTo>
                      <a:cubicBezTo>
                        <a:pt x="719" y="907"/>
                        <a:pt x="734" y="929"/>
                        <a:pt x="759" y="909"/>
                      </a:cubicBezTo>
                      <a:cubicBezTo>
                        <a:pt x="759" y="909"/>
                        <a:pt x="782" y="924"/>
                        <a:pt x="799" y="915"/>
                      </a:cubicBezTo>
                      <a:cubicBezTo>
                        <a:pt x="799" y="915"/>
                        <a:pt x="824" y="932"/>
                        <a:pt x="851" y="918"/>
                      </a:cubicBezTo>
                      <a:cubicBezTo>
                        <a:pt x="874" y="906"/>
                        <a:pt x="882" y="924"/>
                        <a:pt x="870" y="930"/>
                      </a:cubicBezTo>
                      <a:cubicBezTo>
                        <a:pt x="865" y="933"/>
                        <a:pt x="860" y="935"/>
                        <a:pt x="856" y="937"/>
                      </a:cubicBezTo>
                      <a:cubicBezTo>
                        <a:pt x="824" y="951"/>
                        <a:pt x="824" y="1012"/>
                        <a:pt x="874" y="1025"/>
                      </a:cubicBezTo>
                      <a:cubicBezTo>
                        <a:pt x="924" y="1037"/>
                        <a:pt x="897" y="1053"/>
                        <a:pt x="896" y="1081"/>
                      </a:cubicBezTo>
                      <a:cubicBezTo>
                        <a:pt x="896" y="1109"/>
                        <a:pt x="918" y="1148"/>
                        <a:pt x="961" y="1149"/>
                      </a:cubicBezTo>
                      <a:cubicBezTo>
                        <a:pt x="961" y="1149"/>
                        <a:pt x="901" y="1279"/>
                        <a:pt x="1090" y="1240"/>
                      </a:cubicBezTo>
                      <a:cubicBezTo>
                        <a:pt x="1227" y="1212"/>
                        <a:pt x="1235" y="1208"/>
                        <a:pt x="1231" y="1153"/>
                      </a:cubicBezTo>
                      <a:cubicBezTo>
                        <a:pt x="1231" y="1153"/>
                        <a:pt x="1242" y="1233"/>
                        <a:pt x="1320" y="1147"/>
                      </a:cubicBezTo>
                      <a:cubicBezTo>
                        <a:pt x="1399" y="1060"/>
                        <a:pt x="1359" y="1049"/>
                        <a:pt x="1316" y="1045"/>
                      </a:cubicBezTo>
                      <a:cubicBezTo>
                        <a:pt x="1316" y="1045"/>
                        <a:pt x="1352" y="1037"/>
                        <a:pt x="1343" y="993"/>
                      </a:cubicBezTo>
                      <a:cubicBezTo>
                        <a:pt x="1334" y="949"/>
                        <a:pt x="1350" y="945"/>
                        <a:pt x="1374" y="928"/>
                      </a:cubicBezTo>
                      <a:cubicBezTo>
                        <a:pt x="1397" y="911"/>
                        <a:pt x="1382" y="894"/>
                        <a:pt x="1375" y="891"/>
                      </a:cubicBezTo>
                      <a:cubicBezTo>
                        <a:pt x="1382" y="893"/>
                        <a:pt x="1439" y="906"/>
                        <a:pt x="1463" y="813"/>
                      </a:cubicBezTo>
                      <a:cubicBezTo>
                        <a:pt x="1488" y="715"/>
                        <a:pt x="1412" y="729"/>
                        <a:pt x="1371" y="715"/>
                      </a:cubicBezTo>
                      <a:cubicBezTo>
                        <a:pt x="1330" y="700"/>
                        <a:pt x="1258" y="719"/>
                        <a:pt x="1226" y="804"/>
                      </a:cubicBezTo>
                      <a:cubicBezTo>
                        <a:pt x="1194" y="889"/>
                        <a:pt x="1175" y="925"/>
                        <a:pt x="1150" y="895"/>
                      </a:cubicBezTo>
                      <a:cubicBezTo>
                        <a:pt x="1124" y="864"/>
                        <a:pt x="1211" y="867"/>
                        <a:pt x="1206" y="776"/>
                      </a:cubicBezTo>
                      <a:cubicBezTo>
                        <a:pt x="1200" y="685"/>
                        <a:pt x="1287" y="737"/>
                        <a:pt x="1234" y="648"/>
                      </a:cubicBezTo>
                      <a:cubicBezTo>
                        <a:pt x="1234" y="648"/>
                        <a:pt x="1279" y="703"/>
                        <a:pt x="1318" y="671"/>
                      </a:cubicBezTo>
                      <a:cubicBezTo>
                        <a:pt x="1318" y="671"/>
                        <a:pt x="1331" y="705"/>
                        <a:pt x="1380" y="700"/>
                      </a:cubicBezTo>
                      <a:cubicBezTo>
                        <a:pt x="1430" y="695"/>
                        <a:pt x="1466" y="771"/>
                        <a:pt x="1474" y="667"/>
                      </a:cubicBezTo>
                      <a:cubicBezTo>
                        <a:pt x="1482" y="563"/>
                        <a:pt x="1478" y="559"/>
                        <a:pt x="1452" y="561"/>
                      </a:cubicBezTo>
                      <a:cubicBezTo>
                        <a:pt x="1452" y="561"/>
                        <a:pt x="1511" y="544"/>
                        <a:pt x="1468" y="451"/>
                      </a:cubicBezTo>
                      <a:cubicBezTo>
                        <a:pt x="1426" y="357"/>
                        <a:pt x="1444" y="232"/>
                        <a:pt x="1335" y="309"/>
                      </a:cubicBezTo>
                      <a:cubicBezTo>
                        <a:pt x="1335" y="309"/>
                        <a:pt x="1445" y="222"/>
                        <a:pt x="1311" y="163"/>
                      </a:cubicBezTo>
                      <a:cubicBezTo>
                        <a:pt x="1287" y="152"/>
                        <a:pt x="1243" y="88"/>
                        <a:pt x="1209" y="134"/>
                      </a:cubicBezTo>
                      <a:cubicBezTo>
                        <a:pt x="1209" y="134"/>
                        <a:pt x="1183" y="170"/>
                        <a:pt x="1181" y="192"/>
                      </a:cubicBezTo>
                      <a:cubicBezTo>
                        <a:pt x="1179" y="214"/>
                        <a:pt x="1168" y="252"/>
                        <a:pt x="1201" y="254"/>
                      </a:cubicBezTo>
                      <a:cubicBezTo>
                        <a:pt x="1233" y="256"/>
                        <a:pt x="1222" y="276"/>
                        <a:pt x="1243" y="276"/>
                      </a:cubicBezTo>
                      <a:cubicBezTo>
                        <a:pt x="1264" y="275"/>
                        <a:pt x="1306" y="240"/>
                        <a:pt x="1278" y="285"/>
                      </a:cubicBezTo>
                      <a:cubicBezTo>
                        <a:pt x="1249" y="330"/>
                        <a:pt x="1162" y="427"/>
                        <a:pt x="1198" y="325"/>
                      </a:cubicBezTo>
                      <a:cubicBezTo>
                        <a:pt x="1208" y="298"/>
                        <a:pt x="1184" y="296"/>
                        <a:pt x="1150" y="301"/>
                      </a:cubicBezTo>
                      <a:cubicBezTo>
                        <a:pt x="1116" y="305"/>
                        <a:pt x="1123" y="266"/>
                        <a:pt x="1157" y="236"/>
                      </a:cubicBezTo>
                      <a:cubicBezTo>
                        <a:pt x="1165" y="228"/>
                        <a:pt x="1174" y="211"/>
                        <a:pt x="1177" y="191"/>
                      </a:cubicBezTo>
                      <a:cubicBezTo>
                        <a:pt x="1180" y="170"/>
                        <a:pt x="1207" y="132"/>
                        <a:pt x="1207" y="132"/>
                      </a:cubicBezTo>
                      <a:cubicBezTo>
                        <a:pt x="1207" y="132"/>
                        <a:pt x="1240" y="91"/>
                        <a:pt x="1178" y="87"/>
                      </a:cubicBezTo>
                      <a:cubicBezTo>
                        <a:pt x="1156" y="85"/>
                        <a:pt x="1135" y="45"/>
                        <a:pt x="1103" y="88"/>
                      </a:cubicBezTo>
                      <a:cubicBezTo>
                        <a:pt x="1103" y="88"/>
                        <a:pt x="1116" y="33"/>
                        <a:pt x="1028" y="44"/>
                      </a:cubicBezTo>
                      <a:cubicBezTo>
                        <a:pt x="976" y="51"/>
                        <a:pt x="960" y="61"/>
                        <a:pt x="967" y="85"/>
                      </a:cubicBezTo>
                      <a:cubicBezTo>
                        <a:pt x="967" y="85"/>
                        <a:pt x="824" y="0"/>
                        <a:pt x="762" y="100"/>
                      </a:cubicBezTo>
                      <a:cubicBezTo>
                        <a:pt x="729" y="153"/>
                        <a:pt x="787" y="188"/>
                        <a:pt x="772" y="271"/>
                      </a:cubicBezTo>
                      <a:cubicBezTo>
                        <a:pt x="758" y="353"/>
                        <a:pt x="806" y="341"/>
                        <a:pt x="822" y="348"/>
                      </a:cubicBezTo>
                      <a:cubicBezTo>
                        <a:pt x="822" y="348"/>
                        <a:pt x="763" y="332"/>
                        <a:pt x="778" y="413"/>
                      </a:cubicBezTo>
                      <a:cubicBezTo>
                        <a:pt x="790" y="480"/>
                        <a:pt x="765" y="522"/>
                        <a:pt x="787" y="531"/>
                      </a:cubicBezTo>
                      <a:cubicBezTo>
                        <a:pt x="787" y="531"/>
                        <a:pt x="806" y="537"/>
                        <a:pt x="813" y="529"/>
                      </a:cubicBezTo>
                      <a:cubicBezTo>
                        <a:pt x="813" y="529"/>
                        <a:pt x="767" y="574"/>
                        <a:pt x="703" y="537"/>
                      </a:cubicBezTo>
                      <a:cubicBezTo>
                        <a:pt x="708" y="537"/>
                        <a:pt x="708" y="537"/>
                        <a:pt x="708" y="537"/>
                      </a:cubicBezTo>
                      <a:cubicBezTo>
                        <a:pt x="719" y="535"/>
                        <a:pt x="742" y="524"/>
                        <a:pt x="728" y="464"/>
                      </a:cubicBezTo>
                      <a:cubicBezTo>
                        <a:pt x="710" y="387"/>
                        <a:pt x="740" y="344"/>
                        <a:pt x="688" y="350"/>
                      </a:cubicBezTo>
                      <a:cubicBezTo>
                        <a:pt x="688" y="350"/>
                        <a:pt x="748" y="328"/>
                        <a:pt x="729" y="253"/>
                      </a:cubicBezTo>
                      <a:cubicBezTo>
                        <a:pt x="710" y="178"/>
                        <a:pt x="797" y="140"/>
                        <a:pt x="714" y="74"/>
                      </a:cubicBezTo>
                      <a:cubicBezTo>
                        <a:pt x="631" y="8"/>
                        <a:pt x="520" y="41"/>
                        <a:pt x="536" y="89"/>
                      </a:cubicBezTo>
                      <a:cubicBezTo>
                        <a:pt x="536" y="89"/>
                        <a:pt x="497" y="40"/>
                        <a:pt x="442" y="47"/>
                      </a:cubicBezTo>
                      <a:cubicBezTo>
                        <a:pt x="387" y="53"/>
                        <a:pt x="381" y="72"/>
                        <a:pt x="388" y="83"/>
                      </a:cubicBezTo>
                      <a:cubicBezTo>
                        <a:pt x="388" y="83"/>
                        <a:pt x="375" y="68"/>
                        <a:pt x="333" y="86"/>
                      </a:cubicBezTo>
                      <a:cubicBezTo>
                        <a:pt x="291" y="105"/>
                        <a:pt x="287" y="124"/>
                        <a:pt x="293" y="135"/>
                      </a:cubicBezTo>
                      <a:cubicBezTo>
                        <a:pt x="301" y="145"/>
                        <a:pt x="321" y="185"/>
                        <a:pt x="326" y="207"/>
                      </a:cubicBezTo>
                      <a:cubicBezTo>
                        <a:pt x="331" y="229"/>
                        <a:pt x="337" y="237"/>
                        <a:pt x="359" y="258"/>
                      </a:cubicBezTo>
                      <a:cubicBezTo>
                        <a:pt x="364" y="263"/>
                        <a:pt x="368" y="267"/>
                        <a:pt x="371" y="271"/>
                      </a:cubicBezTo>
                    </a:path>
                  </a:pathLst>
                </a:custGeom>
                <a:noFill/>
                <a:ln w="12600">
                  <a:solidFill>
                    <a:srgbClr val="333333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93" name="Freeform 57"/>
                <p:cNvSpPr>
                  <a:spLocks noChangeArrowheads="1"/>
                </p:cNvSpPr>
                <p:nvPr/>
              </p:nvSpPr>
              <p:spPr bwMode="auto">
                <a:xfrm>
                  <a:off x="3195" y="930"/>
                  <a:ext cx="871" cy="207"/>
                </a:xfrm>
                <a:custGeom>
                  <a:avLst/>
                  <a:gdLst>
                    <a:gd name="T0" fmla="*/ 459467 w 397"/>
                    <a:gd name="T1" fmla="*/ 114497 h 94"/>
                    <a:gd name="T2" fmla="*/ 427246 w 397"/>
                    <a:gd name="T3" fmla="*/ 58508 h 94"/>
                    <a:gd name="T4" fmla="*/ 340372 w 397"/>
                    <a:gd name="T5" fmla="*/ 54749 h 94"/>
                    <a:gd name="T6" fmla="*/ 301682 w 397"/>
                    <a:gd name="T7" fmla="*/ 16104 h 94"/>
                    <a:gd name="T8" fmla="*/ 196519 w 397"/>
                    <a:gd name="T9" fmla="*/ 41369 h 94"/>
                    <a:gd name="T10" fmla="*/ 0 w 397"/>
                    <a:gd name="T11" fmla="*/ 53716 h 9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97"/>
                    <a:gd name="T19" fmla="*/ 0 h 94"/>
                    <a:gd name="T20" fmla="*/ 397 w 397"/>
                    <a:gd name="T21" fmla="*/ 94 h 9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97" h="94">
                      <a:moveTo>
                        <a:pt x="390" y="94"/>
                      </a:moveTo>
                      <a:cubicBezTo>
                        <a:pt x="393" y="82"/>
                        <a:pt x="397" y="51"/>
                        <a:pt x="363" y="48"/>
                      </a:cubicBezTo>
                      <a:cubicBezTo>
                        <a:pt x="342" y="46"/>
                        <a:pt x="312" y="19"/>
                        <a:pt x="289" y="45"/>
                      </a:cubicBezTo>
                      <a:cubicBezTo>
                        <a:pt x="289" y="45"/>
                        <a:pt x="298" y="13"/>
                        <a:pt x="256" y="13"/>
                      </a:cubicBezTo>
                      <a:cubicBezTo>
                        <a:pt x="204" y="13"/>
                        <a:pt x="185" y="13"/>
                        <a:pt x="167" y="34"/>
                      </a:cubicBezTo>
                      <a:cubicBezTo>
                        <a:pt x="167" y="34"/>
                        <a:pt x="69" y="0"/>
                        <a:pt x="0" y="44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94" name="Freeform 58"/>
                <p:cNvSpPr>
                  <a:spLocks noChangeArrowheads="1"/>
                </p:cNvSpPr>
                <p:nvPr/>
              </p:nvSpPr>
              <p:spPr bwMode="auto">
                <a:xfrm>
                  <a:off x="3880" y="1473"/>
                  <a:ext cx="230" cy="187"/>
                </a:xfrm>
                <a:custGeom>
                  <a:avLst/>
                  <a:gdLst>
                    <a:gd name="T0" fmla="*/ 121950 w 105"/>
                    <a:gd name="T1" fmla="*/ 89584 h 85"/>
                    <a:gd name="T2" fmla="*/ 96539 w 105"/>
                    <a:gd name="T3" fmla="*/ 62566 h 85"/>
                    <a:gd name="T4" fmla="*/ 35157 w 105"/>
                    <a:gd name="T5" fmla="*/ 21998 h 85"/>
                    <a:gd name="T6" fmla="*/ 0 w 105"/>
                    <a:gd name="T7" fmla="*/ 0 h 8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5"/>
                    <a:gd name="T13" fmla="*/ 0 h 85"/>
                    <a:gd name="T14" fmla="*/ 105 w 105"/>
                    <a:gd name="T15" fmla="*/ 85 h 8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5" h="85">
                      <a:moveTo>
                        <a:pt x="105" y="74"/>
                      </a:moveTo>
                      <a:cubicBezTo>
                        <a:pt x="85" y="85"/>
                        <a:pt x="72" y="83"/>
                        <a:pt x="83" y="52"/>
                      </a:cubicBezTo>
                      <a:cubicBezTo>
                        <a:pt x="93" y="24"/>
                        <a:pt x="64" y="14"/>
                        <a:pt x="30" y="18"/>
                      </a:cubicBezTo>
                      <a:cubicBezTo>
                        <a:pt x="16" y="20"/>
                        <a:pt x="5" y="12"/>
                        <a:pt x="0" y="0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95" name="Freeform 59"/>
                <p:cNvSpPr>
                  <a:spLocks noChangeArrowheads="1"/>
                </p:cNvSpPr>
                <p:nvPr/>
              </p:nvSpPr>
              <p:spPr bwMode="auto">
                <a:xfrm>
                  <a:off x="3924" y="1338"/>
                  <a:ext cx="282" cy="214"/>
                </a:xfrm>
                <a:custGeom>
                  <a:avLst/>
                  <a:gdLst>
                    <a:gd name="T0" fmla="*/ 25122 w 129"/>
                    <a:gd name="T1" fmla="*/ 0 h 97"/>
                    <a:gd name="T2" fmla="*/ 24110 w 129"/>
                    <a:gd name="T3" fmla="*/ 79074 h 97"/>
                    <a:gd name="T4" fmla="*/ 97144 w 129"/>
                    <a:gd name="T5" fmla="*/ 120061 h 97"/>
                    <a:gd name="T6" fmla="*/ 147025 w 129"/>
                    <a:gd name="T7" fmla="*/ 89264 h 9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29"/>
                    <a:gd name="T13" fmla="*/ 0 h 97"/>
                    <a:gd name="T14" fmla="*/ 129 w 129"/>
                    <a:gd name="T15" fmla="*/ 97 h 9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29" h="97">
                      <a:moveTo>
                        <a:pt x="22" y="0"/>
                      </a:moveTo>
                      <a:cubicBezTo>
                        <a:pt x="11" y="29"/>
                        <a:pt x="0" y="63"/>
                        <a:pt x="21" y="64"/>
                      </a:cubicBezTo>
                      <a:cubicBezTo>
                        <a:pt x="54" y="66"/>
                        <a:pt x="64" y="97"/>
                        <a:pt x="85" y="97"/>
                      </a:cubicBezTo>
                      <a:cubicBezTo>
                        <a:pt x="94" y="97"/>
                        <a:pt x="113" y="83"/>
                        <a:pt x="129" y="72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96" name="Freeform 60"/>
                <p:cNvSpPr>
                  <a:spLocks noChangeArrowheads="1"/>
                </p:cNvSpPr>
                <p:nvPr/>
              </p:nvSpPr>
              <p:spPr bwMode="auto">
                <a:xfrm>
                  <a:off x="4053" y="1029"/>
                  <a:ext cx="691" cy="1478"/>
                </a:xfrm>
                <a:custGeom>
                  <a:avLst/>
                  <a:gdLst>
                    <a:gd name="T0" fmla="*/ 279897 w 315"/>
                    <a:gd name="T1" fmla="*/ 802110 h 672"/>
                    <a:gd name="T2" fmla="*/ 343642 w 315"/>
                    <a:gd name="T3" fmla="*/ 739172 h 672"/>
                    <a:gd name="T4" fmla="*/ 317590 w 315"/>
                    <a:gd name="T5" fmla="*/ 589295 h 672"/>
                    <a:gd name="T6" fmla="*/ 320269 w 315"/>
                    <a:gd name="T7" fmla="*/ 432748 h 672"/>
                    <a:gd name="T8" fmla="*/ 197801 w 315"/>
                    <a:gd name="T9" fmla="*/ 254249 h 672"/>
                    <a:gd name="T10" fmla="*/ 124909 w 315"/>
                    <a:gd name="T11" fmla="*/ 89459 h 672"/>
                    <a:gd name="T12" fmla="*/ 4927 w 315"/>
                    <a:gd name="T13" fmla="*/ 55229 h 672"/>
                    <a:gd name="T14" fmla="*/ 0 w 315"/>
                    <a:gd name="T15" fmla="*/ 61240 h 67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315"/>
                    <a:gd name="T25" fmla="*/ 0 h 672"/>
                    <a:gd name="T26" fmla="*/ 315 w 315"/>
                    <a:gd name="T27" fmla="*/ 672 h 672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315" h="672">
                      <a:moveTo>
                        <a:pt x="238" y="666"/>
                      </a:moveTo>
                      <a:cubicBezTo>
                        <a:pt x="266" y="672"/>
                        <a:pt x="288" y="666"/>
                        <a:pt x="292" y="614"/>
                      </a:cubicBezTo>
                      <a:cubicBezTo>
                        <a:pt x="300" y="510"/>
                        <a:pt x="295" y="486"/>
                        <a:pt x="270" y="489"/>
                      </a:cubicBezTo>
                      <a:cubicBezTo>
                        <a:pt x="270" y="489"/>
                        <a:pt x="315" y="452"/>
                        <a:pt x="272" y="359"/>
                      </a:cubicBezTo>
                      <a:cubicBezTo>
                        <a:pt x="229" y="266"/>
                        <a:pt x="263" y="218"/>
                        <a:pt x="168" y="211"/>
                      </a:cubicBezTo>
                      <a:cubicBezTo>
                        <a:pt x="168" y="211"/>
                        <a:pt x="228" y="135"/>
                        <a:pt x="106" y="74"/>
                      </a:cubicBezTo>
                      <a:cubicBezTo>
                        <a:pt x="83" y="63"/>
                        <a:pt x="39" y="0"/>
                        <a:pt x="4" y="46"/>
                      </a:cubicBezTo>
                      <a:cubicBezTo>
                        <a:pt x="4" y="46"/>
                        <a:pt x="2" y="48"/>
                        <a:pt x="0" y="51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97" name="Freeform 61"/>
                <p:cNvSpPr>
                  <a:spLocks noChangeArrowheads="1"/>
                </p:cNvSpPr>
                <p:nvPr/>
              </p:nvSpPr>
              <p:spPr bwMode="auto">
                <a:xfrm>
                  <a:off x="3912" y="2384"/>
                  <a:ext cx="304" cy="497"/>
                </a:xfrm>
                <a:custGeom>
                  <a:avLst/>
                  <a:gdLst>
                    <a:gd name="T0" fmla="*/ 34497 w 138"/>
                    <a:gd name="T1" fmla="*/ 271929 h 226"/>
                    <a:gd name="T2" fmla="*/ 30499 w 138"/>
                    <a:gd name="T3" fmla="*/ 268167 h 226"/>
                    <a:gd name="T4" fmla="*/ 89394 w 138"/>
                    <a:gd name="T5" fmla="*/ 128591 h 226"/>
                    <a:gd name="T6" fmla="*/ 134159 w 138"/>
                    <a:gd name="T7" fmla="*/ 0 h 22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8"/>
                    <a:gd name="T13" fmla="*/ 0 h 226"/>
                    <a:gd name="T14" fmla="*/ 138 w 138"/>
                    <a:gd name="T15" fmla="*/ 226 h 22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8" h="226">
                      <a:moveTo>
                        <a:pt x="28" y="226"/>
                      </a:moveTo>
                      <a:cubicBezTo>
                        <a:pt x="27" y="225"/>
                        <a:pt x="26" y="224"/>
                        <a:pt x="25" y="223"/>
                      </a:cubicBezTo>
                      <a:cubicBezTo>
                        <a:pt x="0" y="192"/>
                        <a:pt x="64" y="197"/>
                        <a:pt x="73" y="107"/>
                      </a:cubicBezTo>
                      <a:cubicBezTo>
                        <a:pt x="79" y="46"/>
                        <a:pt x="138" y="62"/>
                        <a:pt x="110" y="0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98" name="Freeform 62"/>
                <p:cNvSpPr>
                  <a:spLocks noChangeArrowheads="1"/>
                </p:cNvSpPr>
                <p:nvPr/>
              </p:nvSpPr>
              <p:spPr bwMode="auto">
                <a:xfrm>
                  <a:off x="4079" y="2420"/>
                  <a:ext cx="226" cy="240"/>
                </a:xfrm>
                <a:custGeom>
                  <a:avLst/>
                  <a:gdLst>
                    <a:gd name="T0" fmla="*/ 121386 w 103"/>
                    <a:gd name="T1" fmla="*/ 0 h 109"/>
                    <a:gd name="T2" fmla="*/ 10828 w 103"/>
                    <a:gd name="T3" fmla="*/ 101069 h 109"/>
                    <a:gd name="T4" fmla="*/ 0 w 103"/>
                    <a:gd name="T5" fmla="*/ 132537 h 109"/>
                    <a:gd name="T6" fmla="*/ 0 60000 65536"/>
                    <a:gd name="T7" fmla="*/ 0 60000 65536"/>
                    <a:gd name="T8" fmla="*/ 0 60000 65536"/>
                    <a:gd name="T9" fmla="*/ 0 w 103"/>
                    <a:gd name="T10" fmla="*/ 0 h 109"/>
                    <a:gd name="T11" fmla="*/ 103 w 103"/>
                    <a:gd name="T12" fmla="*/ 109 h 109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03" h="109">
                      <a:moveTo>
                        <a:pt x="103" y="0"/>
                      </a:moveTo>
                      <a:cubicBezTo>
                        <a:pt x="67" y="6"/>
                        <a:pt x="29" y="29"/>
                        <a:pt x="9" y="83"/>
                      </a:cubicBezTo>
                      <a:cubicBezTo>
                        <a:pt x="5" y="92"/>
                        <a:pt x="2" y="100"/>
                        <a:pt x="0" y="109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199" name="Freeform 63"/>
                <p:cNvSpPr>
                  <a:spLocks noChangeArrowheads="1"/>
                </p:cNvSpPr>
                <p:nvPr/>
              </p:nvSpPr>
              <p:spPr bwMode="auto">
                <a:xfrm>
                  <a:off x="4527" y="2495"/>
                  <a:ext cx="132" cy="332"/>
                </a:xfrm>
                <a:custGeom>
                  <a:avLst/>
                  <a:gdLst>
                    <a:gd name="T0" fmla="*/ 0 w 60"/>
                    <a:gd name="T1" fmla="*/ 181325 h 151"/>
                    <a:gd name="T2" fmla="*/ 61332 w 60"/>
                    <a:gd name="T3" fmla="*/ 85179 h 151"/>
                    <a:gd name="T4" fmla="*/ 53176 w 60"/>
                    <a:gd name="T5" fmla="*/ 0 h 151"/>
                    <a:gd name="T6" fmla="*/ 0 60000 65536"/>
                    <a:gd name="T7" fmla="*/ 0 60000 65536"/>
                    <a:gd name="T8" fmla="*/ 0 60000 65536"/>
                    <a:gd name="T9" fmla="*/ 0 w 60"/>
                    <a:gd name="T10" fmla="*/ 0 h 151"/>
                    <a:gd name="T11" fmla="*/ 60 w 60"/>
                    <a:gd name="T12" fmla="*/ 151 h 15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0" h="151">
                      <a:moveTo>
                        <a:pt x="0" y="151"/>
                      </a:moveTo>
                      <a:cubicBezTo>
                        <a:pt x="20" y="138"/>
                        <a:pt x="40" y="114"/>
                        <a:pt x="51" y="71"/>
                      </a:cubicBezTo>
                      <a:cubicBezTo>
                        <a:pt x="60" y="35"/>
                        <a:pt x="56" y="13"/>
                        <a:pt x="44" y="0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00" name="Freeform 64"/>
                <p:cNvSpPr>
                  <a:spLocks noChangeArrowheads="1"/>
                </p:cNvSpPr>
                <p:nvPr/>
              </p:nvSpPr>
              <p:spPr bwMode="auto">
                <a:xfrm>
                  <a:off x="4160" y="2869"/>
                  <a:ext cx="327" cy="656"/>
                </a:xfrm>
                <a:custGeom>
                  <a:avLst/>
                  <a:gdLst>
                    <a:gd name="T0" fmla="*/ 0 w 149"/>
                    <a:gd name="T1" fmla="*/ 355699 h 298"/>
                    <a:gd name="T2" fmla="*/ 67151 w 149"/>
                    <a:gd name="T3" fmla="*/ 331364 h 298"/>
                    <a:gd name="T4" fmla="*/ 113537 w 149"/>
                    <a:gd name="T5" fmla="*/ 181848 h 298"/>
                    <a:gd name="T6" fmla="*/ 126450 w 149"/>
                    <a:gd name="T7" fmla="*/ 100960 h 298"/>
                    <a:gd name="T8" fmla="*/ 153293 w 149"/>
                    <a:gd name="T9" fmla="*/ 59643 h 298"/>
                    <a:gd name="T10" fmla="*/ 147372 w 149"/>
                    <a:gd name="T11" fmla="*/ 0 h 29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49"/>
                    <a:gd name="T19" fmla="*/ 0 h 298"/>
                    <a:gd name="T20" fmla="*/ 149 w 149"/>
                    <a:gd name="T21" fmla="*/ 298 h 29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49" h="298">
                      <a:moveTo>
                        <a:pt x="0" y="293"/>
                      </a:moveTo>
                      <a:cubicBezTo>
                        <a:pt x="15" y="298"/>
                        <a:pt x="34" y="295"/>
                        <a:pt x="57" y="273"/>
                      </a:cubicBezTo>
                      <a:cubicBezTo>
                        <a:pt x="141" y="192"/>
                        <a:pt x="118" y="165"/>
                        <a:pt x="96" y="150"/>
                      </a:cubicBezTo>
                      <a:cubicBezTo>
                        <a:pt x="96" y="150"/>
                        <a:pt x="116" y="127"/>
                        <a:pt x="107" y="83"/>
                      </a:cubicBezTo>
                      <a:cubicBezTo>
                        <a:pt x="98" y="39"/>
                        <a:pt x="106" y="66"/>
                        <a:pt x="130" y="49"/>
                      </a:cubicBezTo>
                      <a:cubicBezTo>
                        <a:pt x="149" y="35"/>
                        <a:pt x="135" y="10"/>
                        <a:pt x="125" y="0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01" name="Freeform 65"/>
                <p:cNvSpPr>
                  <a:spLocks noChangeArrowheads="1"/>
                </p:cNvSpPr>
                <p:nvPr/>
              </p:nvSpPr>
              <p:spPr bwMode="auto">
                <a:xfrm>
                  <a:off x="3607" y="3513"/>
                  <a:ext cx="578" cy="165"/>
                </a:xfrm>
                <a:custGeom>
                  <a:avLst/>
                  <a:gdLst>
                    <a:gd name="T0" fmla="*/ 0 w 263"/>
                    <a:gd name="T1" fmla="*/ 72362 h 75"/>
                    <a:gd name="T2" fmla="*/ 121817 w 263"/>
                    <a:gd name="T3" fmla="*/ 78593 h 75"/>
                    <a:gd name="T4" fmla="*/ 302641 w 263"/>
                    <a:gd name="T5" fmla="*/ 0 h 75"/>
                    <a:gd name="T6" fmla="*/ 0 60000 65536"/>
                    <a:gd name="T7" fmla="*/ 0 60000 65536"/>
                    <a:gd name="T8" fmla="*/ 0 60000 65536"/>
                    <a:gd name="T9" fmla="*/ 0 w 263"/>
                    <a:gd name="T10" fmla="*/ 0 h 75"/>
                    <a:gd name="T11" fmla="*/ 263 w 263"/>
                    <a:gd name="T12" fmla="*/ 75 h 75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63" h="75">
                      <a:moveTo>
                        <a:pt x="0" y="60"/>
                      </a:moveTo>
                      <a:cubicBezTo>
                        <a:pt x="22" y="71"/>
                        <a:pt x="55" y="75"/>
                        <a:pt x="102" y="65"/>
                      </a:cubicBezTo>
                      <a:cubicBezTo>
                        <a:pt x="207" y="44"/>
                        <a:pt x="263" y="22"/>
                        <a:pt x="253" y="0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02" name="Freeform 66"/>
                <p:cNvSpPr>
                  <a:spLocks noChangeArrowheads="1"/>
                </p:cNvSpPr>
                <p:nvPr/>
              </p:nvSpPr>
              <p:spPr bwMode="auto">
                <a:xfrm>
                  <a:off x="2072" y="2922"/>
                  <a:ext cx="920" cy="743"/>
                </a:xfrm>
                <a:custGeom>
                  <a:avLst/>
                  <a:gdLst>
                    <a:gd name="T0" fmla="*/ 0 w 419"/>
                    <a:gd name="T1" fmla="*/ 376283 h 338"/>
                    <a:gd name="T2" fmla="*/ 164845 w 419"/>
                    <a:gd name="T3" fmla="*/ 396815 h 338"/>
                    <a:gd name="T4" fmla="*/ 311720 w 419"/>
                    <a:gd name="T5" fmla="*/ 285248 h 338"/>
                    <a:gd name="T6" fmla="*/ 399800 w 419"/>
                    <a:gd name="T7" fmla="*/ 197913 h 338"/>
                    <a:gd name="T8" fmla="*/ 407867 w 419"/>
                    <a:gd name="T9" fmla="*/ 135147 h 338"/>
                    <a:gd name="T10" fmla="*/ 456406 w 419"/>
                    <a:gd name="T11" fmla="*/ 46813 h 338"/>
                    <a:gd name="T12" fmla="*/ 496989 w 419"/>
                    <a:gd name="T13" fmla="*/ 0 h 33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419"/>
                    <a:gd name="T22" fmla="*/ 0 h 338"/>
                    <a:gd name="T23" fmla="*/ 419 w 419"/>
                    <a:gd name="T24" fmla="*/ 338 h 33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419" h="338">
                      <a:moveTo>
                        <a:pt x="0" y="314"/>
                      </a:moveTo>
                      <a:cubicBezTo>
                        <a:pt x="24" y="329"/>
                        <a:pt x="66" y="338"/>
                        <a:pt x="139" y="331"/>
                      </a:cubicBezTo>
                      <a:cubicBezTo>
                        <a:pt x="306" y="315"/>
                        <a:pt x="327" y="282"/>
                        <a:pt x="263" y="238"/>
                      </a:cubicBezTo>
                      <a:cubicBezTo>
                        <a:pt x="263" y="238"/>
                        <a:pt x="353" y="237"/>
                        <a:pt x="337" y="165"/>
                      </a:cubicBezTo>
                      <a:cubicBezTo>
                        <a:pt x="332" y="142"/>
                        <a:pt x="334" y="112"/>
                        <a:pt x="344" y="113"/>
                      </a:cubicBezTo>
                      <a:cubicBezTo>
                        <a:pt x="386" y="117"/>
                        <a:pt x="403" y="57"/>
                        <a:pt x="385" y="39"/>
                      </a:cubicBezTo>
                      <a:cubicBezTo>
                        <a:pt x="410" y="45"/>
                        <a:pt x="418" y="23"/>
                        <a:pt x="419" y="0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03" name="Freeform 67"/>
                <p:cNvSpPr>
                  <a:spLocks noChangeArrowheads="1"/>
                </p:cNvSpPr>
                <p:nvPr/>
              </p:nvSpPr>
              <p:spPr bwMode="auto">
                <a:xfrm>
                  <a:off x="1736" y="3368"/>
                  <a:ext cx="202" cy="165"/>
                </a:xfrm>
                <a:custGeom>
                  <a:avLst/>
                  <a:gdLst>
                    <a:gd name="T0" fmla="*/ 0 w 92"/>
                    <a:gd name="T1" fmla="*/ 0 h 75"/>
                    <a:gd name="T2" fmla="*/ 58270 w 92"/>
                    <a:gd name="T3" fmla="*/ 62566 h 75"/>
                    <a:gd name="T4" fmla="*/ 109260 w 92"/>
                    <a:gd name="T5" fmla="*/ 88334 h 75"/>
                    <a:gd name="T6" fmla="*/ 0 60000 65536"/>
                    <a:gd name="T7" fmla="*/ 0 60000 65536"/>
                    <a:gd name="T8" fmla="*/ 0 60000 65536"/>
                    <a:gd name="T9" fmla="*/ 0 w 92"/>
                    <a:gd name="T10" fmla="*/ 0 h 75"/>
                    <a:gd name="T11" fmla="*/ 92 w 92"/>
                    <a:gd name="T12" fmla="*/ 75 h 75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92" h="75">
                      <a:moveTo>
                        <a:pt x="0" y="0"/>
                      </a:moveTo>
                      <a:cubicBezTo>
                        <a:pt x="7" y="15"/>
                        <a:pt x="22" y="33"/>
                        <a:pt x="49" y="52"/>
                      </a:cubicBezTo>
                      <a:cubicBezTo>
                        <a:pt x="75" y="70"/>
                        <a:pt x="86" y="75"/>
                        <a:pt x="92" y="73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04" name="Freeform 68"/>
                <p:cNvSpPr>
                  <a:spLocks noChangeArrowheads="1"/>
                </p:cNvSpPr>
                <p:nvPr/>
              </p:nvSpPr>
              <p:spPr bwMode="auto">
                <a:xfrm>
                  <a:off x="1529" y="2515"/>
                  <a:ext cx="19" cy="64"/>
                </a:xfrm>
                <a:custGeom>
                  <a:avLst/>
                  <a:gdLst>
                    <a:gd name="T0" fmla="*/ 7433 w 9"/>
                    <a:gd name="T1" fmla="*/ 0 h 29"/>
                    <a:gd name="T2" fmla="*/ 0 w 9"/>
                    <a:gd name="T3" fmla="*/ 35908 h 29"/>
                    <a:gd name="T4" fmla="*/ 0 60000 65536"/>
                    <a:gd name="T5" fmla="*/ 0 60000 65536"/>
                    <a:gd name="T6" fmla="*/ 0 w 9"/>
                    <a:gd name="T7" fmla="*/ 0 h 29"/>
                    <a:gd name="T8" fmla="*/ 9 w 9"/>
                    <a:gd name="T9" fmla="*/ 29 h 29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9" h="29">
                      <a:moveTo>
                        <a:pt x="9" y="0"/>
                      </a:moveTo>
                      <a:cubicBezTo>
                        <a:pt x="5" y="8"/>
                        <a:pt x="1" y="18"/>
                        <a:pt x="0" y="29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05" name="Freeform 69"/>
                <p:cNvSpPr>
                  <a:spLocks noChangeArrowheads="1"/>
                </p:cNvSpPr>
                <p:nvPr/>
              </p:nvSpPr>
              <p:spPr bwMode="auto">
                <a:xfrm>
                  <a:off x="1755" y="2397"/>
                  <a:ext cx="310" cy="319"/>
                </a:xfrm>
                <a:custGeom>
                  <a:avLst/>
                  <a:gdLst>
                    <a:gd name="T0" fmla="*/ 169326 w 141"/>
                    <a:gd name="T1" fmla="*/ 175063 h 145"/>
                    <a:gd name="T2" fmla="*/ 51935 w 141"/>
                    <a:gd name="T3" fmla="*/ 12023 h 145"/>
                    <a:gd name="T4" fmla="*/ 0 w 141"/>
                    <a:gd name="T5" fmla="*/ 1032 h 145"/>
                    <a:gd name="T6" fmla="*/ 0 60000 65536"/>
                    <a:gd name="T7" fmla="*/ 0 60000 65536"/>
                    <a:gd name="T8" fmla="*/ 0 60000 65536"/>
                    <a:gd name="T9" fmla="*/ 0 w 141"/>
                    <a:gd name="T10" fmla="*/ 0 h 145"/>
                    <a:gd name="T11" fmla="*/ 141 w 141"/>
                    <a:gd name="T12" fmla="*/ 145 h 145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41" h="145">
                      <a:moveTo>
                        <a:pt x="141" y="145"/>
                      </a:moveTo>
                      <a:cubicBezTo>
                        <a:pt x="121" y="88"/>
                        <a:pt x="94" y="36"/>
                        <a:pt x="43" y="10"/>
                      </a:cubicBezTo>
                      <a:cubicBezTo>
                        <a:pt x="29" y="2"/>
                        <a:pt x="14" y="0"/>
                        <a:pt x="0" y="1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06" name="Freeform 70"/>
                <p:cNvSpPr>
                  <a:spLocks noChangeArrowheads="1"/>
                </p:cNvSpPr>
                <p:nvPr/>
              </p:nvSpPr>
              <p:spPr bwMode="auto">
                <a:xfrm>
                  <a:off x="1444" y="2168"/>
                  <a:ext cx="19" cy="49"/>
                </a:xfrm>
                <a:custGeom>
                  <a:avLst/>
                  <a:gdLst>
                    <a:gd name="T0" fmla="*/ 7433 w 9"/>
                    <a:gd name="T1" fmla="*/ 0 h 22"/>
                    <a:gd name="T2" fmla="*/ 0 w 9"/>
                    <a:gd name="T3" fmla="*/ 29656 h 22"/>
                    <a:gd name="T4" fmla="*/ 0 60000 65536"/>
                    <a:gd name="T5" fmla="*/ 0 60000 65536"/>
                    <a:gd name="T6" fmla="*/ 0 w 9"/>
                    <a:gd name="T7" fmla="*/ 0 h 22"/>
                    <a:gd name="T8" fmla="*/ 9 w 9"/>
                    <a:gd name="T9" fmla="*/ 22 h 22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9" h="22">
                      <a:moveTo>
                        <a:pt x="9" y="0"/>
                      </a:moveTo>
                      <a:cubicBezTo>
                        <a:pt x="5" y="7"/>
                        <a:pt x="2" y="14"/>
                        <a:pt x="0" y="22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07" name="Freeform 71"/>
                <p:cNvSpPr>
                  <a:spLocks noChangeArrowheads="1"/>
                </p:cNvSpPr>
                <p:nvPr/>
              </p:nvSpPr>
              <p:spPr bwMode="auto">
                <a:xfrm>
                  <a:off x="1527" y="1501"/>
                  <a:ext cx="147" cy="137"/>
                </a:xfrm>
                <a:custGeom>
                  <a:avLst/>
                  <a:gdLst>
                    <a:gd name="T0" fmla="*/ 79104 w 67"/>
                    <a:gd name="T1" fmla="*/ 6172 h 62"/>
                    <a:gd name="T2" fmla="*/ 0 w 67"/>
                    <a:gd name="T3" fmla="*/ 77962 h 62"/>
                    <a:gd name="T4" fmla="*/ 0 60000 65536"/>
                    <a:gd name="T5" fmla="*/ 0 60000 65536"/>
                    <a:gd name="T6" fmla="*/ 0 w 67"/>
                    <a:gd name="T7" fmla="*/ 0 h 62"/>
                    <a:gd name="T8" fmla="*/ 67 w 67"/>
                    <a:gd name="T9" fmla="*/ 62 h 62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67" h="62">
                      <a:moveTo>
                        <a:pt x="67" y="5"/>
                      </a:moveTo>
                      <a:cubicBezTo>
                        <a:pt x="43" y="0"/>
                        <a:pt x="15" y="8"/>
                        <a:pt x="0" y="62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08" name="Freeform 72"/>
                <p:cNvSpPr>
                  <a:spLocks noChangeArrowheads="1"/>
                </p:cNvSpPr>
                <p:nvPr/>
              </p:nvSpPr>
              <p:spPr bwMode="auto">
                <a:xfrm>
                  <a:off x="1696" y="1114"/>
                  <a:ext cx="343" cy="236"/>
                </a:xfrm>
                <a:custGeom>
                  <a:avLst/>
                  <a:gdLst>
                    <a:gd name="T0" fmla="*/ 187302 w 156"/>
                    <a:gd name="T1" fmla="*/ 6105 h 107"/>
                    <a:gd name="T2" fmla="*/ 134430 w 156"/>
                    <a:gd name="T3" fmla="*/ 16233 h 107"/>
                    <a:gd name="T4" fmla="*/ 0 w 156"/>
                    <a:gd name="T5" fmla="*/ 132266 h 107"/>
                    <a:gd name="T6" fmla="*/ 0 60000 65536"/>
                    <a:gd name="T7" fmla="*/ 0 60000 65536"/>
                    <a:gd name="T8" fmla="*/ 0 60000 65536"/>
                    <a:gd name="T9" fmla="*/ 0 w 156"/>
                    <a:gd name="T10" fmla="*/ 0 h 107"/>
                    <a:gd name="T11" fmla="*/ 156 w 156"/>
                    <a:gd name="T12" fmla="*/ 107 h 107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56" h="107">
                      <a:moveTo>
                        <a:pt x="156" y="5"/>
                      </a:moveTo>
                      <a:cubicBezTo>
                        <a:pt x="150" y="2"/>
                        <a:pt x="136" y="0"/>
                        <a:pt x="112" y="13"/>
                      </a:cubicBezTo>
                      <a:cubicBezTo>
                        <a:pt x="91" y="25"/>
                        <a:pt x="25" y="63"/>
                        <a:pt x="0" y="107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09" name="Freeform 73"/>
                <p:cNvSpPr>
                  <a:spLocks noChangeArrowheads="1"/>
                </p:cNvSpPr>
                <p:nvPr/>
              </p:nvSpPr>
              <p:spPr bwMode="auto">
                <a:xfrm>
                  <a:off x="1931" y="1526"/>
                  <a:ext cx="127" cy="129"/>
                </a:xfrm>
                <a:custGeom>
                  <a:avLst/>
                  <a:gdLst>
                    <a:gd name="T0" fmla="*/ 67148 w 58"/>
                    <a:gd name="T1" fmla="*/ 67419 h 59"/>
                    <a:gd name="T2" fmla="*/ 0 w 58"/>
                    <a:gd name="T3" fmla="*/ 0 h 59"/>
                    <a:gd name="T4" fmla="*/ 0 60000 65536"/>
                    <a:gd name="T5" fmla="*/ 0 60000 65536"/>
                    <a:gd name="T6" fmla="*/ 0 w 58"/>
                    <a:gd name="T7" fmla="*/ 0 h 59"/>
                    <a:gd name="T8" fmla="*/ 58 w 58"/>
                    <a:gd name="T9" fmla="*/ 59 h 59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58" h="59">
                      <a:moveTo>
                        <a:pt x="58" y="59"/>
                      </a:moveTo>
                      <a:cubicBezTo>
                        <a:pt x="43" y="57"/>
                        <a:pt x="17" y="25"/>
                        <a:pt x="0" y="0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10" name="Freeform 74"/>
                <p:cNvSpPr>
                  <a:spLocks noChangeArrowheads="1"/>
                </p:cNvSpPr>
                <p:nvPr/>
              </p:nvSpPr>
              <p:spPr bwMode="auto">
                <a:xfrm>
                  <a:off x="2031" y="1501"/>
                  <a:ext cx="167" cy="108"/>
                </a:xfrm>
                <a:custGeom>
                  <a:avLst/>
                  <a:gdLst>
                    <a:gd name="T0" fmla="*/ 90736 w 76"/>
                    <a:gd name="T1" fmla="*/ 1040 h 49"/>
                    <a:gd name="T2" fmla="*/ 41752 w 76"/>
                    <a:gd name="T3" fmla="*/ 3800 h 49"/>
                    <a:gd name="T4" fmla="*/ 7223 w 76"/>
                    <a:gd name="T5" fmla="*/ 60176 h 49"/>
                    <a:gd name="T6" fmla="*/ 0 60000 65536"/>
                    <a:gd name="T7" fmla="*/ 0 60000 65536"/>
                    <a:gd name="T8" fmla="*/ 0 60000 65536"/>
                    <a:gd name="T9" fmla="*/ 0 w 76"/>
                    <a:gd name="T10" fmla="*/ 0 h 49"/>
                    <a:gd name="T11" fmla="*/ 76 w 76"/>
                    <a:gd name="T12" fmla="*/ 49 h 49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76" h="49">
                      <a:moveTo>
                        <a:pt x="76" y="1"/>
                      </a:moveTo>
                      <a:cubicBezTo>
                        <a:pt x="65" y="4"/>
                        <a:pt x="49" y="4"/>
                        <a:pt x="35" y="3"/>
                      </a:cubicBezTo>
                      <a:cubicBezTo>
                        <a:pt x="9" y="0"/>
                        <a:pt x="0" y="31"/>
                        <a:pt x="6" y="49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11" name="Freeform 75"/>
                <p:cNvSpPr>
                  <a:spLocks noChangeArrowheads="1"/>
                </p:cNvSpPr>
                <p:nvPr/>
              </p:nvSpPr>
              <p:spPr bwMode="auto">
                <a:xfrm>
                  <a:off x="2029" y="866"/>
                  <a:ext cx="1036" cy="289"/>
                </a:xfrm>
                <a:custGeom>
                  <a:avLst/>
                  <a:gdLst>
                    <a:gd name="T0" fmla="*/ 558081 w 472"/>
                    <a:gd name="T1" fmla="*/ 129295 h 132"/>
                    <a:gd name="T2" fmla="*/ 509543 w 472"/>
                    <a:gd name="T3" fmla="*/ 69161 h 132"/>
                    <a:gd name="T4" fmla="*/ 298893 w 472"/>
                    <a:gd name="T5" fmla="*/ 85564 h 132"/>
                    <a:gd name="T6" fmla="*/ 187979 w 472"/>
                    <a:gd name="T7" fmla="*/ 36880 h 132"/>
                    <a:gd name="T8" fmla="*/ 110894 w 472"/>
                    <a:gd name="T9" fmla="*/ 115545 h 132"/>
                    <a:gd name="T10" fmla="*/ 59142 w 472"/>
                    <a:gd name="T11" fmla="*/ 83497 h 132"/>
                    <a:gd name="T12" fmla="*/ 0 w 472"/>
                    <a:gd name="T13" fmla="*/ 152638 h 13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472"/>
                    <a:gd name="T22" fmla="*/ 0 h 132"/>
                    <a:gd name="T23" fmla="*/ 472 w 472"/>
                    <a:gd name="T24" fmla="*/ 132 h 13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472" h="132">
                      <a:moveTo>
                        <a:pt x="472" y="112"/>
                      </a:moveTo>
                      <a:cubicBezTo>
                        <a:pt x="468" y="95"/>
                        <a:pt x="457" y="78"/>
                        <a:pt x="431" y="60"/>
                      </a:cubicBezTo>
                      <a:cubicBezTo>
                        <a:pt x="343" y="0"/>
                        <a:pt x="237" y="27"/>
                        <a:pt x="253" y="74"/>
                      </a:cubicBezTo>
                      <a:cubicBezTo>
                        <a:pt x="253" y="74"/>
                        <a:pt x="214" y="26"/>
                        <a:pt x="159" y="32"/>
                      </a:cubicBezTo>
                      <a:cubicBezTo>
                        <a:pt x="104" y="39"/>
                        <a:pt x="87" y="89"/>
                        <a:pt x="94" y="100"/>
                      </a:cubicBezTo>
                      <a:cubicBezTo>
                        <a:pt x="94" y="100"/>
                        <a:pt x="92" y="53"/>
                        <a:pt x="50" y="72"/>
                      </a:cubicBezTo>
                      <a:cubicBezTo>
                        <a:pt x="20" y="86"/>
                        <a:pt x="4" y="113"/>
                        <a:pt x="0" y="132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12" name="Freeform 76"/>
                <p:cNvSpPr>
                  <a:spLocks noChangeArrowheads="1"/>
                </p:cNvSpPr>
                <p:nvPr/>
              </p:nvSpPr>
              <p:spPr bwMode="auto">
                <a:xfrm>
                  <a:off x="2894" y="1260"/>
                  <a:ext cx="227" cy="830"/>
                </a:xfrm>
                <a:custGeom>
                  <a:avLst/>
                  <a:gdLst>
                    <a:gd name="T0" fmla="*/ 126280 w 103"/>
                    <a:gd name="T1" fmla="*/ 438767 h 378"/>
                    <a:gd name="T2" fmla="*/ 55011 w 103"/>
                    <a:gd name="T3" fmla="*/ 431607 h 378"/>
                    <a:gd name="T4" fmla="*/ 77213 w 103"/>
                    <a:gd name="T5" fmla="*/ 316722 h 378"/>
                    <a:gd name="T6" fmla="*/ 0 w 103"/>
                    <a:gd name="T7" fmla="*/ 223250 h 378"/>
                    <a:gd name="T8" fmla="*/ 79501 w 103"/>
                    <a:gd name="T9" fmla="*/ 67480 h 378"/>
                    <a:gd name="T10" fmla="*/ 83562 w 103"/>
                    <a:gd name="T11" fmla="*/ 0 h 37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03"/>
                    <a:gd name="T19" fmla="*/ 0 h 378"/>
                    <a:gd name="T20" fmla="*/ 103 w 103"/>
                    <a:gd name="T21" fmla="*/ 378 h 37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03" h="378">
                      <a:moveTo>
                        <a:pt x="103" y="370"/>
                      </a:moveTo>
                      <a:cubicBezTo>
                        <a:pt x="90" y="377"/>
                        <a:pt x="71" y="378"/>
                        <a:pt x="45" y="364"/>
                      </a:cubicBezTo>
                      <a:cubicBezTo>
                        <a:pt x="45" y="364"/>
                        <a:pt x="81" y="345"/>
                        <a:pt x="63" y="267"/>
                      </a:cubicBezTo>
                      <a:cubicBezTo>
                        <a:pt x="45" y="190"/>
                        <a:pt x="73" y="180"/>
                        <a:pt x="0" y="188"/>
                      </a:cubicBezTo>
                      <a:cubicBezTo>
                        <a:pt x="0" y="188"/>
                        <a:pt x="86" y="188"/>
                        <a:pt x="65" y="57"/>
                      </a:cubicBezTo>
                      <a:cubicBezTo>
                        <a:pt x="61" y="35"/>
                        <a:pt x="64" y="17"/>
                        <a:pt x="68" y="0"/>
                      </a:cubicBezTo>
                    </a:path>
                  </a:pathLst>
                </a:custGeom>
                <a:noFill/>
                <a:ln w="6480">
                  <a:solidFill>
                    <a:srgbClr val="333333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13" name="Freeform 77"/>
                <p:cNvSpPr>
                  <a:spLocks noChangeArrowheads="1"/>
                </p:cNvSpPr>
                <p:nvPr/>
              </p:nvSpPr>
              <p:spPr bwMode="auto">
                <a:xfrm>
                  <a:off x="2627" y="2188"/>
                  <a:ext cx="161" cy="213"/>
                </a:xfrm>
                <a:custGeom>
                  <a:avLst/>
                  <a:gdLst>
                    <a:gd name="T0" fmla="*/ 80731 w 74"/>
                    <a:gd name="T1" fmla="*/ 38902 h 97"/>
                    <a:gd name="T2" fmla="*/ 20567 w 74"/>
                    <a:gd name="T3" fmla="*/ 115233 h 97"/>
                    <a:gd name="T4" fmla="*/ 80731 w 74"/>
                    <a:gd name="T5" fmla="*/ 38902 h 97"/>
                    <a:gd name="T6" fmla="*/ 0 60000 65536"/>
                    <a:gd name="T7" fmla="*/ 0 60000 65536"/>
                    <a:gd name="T8" fmla="*/ 0 60000 65536"/>
                    <a:gd name="T9" fmla="*/ 0 w 74"/>
                    <a:gd name="T10" fmla="*/ 0 h 97"/>
                    <a:gd name="T11" fmla="*/ 74 w 74"/>
                    <a:gd name="T12" fmla="*/ 97 h 97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74" h="97">
                      <a:moveTo>
                        <a:pt x="74" y="33"/>
                      </a:moveTo>
                      <a:cubicBezTo>
                        <a:pt x="74" y="33"/>
                        <a:pt x="0" y="0"/>
                        <a:pt x="19" y="97"/>
                      </a:cubicBezTo>
                      <a:cubicBezTo>
                        <a:pt x="19" y="97"/>
                        <a:pt x="19" y="29"/>
                        <a:pt x="74" y="33"/>
                      </a:cubicBezTo>
                      <a:close/>
                    </a:path>
                  </a:pathLst>
                </a:custGeom>
                <a:solidFill>
                  <a:srgbClr val="EDC7A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14" name="Freeform 78"/>
                <p:cNvSpPr>
                  <a:spLocks noChangeArrowheads="1"/>
                </p:cNvSpPr>
                <p:nvPr/>
              </p:nvSpPr>
              <p:spPr bwMode="auto">
                <a:xfrm>
                  <a:off x="3340" y="2232"/>
                  <a:ext cx="132" cy="165"/>
                </a:xfrm>
                <a:custGeom>
                  <a:avLst/>
                  <a:gdLst>
                    <a:gd name="T0" fmla="*/ 0 w 60"/>
                    <a:gd name="T1" fmla="*/ 7260 h 75"/>
                    <a:gd name="T2" fmla="*/ 50345 w 60"/>
                    <a:gd name="T3" fmla="*/ 90614 h 75"/>
                    <a:gd name="T4" fmla="*/ 0 w 60"/>
                    <a:gd name="T5" fmla="*/ 7260 h 75"/>
                    <a:gd name="T6" fmla="*/ 0 60000 65536"/>
                    <a:gd name="T7" fmla="*/ 0 60000 65536"/>
                    <a:gd name="T8" fmla="*/ 0 60000 65536"/>
                    <a:gd name="T9" fmla="*/ 0 w 60"/>
                    <a:gd name="T10" fmla="*/ 0 h 75"/>
                    <a:gd name="T11" fmla="*/ 60 w 60"/>
                    <a:gd name="T12" fmla="*/ 75 h 75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60" h="75">
                      <a:moveTo>
                        <a:pt x="0" y="6"/>
                      </a:moveTo>
                      <a:cubicBezTo>
                        <a:pt x="0" y="6"/>
                        <a:pt x="60" y="0"/>
                        <a:pt x="42" y="75"/>
                      </a:cubicBezTo>
                      <a:cubicBezTo>
                        <a:pt x="42" y="75"/>
                        <a:pt x="47" y="23"/>
                        <a:pt x="0" y="6"/>
                      </a:cubicBezTo>
                      <a:close/>
                    </a:path>
                  </a:pathLst>
                </a:custGeom>
                <a:solidFill>
                  <a:srgbClr val="EDC7A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15" name="Freeform 79"/>
                <p:cNvSpPr>
                  <a:spLocks noChangeArrowheads="1"/>
                </p:cNvSpPr>
                <p:nvPr/>
              </p:nvSpPr>
              <p:spPr bwMode="auto">
                <a:xfrm>
                  <a:off x="2826" y="2350"/>
                  <a:ext cx="121" cy="127"/>
                </a:xfrm>
                <a:custGeom>
                  <a:avLst/>
                  <a:gdLst>
                    <a:gd name="T0" fmla="*/ 66317 w 55"/>
                    <a:gd name="T1" fmla="*/ 9354 h 58"/>
                    <a:gd name="T2" fmla="*/ 32424 w 55"/>
                    <a:gd name="T3" fmla="*/ 67148 h 58"/>
                    <a:gd name="T4" fmla="*/ 66317 w 55"/>
                    <a:gd name="T5" fmla="*/ 9354 h 58"/>
                    <a:gd name="T6" fmla="*/ 0 60000 65536"/>
                    <a:gd name="T7" fmla="*/ 0 60000 65536"/>
                    <a:gd name="T8" fmla="*/ 0 60000 65536"/>
                    <a:gd name="T9" fmla="*/ 0 w 55"/>
                    <a:gd name="T10" fmla="*/ 0 h 58"/>
                    <a:gd name="T11" fmla="*/ 55 w 55"/>
                    <a:gd name="T12" fmla="*/ 58 h 58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5" h="58">
                      <a:moveTo>
                        <a:pt x="55" y="8"/>
                      </a:moveTo>
                      <a:cubicBezTo>
                        <a:pt x="55" y="8"/>
                        <a:pt x="0" y="0"/>
                        <a:pt x="27" y="58"/>
                      </a:cubicBezTo>
                      <a:cubicBezTo>
                        <a:pt x="27" y="58"/>
                        <a:pt x="18" y="14"/>
                        <a:pt x="55" y="8"/>
                      </a:cubicBezTo>
                      <a:close/>
                    </a:path>
                  </a:pathLst>
                </a:custGeom>
                <a:solidFill>
                  <a:srgbClr val="EDC7A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16" name="Freeform 80"/>
                <p:cNvSpPr>
                  <a:spLocks noChangeArrowheads="1"/>
                </p:cNvSpPr>
                <p:nvPr/>
              </p:nvSpPr>
              <p:spPr bwMode="auto">
                <a:xfrm>
                  <a:off x="3152" y="2343"/>
                  <a:ext cx="96" cy="103"/>
                </a:xfrm>
                <a:custGeom>
                  <a:avLst/>
                  <a:gdLst>
                    <a:gd name="T0" fmla="*/ 0 w 44"/>
                    <a:gd name="T1" fmla="*/ 11632 h 47"/>
                    <a:gd name="T2" fmla="*/ 39063 w 44"/>
                    <a:gd name="T3" fmla="*/ 54846 h 47"/>
                    <a:gd name="T4" fmla="*/ 0 w 44"/>
                    <a:gd name="T5" fmla="*/ 11632 h 47"/>
                    <a:gd name="T6" fmla="*/ 0 60000 65536"/>
                    <a:gd name="T7" fmla="*/ 0 60000 65536"/>
                    <a:gd name="T8" fmla="*/ 0 60000 65536"/>
                    <a:gd name="T9" fmla="*/ 0 w 44"/>
                    <a:gd name="T10" fmla="*/ 0 h 47"/>
                    <a:gd name="T11" fmla="*/ 44 w 44"/>
                    <a:gd name="T12" fmla="*/ 47 h 47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44" h="47">
                      <a:moveTo>
                        <a:pt x="0" y="10"/>
                      </a:moveTo>
                      <a:cubicBezTo>
                        <a:pt x="0" y="10"/>
                        <a:pt x="44" y="0"/>
                        <a:pt x="35" y="47"/>
                      </a:cubicBezTo>
                      <a:cubicBezTo>
                        <a:pt x="35" y="47"/>
                        <a:pt x="26" y="10"/>
                        <a:pt x="0" y="10"/>
                      </a:cubicBezTo>
                      <a:close/>
                    </a:path>
                  </a:pathLst>
                </a:custGeom>
                <a:solidFill>
                  <a:srgbClr val="EDC7A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17" name="Freeform 81"/>
                <p:cNvSpPr>
                  <a:spLocks noChangeArrowheads="1"/>
                </p:cNvSpPr>
                <p:nvPr/>
              </p:nvSpPr>
              <p:spPr bwMode="auto">
                <a:xfrm>
                  <a:off x="3149" y="2247"/>
                  <a:ext cx="78" cy="52"/>
                </a:xfrm>
                <a:custGeom>
                  <a:avLst/>
                  <a:gdLst>
                    <a:gd name="T0" fmla="*/ 0 w 36"/>
                    <a:gd name="T1" fmla="*/ 25370 h 24"/>
                    <a:gd name="T2" fmla="*/ 37856 w 36"/>
                    <a:gd name="T3" fmla="*/ 0 h 24"/>
                    <a:gd name="T4" fmla="*/ 0 w 36"/>
                    <a:gd name="T5" fmla="*/ 25370 h 24"/>
                    <a:gd name="T6" fmla="*/ 0 60000 65536"/>
                    <a:gd name="T7" fmla="*/ 0 60000 65536"/>
                    <a:gd name="T8" fmla="*/ 0 60000 65536"/>
                    <a:gd name="T9" fmla="*/ 0 w 36"/>
                    <a:gd name="T10" fmla="*/ 0 h 24"/>
                    <a:gd name="T11" fmla="*/ 36 w 36"/>
                    <a:gd name="T12" fmla="*/ 24 h 24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36" h="24">
                      <a:moveTo>
                        <a:pt x="0" y="24"/>
                      </a:moveTo>
                      <a:cubicBezTo>
                        <a:pt x="0" y="24"/>
                        <a:pt x="24" y="1"/>
                        <a:pt x="36" y="0"/>
                      </a:cubicBezTo>
                      <a:cubicBezTo>
                        <a:pt x="36" y="0"/>
                        <a:pt x="16" y="19"/>
                        <a:pt x="0" y="24"/>
                      </a:cubicBezTo>
                      <a:close/>
                    </a:path>
                  </a:pathLst>
                </a:custGeom>
                <a:solidFill>
                  <a:srgbClr val="EDC7A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18" name="Freeform 82"/>
                <p:cNvSpPr>
                  <a:spLocks noChangeArrowheads="1"/>
                </p:cNvSpPr>
                <p:nvPr/>
              </p:nvSpPr>
              <p:spPr bwMode="auto">
                <a:xfrm>
                  <a:off x="2870" y="2247"/>
                  <a:ext cx="73" cy="46"/>
                </a:xfrm>
                <a:custGeom>
                  <a:avLst/>
                  <a:gdLst>
                    <a:gd name="T0" fmla="*/ 0 w 33"/>
                    <a:gd name="T1" fmla="*/ 0 h 21"/>
                    <a:gd name="T2" fmla="*/ 41741 w 33"/>
                    <a:gd name="T3" fmla="*/ 24404 h 21"/>
                    <a:gd name="T4" fmla="*/ 0 w 33"/>
                    <a:gd name="T5" fmla="*/ 0 h 21"/>
                    <a:gd name="T6" fmla="*/ 0 60000 65536"/>
                    <a:gd name="T7" fmla="*/ 0 60000 65536"/>
                    <a:gd name="T8" fmla="*/ 0 60000 65536"/>
                    <a:gd name="T9" fmla="*/ 0 w 33"/>
                    <a:gd name="T10" fmla="*/ 0 h 21"/>
                    <a:gd name="T11" fmla="*/ 33 w 33"/>
                    <a:gd name="T12" fmla="*/ 21 h 2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33" h="21">
                      <a:moveTo>
                        <a:pt x="0" y="0"/>
                      </a:moveTo>
                      <a:cubicBezTo>
                        <a:pt x="0" y="0"/>
                        <a:pt x="23" y="6"/>
                        <a:pt x="33" y="21"/>
                      </a:cubicBezTo>
                      <a:cubicBezTo>
                        <a:pt x="33" y="21"/>
                        <a:pt x="6" y="11"/>
                        <a:pt x="0" y="0"/>
                      </a:cubicBezTo>
                      <a:close/>
                    </a:path>
                  </a:pathLst>
                </a:custGeom>
                <a:solidFill>
                  <a:srgbClr val="EDC7A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19" name="Freeform 83"/>
                <p:cNvSpPr>
                  <a:spLocks noChangeArrowheads="1"/>
                </p:cNvSpPr>
                <p:nvPr/>
              </p:nvSpPr>
              <p:spPr bwMode="auto">
                <a:xfrm>
                  <a:off x="2594" y="2067"/>
                  <a:ext cx="68" cy="44"/>
                </a:xfrm>
                <a:custGeom>
                  <a:avLst/>
                  <a:gdLst>
                    <a:gd name="T0" fmla="*/ 35443 w 31"/>
                    <a:gd name="T1" fmla="*/ 15972 h 20"/>
                    <a:gd name="T2" fmla="*/ 16601 w 31"/>
                    <a:gd name="T3" fmla="*/ 22884 h 20"/>
                    <a:gd name="T4" fmla="*/ 1024 w 31"/>
                    <a:gd name="T5" fmla="*/ 8296 h 20"/>
                    <a:gd name="T6" fmla="*/ 21065 w 31"/>
                    <a:gd name="T7" fmla="*/ 1032 h 20"/>
                    <a:gd name="T8" fmla="*/ 35443 w 31"/>
                    <a:gd name="T9" fmla="*/ 15972 h 2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1"/>
                    <a:gd name="T16" fmla="*/ 0 h 20"/>
                    <a:gd name="T17" fmla="*/ 31 w 31"/>
                    <a:gd name="T18" fmla="*/ 20 h 2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1" h="20">
                      <a:moveTo>
                        <a:pt x="30" y="13"/>
                      </a:moveTo>
                      <a:cubicBezTo>
                        <a:pt x="29" y="18"/>
                        <a:pt x="22" y="20"/>
                        <a:pt x="14" y="19"/>
                      </a:cubicBezTo>
                      <a:cubicBezTo>
                        <a:pt x="6" y="17"/>
                        <a:pt x="0" y="11"/>
                        <a:pt x="1" y="7"/>
                      </a:cubicBezTo>
                      <a:cubicBezTo>
                        <a:pt x="2" y="2"/>
                        <a:pt x="9" y="0"/>
                        <a:pt x="18" y="1"/>
                      </a:cubicBezTo>
                      <a:cubicBezTo>
                        <a:pt x="26" y="3"/>
                        <a:pt x="31" y="8"/>
                        <a:pt x="30" y="13"/>
                      </a:cubicBezTo>
                      <a:close/>
                    </a:path>
                  </a:pathLst>
                </a:custGeom>
                <a:solidFill>
                  <a:srgbClr val="CCA5A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20" name="Freeform 84"/>
                <p:cNvSpPr>
                  <a:spLocks noChangeArrowheads="1"/>
                </p:cNvSpPr>
                <p:nvPr/>
              </p:nvSpPr>
              <p:spPr bwMode="auto">
                <a:xfrm>
                  <a:off x="3441" y="2067"/>
                  <a:ext cx="70" cy="49"/>
                </a:xfrm>
                <a:custGeom>
                  <a:avLst/>
                  <a:gdLst>
                    <a:gd name="T0" fmla="*/ 34510 w 32"/>
                    <a:gd name="T1" fmla="*/ 6840 h 22"/>
                    <a:gd name="T2" fmla="*/ 22022 w 32"/>
                    <a:gd name="T3" fmla="*/ 25489 h 22"/>
                    <a:gd name="T4" fmla="*/ 2196 w 32"/>
                    <a:gd name="T5" fmla="*/ 21698 h 22"/>
                    <a:gd name="T6" fmla="*/ 14580 w 32"/>
                    <a:gd name="T7" fmla="*/ 4374 h 22"/>
                    <a:gd name="T8" fmla="*/ 34510 w 32"/>
                    <a:gd name="T9" fmla="*/ 6840 h 2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22"/>
                    <a:gd name="T17" fmla="*/ 32 w 32"/>
                    <a:gd name="T18" fmla="*/ 22 h 2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22">
                      <a:moveTo>
                        <a:pt x="30" y="5"/>
                      </a:moveTo>
                      <a:cubicBezTo>
                        <a:pt x="32" y="10"/>
                        <a:pt x="27" y="16"/>
                        <a:pt x="19" y="19"/>
                      </a:cubicBezTo>
                      <a:cubicBezTo>
                        <a:pt x="11" y="22"/>
                        <a:pt x="3" y="21"/>
                        <a:pt x="2" y="16"/>
                      </a:cubicBezTo>
                      <a:cubicBezTo>
                        <a:pt x="0" y="12"/>
                        <a:pt x="5" y="6"/>
                        <a:pt x="13" y="3"/>
                      </a:cubicBezTo>
                      <a:cubicBezTo>
                        <a:pt x="20" y="0"/>
                        <a:pt x="28" y="1"/>
                        <a:pt x="30" y="5"/>
                      </a:cubicBezTo>
                      <a:close/>
                    </a:path>
                  </a:pathLst>
                </a:custGeom>
                <a:solidFill>
                  <a:srgbClr val="CCA5A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21" name="Freeform 85"/>
                <p:cNvSpPr>
                  <a:spLocks noChangeArrowheads="1"/>
                </p:cNvSpPr>
                <p:nvPr/>
              </p:nvSpPr>
              <p:spPr bwMode="auto">
                <a:xfrm>
                  <a:off x="2361" y="2280"/>
                  <a:ext cx="134" cy="523"/>
                </a:xfrm>
                <a:custGeom>
                  <a:avLst/>
                  <a:gdLst>
                    <a:gd name="T0" fmla="*/ 55751 w 61"/>
                    <a:gd name="T1" fmla="*/ 77679 h 238"/>
                    <a:gd name="T2" fmla="*/ 17743 w 61"/>
                    <a:gd name="T3" fmla="*/ 0 h 238"/>
                    <a:gd name="T4" fmla="*/ 34831 w 61"/>
                    <a:gd name="T5" fmla="*/ 73994 h 238"/>
                    <a:gd name="T6" fmla="*/ 8077 w 61"/>
                    <a:gd name="T7" fmla="*/ 41765 h 238"/>
                    <a:gd name="T8" fmla="*/ 25937 w 61"/>
                    <a:gd name="T9" fmla="*/ 80966 h 238"/>
                    <a:gd name="T10" fmla="*/ 17743 w 61"/>
                    <a:gd name="T11" fmla="*/ 72752 h 238"/>
                    <a:gd name="T12" fmla="*/ 28645 w 61"/>
                    <a:gd name="T13" fmla="*/ 101669 h 238"/>
                    <a:gd name="T14" fmla="*/ 1028 w 61"/>
                    <a:gd name="T15" fmla="*/ 78905 h 238"/>
                    <a:gd name="T16" fmla="*/ 21677 w 61"/>
                    <a:gd name="T17" fmla="*/ 112577 h 238"/>
                    <a:gd name="T18" fmla="*/ 0 w 61"/>
                    <a:gd name="T19" fmla="*/ 107665 h 238"/>
                    <a:gd name="T20" fmla="*/ 20001 w 61"/>
                    <a:gd name="T21" fmla="*/ 132655 h 238"/>
                    <a:gd name="T22" fmla="*/ 3677 w 61"/>
                    <a:gd name="T23" fmla="*/ 132655 h 238"/>
                    <a:gd name="T24" fmla="*/ 15856 w 61"/>
                    <a:gd name="T25" fmla="*/ 142544 h 238"/>
                    <a:gd name="T26" fmla="*/ 2258 w 61"/>
                    <a:gd name="T27" fmla="*/ 146693 h 238"/>
                    <a:gd name="T28" fmla="*/ 14066 w 61"/>
                    <a:gd name="T29" fmla="*/ 155415 h 238"/>
                    <a:gd name="T30" fmla="*/ 1028 w 61"/>
                    <a:gd name="T31" fmla="*/ 174421 h 238"/>
                    <a:gd name="T32" fmla="*/ 17743 w 61"/>
                    <a:gd name="T33" fmla="*/ 180626 h 238"/>
                    <a:gd name="T34" fmla="*/ 11807 w 61"/>
                    <a:gd name="T35" fmla="*/ 201680 h 238"/>
                    <a:gd name="T36" fmla="*/ 24964 w 61"/>
                    <a:gd name="T37" fmla="*/ 204366 h 238"/>
                    <a:gd name="T38" fmla="*/ 20001 w 61"/>
                    <a:gd name="T39" fmla="*/ 217557 h 238"/>
                    <a:gd name="T40" fmla="*/ 32129 w 61"/>
                    <a:gd name="T41" fmla="*/ 217557 h 238"/>
                    <a:gd name="T42" fmla="*/ 29871 w 61"/>
                    <a:gd name="T43" fmla="*/ 228336 h 238"/>
                    <a:gd name="T44" fmla="*/ 41683 w 61"/>
                    <a:gd name="T45" fmla="*/ 228336 h 238"/>
                    <a:gd name="T46" fmla="*/ 34831 w 61"/>
                    <a:gd name="T47" fmla="*/ 254358 h 238"/>
                    <a:gd name="T48" fmla="*/ 46645 w 61"/>
                    <a:gd name="T49" fmla="*/ 250673 h 238"/>
                    <a:gd name="T50" fmla="*/ 29871 w 61"/>
                    <a:gd name="T51" fmla="*/ 284345 h 238"/>
                    <a:gd name="T52" fmla="*/ 72582 w 61"/>
                    <a:gd name="T53" fmla="*/ 238833 h 238"/>
                    <a:gd name="T54" fmla="*/ 48897 w 61"/>
                    <a:gd name="T55" fmla="*/ 246173 h 238"/>
                    <a:gd name="T56" fmla="*/ 56976 w 61"/>
                    <a:gd name="T57" fmla="*/ 233304 h 238"/>
                    <a:gd name="T58" fmla="*/ 43937 w 61"/>
                    <a:gd name="T59" fmla="*/ 242538 h 238"/>
                    <a:gd name="T60" fmla="*/ 42924 w 61"/>
                    <a:gd name="T61" fmla="*/ 224655 h 238"/>
                    <a:gd name="T62" fmla="*/ 33605 w 61"/>
                    <a:gd name="T63" fmla="*/ 211569 h 238"/>
                    <a:gd name="T64" fmla="*/ 38976 w 61"/>
                    <a:gd name="T65" fmla="*/ 207624 h 238"/>
                    <a:gd name="T66" fmla="*/ 25937 w 61"/>
                    <a:gd name="T67" fmla="*/ 205620 h 238"/>
                    <a:gd name="T68" fmla="*/ 33605 w 61"/>
                    <a:gd name="T69" fmla="*/ 199443 h 238"/>
                    <a:gd name="T70" fmla="*/ 23935 w 61"/>
                    <a:gd name="T71" fmla="*/ 195688 h 238"/>
                    <a:gd name="T72" fmla="*/ 30899 w 61"/>
                    <a:gd name="T73" fmla="*/ 187599 h 238"/>
                    <a:gd name="T74" fmla="*/ 20001 w 61"/>
                    <a:gd name="T75" fmla="*/ 180626 h 238"/>
                    <a:gd name="T76" fmla="*/ 36718 w 61"/>
                    <a:gd name="T77" fmla="*/ 179385 h 238"/>
                    <a:gd name="T78" fmla="*/ 21677 w 61"/>
                    <a:gd name="T79" fmla="*/ 163629 h 238"/>
                    <a:gd name="T80" fmla="*/ 34831 w 61"/>
                    <a:gd name="T81" fmla="*/ 161570 h 238"/>
                    <a:gd name="T82" fmla="*/ 24964 w 61"/>
                    <a:gd name="T83" fmla="*/ 144805 h 238"/>
                    <a:gd name="T84" fmla="*/ 40650 w 61"/>
                    <a:gd name="T85" fmla="*/ 144805 h 238"/>
                    <a:gd name="T86" fmla="*/ 25937 w 61"/>
                    <a:gd name="T87" fmla="*/ 128926 h 238"/>
                    <a:gd name="T88" fmla="*/ 43937 w 61"/>
                    <a:gd name="T89" fmla="*/ 128926 h 238"/>
                    <a:gd name="T90" fmla="*/ 28645 w 61"/>
                    <a:gd name="T91" fmla="*/ 100693 h 238"/>
                    <a:gd name="T92" fmla="*/ 49877 w 61"/>
                    <a:gd name="T93" fmla="*/ 112577 h 238"/>
                    <a:gd name="T94" fmla="*/ 35864 w 61"/>
                    <a:gd name="T95" fmla="*/ 84902 h 238"/>
                    <a:gd name="T96" fmla="*/ 58514 w 61"/>
                    <a:gd name="T97" fmla="*/ 95724 h 238"/>
                    <a:gd name="T98" fmla="*/ 42924 w 61"/>
                    <a:gd name="T99" fmla="*/ 75013 h 238"/>
                    <a:gd name="T100" fmla="*/ 65618 w 61"/>
                    <a:gd name="T101" fmla="*/ 90760 h 238"/>
                    <a:gd name="T102" fmla="*/ 40650 w 61"/>
                    <a:gd name="T103" fmla="*/ 57174 h 238"/>
                    <a:gd name="T104" fmla="*/ 60658 w 61"/>
                    <a:gd name="T105" fmla="*/ 75013 h 238"/>
                    <a:gd name="T106" fmla="*/ 40650 w 61"/>
                    <a:gd name="T107" fmla="*/ 50023 h 238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w 61"/>
                    <a:gd name="T163" fmla="*/ 0 h 238"/>
                    <a:gd name="T164" fmla="*/ 61 w 61"/>
                    <a:gd name="T165" fmla="*/ 238 h 238"/>
                  </a:gdLst>
                  <a:ahLst/>
                  <a:cxnLst>
                    <a:cxn ang="T108">
                      <a:pos x="T0" y="T1"/>
                    </a:cxn>
                    <a:cxn ang="T109">
                      <a:pos x="T2" y="T3"/>
                    </a:cxn>
                    <a:cxn ang="T110">
                      <a:pos x="T4" y="T5"/>
                    </a:cxn>
                    <a:cxn ang="T111">
                      <a:pos x="T6" y="T7"/>
                    </a:cxn>
                    <a:cxn ang="T112">
                      <a:pos x="T8" y="T9"/>
                    </a:cxn>
                    <a:cxn ang="T113">
                      <a:pos x="T10" y="T11"/>
                    </a:cxn>
                    <a:cxn ang="T114">
                      <a:pos x="T12" y="T13"/>
                    </a:cxn>
                    <a:cxn ang="T115">
                      <a:pos x="T14" y="T15"/>
                    </a:cxn>
                    <a:cxn ang="T116">
                      <a:pos x="T16" y="T17"/>
                    </a:cxn>
                    <a:cxn ang="T117">
                      <a:pos x="T18" y="T19"/>
                    </a:cxn>
                    <a:cxn ang="T118">
                      <a:pos x="T20" y="T21"/>
                    </a:cxn>
                    <a:cxn ang="T119">
                      <a:pos x="T22" y="T23"/>
                    </a:cxn>
                    <a:cxn ang="T120">
                      <a:pos x="T24" y="T25"/>
                    </a:cxn>
                    <a:cxn ang="T121">
                      <a:pos x="T26" y="T27"/>
                    </a:cxn>
                    <a:cxn ang="T122">
                      <a:pos x="T28" y="T29"/>
                    </a:cxn>
                    <a:cxn ang="T123">
                      <a:pos x="T30" y="T31"/>
                    </a:cxn>
                    <a:cxn ang="T124">
                      <a:pos x="T32" y="T33"/>
                    </a:cxn>
                    <a:cxn ang="T125">
                      <a:pos x="T34" y="T35"/>
                    </a:cxn>
                    <a:cxn ang="T126">
                      <a:pos x="T36" y="T37"/>
                    </a:cxn>
                    <a:cxn ang="T127">
                      <a:pos x="T38" y="T39"/>
                    </a:cxn>
                    <a:cxn ang="T128">
                      <a:pos x="T40" y="T41"/>
                    </a:cxn>
                    <a:cxn ang="T129">
                      <a:pos x="T42" y="T43"/>
                    </a:cxn>
                    <a:cxn ang="T130">
                      <a:pos x="T44" y="T45"/>
                    </a:cxn>
                    <a:cxn ang="T131">
                      <a:pos x="T46" y="T47"/>
                    </a:cxn>
                    <a:cxn ang="T132">
                      <a:pos x="T48" y="T49"/>
                    </a:cxn>
                    <a:cxn ang="T133">
                      <a:pos x="T50" y="T51"/>
                    </a:cxn>
                    <a:cxn ang="T134">
                      <a:pos x="T52" y="T53"/>
                    </a:cxn>
                    <a:cxn ang="T135">
                      <a:pos x="T54" y="T55"/>
                    </a:cxn>
                    <a:cxn ang="T136">
                      <a:pos x="T56" y="T57"/>
                    </a:cxn>
                    <a:cxn ang="T137">
                      <a:pos x="T58" y="T59"/>
                    </a:cxn>
                    <a:cxn ang="T138">
                      <a:pos x="T60" y="T61"/>
                    </a:cxn>
                    <a:cxn ang="T139">
                      <a:pos x="T62" y="T63"/>
                    </a:cxn>
                    <a:cxn ang="T140">
                      <a:pos x="T64" y="T65"/>
                    </a:cxn>
                    <a:cxn ang="T141">
                      <a:pos x="T66" y="T67"/>
                    </a:cxn>
                    <a:cxn ang="T142">
                      <a:pos x="T68" y="T69"/>
                    </a:cxn>
                    <a:cxn ang="T143">
                      <a:pos x="T70" y="T71"/>
                    </a:cxn>
                    <a:cxn ang="T144">
                      <a:pos x="T72" y="T73"/>
                    </a:cxn>
                    <a:cxn ang="T145">
                      <a:pos x="T74" y="T75"/>
                    </a:cxn>
                    <a:cxn ang="T146">
                      <a:pos x="T76" y="T77"/>
                    </a:cxn>
                    <a:cxn ang="T147">
                      <a:pos x="T78" y="T79"/>
                    </a:cxn>
                    <a:cxn ang="T148">
                      <a:pos x="T80" y="T81"/>
                    </a:cxn>
                    <a:cxn ang="T149">
                      <a:pos x="T82" y="T83"/>
                    </a:cxn>
                    <a:cxn ang="T150">
                      <a:pos x="T84" y="T85"/>
                    </a:cxn>
                    <a:cxn ang="T151">
                      <a:pos x="T86" y="T87"/>
                    </a:cxn>
                    <a:cxn ang="T152">
                      <a:pos x="T88" y="T89"/>
                    </a:cxn>
                    <a:cxn ang="T153">
                      <a:pos x="T90" y="T91"/>
                    </a:cxn>
                    <a:cxn ang="T154">
                      <a:pos x="T92" y="T93"/>
                    </a:cxn>
                    <a:cxn ang="T155">
                      <a:pos x="T94" y="T95"/>
                    </a:cxn>
                    <a:cxn ang="T156">
                      <a:pos x="T96" y="T97"/>
                    </a:cxn>
                    <a:cxn ang="T157">
                      <a:pos x="T98" y="T99"/>
                    </a:cxn>
                    <a:cxn ang="T158">
                      <a:pos x="T100" y="T101"/>
                    </a:cxn>
                    <a:cxn ang="T159">
                      <a:pos x="T102" y="T103"/>
                    </a:cxn>
                    <a:cxn ang="T160">
                      <a:pos x="T104" y="T105"/>
                    </a:cxn>
                    <a:cxn ang="T161">
                      <a:pos x="T106" y="T107"/>
                    </a:cxn>
                  </a:cxnLst>
                  <a:rect l="T162" t="T163" r="T164" b="T165"/>
                  <a:pathLst>
                    <a:path w="61" h="238">
                      <a:moveTo>
                        <a:pt x="47" y="65"/>
                      </a:moveTo>
                      <a:cubicBezTo>
                        <a:pt x="37" y="44"/>
                        <a:pt x="26" y="21"/>
                        <a:pt x="15" y="0"/>
                      </a:cubicBezTo>
                      <a:cubicBezTo>
                        <a:pt x="13" y="19"/>
                        <a:pt x="24" y="43"/>
                        <a:pt x="29" y="62"/>
                      </a:cubicBezTo>
                      <a:cubicBezTo>
                        <a:pt x="19" y="58"/>
                        <a:pt x="10" y="44"/>
                        <a:pt x="7" y="35"/>
                      </a:cubicBezTo>
                      <a:cubicBezTo>
                        <a:pt x="12" y="45"/>
                        <a:pt x="18" y="56"/>
                        <a:pt x="22" y="68"/>
                      </a:cubicBezTo>
                      <a:cubicBezTo>
                        <a:pt x="20" y="66"/>
                        <a:pt x="17" y="64"/>
                        <a:pt x="15" y="61"/>
                      </a:cubicBezTo>
                      <a:cubicBezTo>
                        <a:pt x="18" y="69"/>
                        <a:pt x="23" y="76"/>
                        <a:pt x="24" y="85"/>
                      </a:cubicBezTo>
                      <a:cubicBezTo>
                        <a:pt x="17" y="78"/>
                        <a:pt x="9" y="72"/>
                        <a:pt x="1" y="66"/>
                      </a:cubicBezTo>
                      <a:cubicBezTo>
                        <a:pt x="5" y="76"/>
                        <a:pt x="14" y="84"/>
                        <a:pt x="18" y="94"/>
                      </a:cubicBezTo>
                      <a:cubicBezTo>
                        <a:pt x="13" y="95"/>
                        <a:pt x="6" y="92"/>
                        <a:pt x="0" y="90"/>
                      </a:cubicBezTo>
                      <a:cubicBezTo>
                        <a:pt x="6" y="96"/>
                        <a:pt x="14" y="103"/>
                        <a:pt x="17" y="111"/>
                      </a:cubicBezTo>
                      <a:cubicBezTo>
                        <a:pt x="13" y="113"/>
                        <a:pt x="8" y="112"/>
                        <a:pt x="3" y="111"/>
                      </a:cubicBezTo>
                      <a:cubicBezTo>
                        <a:pt x="6" y="114"/>
                        <a:pt x="10" y="116"/>
                        <a:pt x="13" y="119"/>
                      </a:cubicBezTo>
                      <a:cubicBezTo>
                        <a:pt x="11" y="121"/>
                        <a:pt x="6" y="122"/>
                        <a:pt x="2" y="123"/>
                      </a:cubicBezTo>
                      <a:cubicBezTo>
                        <a:pt x="4" y="126"/>
                        <a:pt x="8" y="128"/>
                        <a:pt x="12" y="130"/>
                      </a:cubicBezTo>
                      <a:cubicBezTo>
                        <a:pt x="9" y="136"/>
                        <a:pt x="4" y="141"/>
                        <a:pt x="1" y="146"/>
                      </a:cubicBezTo>
                      <a:cubicBezTo>
                        <a:pt x="4" y="151"/>
                        <a:pt x="10" y="150"/>
                        <a:pt x="15" y="151"/>
                      </a:cubicBezTo>
                      <a:cubicBezTo>
                        <a:pt x="14" y="158"/>
                        <a:pt x="8" y="163"/>
                        <a:pt x="10" y="169"/>
                      </a:cubicBezTo>
                      <a:cubicBezTo>
                        <a:pt x="14" y="168"/>
                        <a:pt x="18" y="170"/>
                        <a:pt x="21" y="171"/>
                      </a:cubicBezTo>
                      <a:cubicBezTo>
                        <a:pt x="19" y="174"/>
                        <a:pt x="19" y="179"/>
                        <a:pt x="17" y="182"/>
                      </a:cubicBezTo>
                      <a:cubicBezTo>
                        <a:pt x="20" y="181"/>
                        <a:pt x="24" y="183"/>
                        <a:pt x="27" y="182"/>
                      </a:cubicBezTo>
                      <a:cubicBezTo>
                        <a:pt x="26" y="184"/>
                        <a:pt x="27" y="188"/>
                        <a:pt x="25" y="191"/>
                      </a:cubicBezTo>
                      <a:cubicBezTo>
                        <a:pt x="28" y="190"/>
                        <a:pt x="32" y="192"/>
                        <a:pt x="35" y="191"/>
                      </a:cubicBezTo>
                      <a:cubicBezTo>
                        <a:pt x="35" y="198"/>
                        <a:pt x="33" y="206"/>
                        <a:pt x="29" y="213"/>
                      </a:cubicBezTo>
                      <a:cubicBezTo>
                        <a:pt x="32" y="211"/>
                        <a:pt x="36" y="212"/>
                        <a:pt x="39" y="210"/>
                      </a:cubicBezTo>
                      <a:cubicBezTo>
                        <a:pt x="33" y="219"/>
                        <a:pt x="29" y="228"/>
                        <a:pt x="25" y="238"/>
                      </a:cubicBezTo>
                      <a:cubicBezTo>
                        <a:pt x="38" y="228"/>
                        <a:pt x="43" y="203"/>
                        <a:pt x="61" y="200"/>
                      </a:cubicBezTo>
                      <a:cubicBezTo>
                        <a:pt x="54" y="198"/>
                        <a:pt x="48" y="204"/>
                        <a:pt x="41" y="206"/>
                      </a:cubicBezTo>
                      <a:cubicBezTo>
                        <a:pt x="43" y="202"/>
                        <a:pt x="46" y="198"/>
                        <a:pt x="48" y="195"/>
                      </a:cubicBezTo>
                      <a:cubicBezTo>
                        <a:pt x="44" y="196"/>
                        <a:pt x="40" y="199"/>
                        <a:pt x="37" y="203"/>
                      </a:cubicBezTo>
                      <a:cubicBezTo>
                        <a:pt x="46" y="192"/>
                        <a:pt x="39" y="196"/>
                        <a:pt x="36" y="188"/>
                      </a:cubicBezTo>
                      <a:cubicBezTo>
                        <a:pt x="34" y="182"/>
                        <a:pt x="39" y="175"/>
                        <a:pt x="28" y="177"/>
                      </a:cubicBezTo>
                      <a:cubicBezTo>
                        <a:pt x="29" y="176"/>
                        <a:pt x="31" y="175"/>
                        <a:pt x="33" y="174"/>
                      </a:cubicBezTo>
                      <a:cubicBezTo>
                        <a:pt x="29" y="173"/>
                        <a:pt x="26" y="171"/>
                        <a:pt x="22" y="172"/>
                      </a:cubicBezTo>
                      <a:cubicBezTo>
                        <a:pt x="26" y="171"/>
                        <a:pt x="25" y="169"/>
                        <a:pt x="28" y="167"/>
                      </a:cubicBezTo>
                      <a:cubicBezTo>
                        <a:pt x="26" y="166"/>
                        <a:pt x="23" y="164"/>
                        <a:pt x="20" y="164"/>
                      </a:cubicBezTo>
                      <a:cubicBezTo>
                        <a:pt x="23" y="163"/>
                        <a:pt x="24" y="159"/>
                        <a:pt x="26" y="157"/>
                      </a:cubicBezTo>
                      <a:cubicBezTo>
                        <a:pt x="23" y="156"/>
                        <a:pt x="20" y="152"/>
                        <a:pt x="17" y="151"/>
                      </a:cubicBezTo>
                      <a:cubicBezTo>
                        <a:pt x="22" y="150"/>
                        <a:pt x="27" y="151"/>
                        <a:pt x="31" y="150"/>
                      </a:cubicBezTo>
                      <a:cubicBezTo>
                        <a:pt x="30" y="143"/>
                        <a:pt x="24" y="140"/>
                        <a:pt x="18" y="137"/>
                      </a:cubicBezTo>
                      <a:cubicBezTo>
                        <a:pt x="21" y="137"/>
                        <a:pt x="25" y="135"/>
                        <a:pt x="29" y="135"/>
                      </a:cubicBezTo>
                      <a:cubicBezTo>
                        <a:pt x="27" y="130"/>
                        <a:pt x="23" y="125"/>
                        <a:pt x="21" y="121"/>
                      </a:cubicBezTo>
                      <a:cubicBezTo>
                        <a:pt x="25" y="123"/>
                        <a:pt x="30" y="123"/>
                        <a:pt x="34" y="121"/>
                      </a:cubicBezTo>
                      <a:cubicBezTo>
                        <a:pt x="33" y="115"/>
                        <a:pt x="28" y="111"/>
                        <a:pt x="22" y="108"/>
                      </a:cubicBezTo>
                      <a:cubicBezTo>
                        <a:pt x="27" y="108"/>
                        <a:pt x="32" y="108"/>
                        <a:pt x="37" y="108"/>
                      </a:cubicBezTo>
                      <a:cubicBezTo>
                        <a:pt x="34" y="100"/>
                        <a:pt x="21" y="92"/>
                        <a:pt x="24" y="84"/>
                      </a:cubicBezTo>
                      <a:cubicBezTo>
                        <a:pt x="30" y="86"/>
                        <a:pt x="35" y="92"/>
                        <a:pt x="42" y="94"/>
                      </a:cubicBezTo>
                      <a:cubicBezTo>
                        <a:pt x="38" y="86"/>
                        <a:pt x="34" y="79"/>
                        <a:pt x="30" y="71"/>
                      </a:cubicBezTo>
                      <a:cubicBezTo>
                        <a:pt x="36" y="74"/>
                        <a:pt x="42" y="79"/>
                        <a:pt x="49" y="80"/>
                      </a:cubicBezTo>
                      <a:cubicBezTo>
                        <a:pt x="44" y="75"/>
                        <a:pt x="39" y="69"/>
                        <a:pt x="36" y="63"/>
                      </a:cubicBezTo>
                      <a:cubicBezTo>
                        <a:pt x="43" y="67"/>
                        <a:pt x="48" y="74"/>
                        <a:pt x="55" y="76"/>
                      </a:cubicBezTo>
                      <a:cubicBezTo>
                        <a:pt x="54" y="68"/>
                        <a:pt x="40" y="55"/>
                        <a:pt x="34" y="48"/>
                      </a:cubicBezTo>
                      <a:cubicBezTo>
                        <a:pt x="40" y="53"/>
                        <a:pt x="48" y="56"/>
                        <a:pt x="51" y="63"/>
                      </a:cubicBezTo>
                      <a:cubicBezTo>
                        <a:pt x="45" y="56"/>
                        <a:pt x="40" y="48"/>
                        <a:pt x="34" y="42"/>
                      </a:cubicBezTo>
                    </a:path>
                  </a:pathLst>
                </a:custGeom>
                <a:solidFill>
                  <a:srgbClr val="CE88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22" name="Freeform 86"/>
                <p:cNvSpPr>
                  <a:spLocks noChangeArrowheads="1"/>
                </p:cNvSpPr>
                <p:nvPr/>
              </p:nvSpPr>
              <p:spPr bwMode="auto">
                <a:xfrm>
                  <a:off x="3599" y="2280"/>
                  <a:ext cx="134" cy="523"/>
                </a:xfrm>
                <a:custGeom>
                  <a:avLst/>
                  <a:gdLst>
                    <a:gd name="T0" fmla="*/ 16715 w 61"/>
                    <a:gd name="T1" fmla="*/ 77679 h 238"/>
                    <a:gd name="T2" fmla="*/ 54839 w 61"/>
                    <a:gd name="T3" fmla="*/ 0 h 238"/>
                    <a:gd name="T4" fmla="*/ 37957 w 61"/>
                    <a:gd name="T5" fmla="*/ 73994 h 238"/>
                    <a:gd name="T6" fmla="*/ 62925 w 61"/>
                    <a:gd name="T7" fmla="*/ 41765 h 238"/>
                    <a:gd name="T8" fmla="*/ 46645 w 61"/>
                    <a:gd name="T9" fmla="*/ 80966 h 238"/>
                    <a:gd name="T10" fmla="*/ 54839 w 61"/>
                    <a:gd name="T11" fmla="*/ 72752 h 238"/>
                    <a:gd name="T12" fmla="*/ 43937 w 61"/>
                    <a:gd name="T13" fmla="*/ 101669 h 238"/>
                    <a:gd name="T14" fmla="*/ 71563 w 61"/>
                    <a:gd name="T15" fmla="*/ 78905 h 238"/>
                    <a:gd name="T16" fmla="*/ 49877 w 61"/>
                    <a:gd name="T17" fmla="*/ 112577 h 238"/>
                    <a:gd name="T18" fmla="*/ 72582 w 61"/>
                    <a:gd name="T19" fmla="*/ 107665 h 238"/>
                    <a:gd name="T20" fmla="*/ 50905 w 61"/>
                    <a:gd name="T21" fmla="*/ 132655 h 238"/>
                    <a:gd name="T22" fmla="*/ 68905 w 61"/>
                    <a:gd name="T23" fmla="*/ 132655 h 238"/>
                    <a:gd name="T24" fmla="*/ 55751 w 61"/>
                    <a:gd name="T25" fmla="*/ 142544 h 238"/>
                    <a:gd name="T26" fmla="*/ 70578 w 61"/>
                    <a:gd name="T27" fmla="*/ 146693 h 238"/>
                    <a:gd name="T28" fmla="*/ 58514 w 61"/>
                    <a:gd name="T29" fmla="*/ 155415 h 238"/>
                    <a:gd name="T30" fmla="*/ 71563 w 61"/>
                    <a:gd name="T31" fmla="*/ 174421 h 238"/>
                    <a:gd name="T32" fmla="*/ 54839 w 61"/>
                    <a:gd name="T33" fmla="*/ 180626 h 238"/>
                    <a:gd name="T34" fmla="*/ 60658 w 61"/>
                    <a:gd name="T35" fmla="*/ 201680 h 238"/>
                    <a:gd name="T36" fmla="*/ 46645 w 61"/>
                    <a:gd name="T37" fmla="*/ 204366 h 238"/>
                    <a:gd name="T38" fmla="*/ 52579 w 61"/>
                    <a:gd name="T39" fmla="*/ 217557 h 238"/>
                    <a:gd name="T40" fmla="*/ 40650 w 61"/>
                    <a:gd name="T41" fmla="*/ 217557 h 238"/>
                    <a:gd name="T42" fmla="*/ 41683 w 61"/>
                    <a:gd name="T43" fmla="*/ 228336 h 238"/>
                    <a:gd name="T44" fmla="*/ 30899 w 61"/>
                    <a:gd name="T45" fmla="*/ 228336 h 238"/>
                    <a:gd name="T46" fmla="*/ 36718 w 61"/>
                    <a:gd name="T47" fmla="*/ 254358 h 238"/>
                    <a:gd name="T48" fmla="*/ 25937 w 61"/>
                    <a:gd name="T49" fmla="*/ 250673 h 238"/>
                    <a:gd name="T50" fmla="*/ 41683 w 61"/>
                    <a:gd name="T51" fmla="*/ 284345 h 238"/>
                    <a:gd name="T52" fmla="*/ 0 w 61"/>
                    <a:gd name="T53" fmla="*/ 238833 h 238"/>
                    <a:gd name="T54" fmla="*/ 23935 w 61"/>
                    <a:gd name="T55" fmla="*/ 246173 h 238"/>
                    <a:gd name="T56" fmla="*/ 14066 w 61"/>
                    <a:gd name="T57" fmla="*/ 233304 h 238"/>
                    <a:gd name="T58" fmla="*/ 27613 w 61"/>
                    <a:gd name="T59" fmla="*/ 242538 h 238"/>
                    <a:gd name="T60" fmla="*/ 29871 w 61"/>
                    <a:gd name="T61" fmla="*/ 224655 h 238"/>
                    <a:gd name="T62" fmla="*/ 38976 w 61"/>
                    <a:gd name="T63" fmla="*/ 211569 h 238"/>
                    <a:gd name="T64" fmla="*/ 33605 w 61"/>
                    <a:gd name="T65" fmla="*/ 207624 h 238"/>
                    <a:gd name="T66" fmla="*/ 46645 w 61"/>
                    <a:gd name="T67" fmla="*/ 205620 h 238"/>
                    <a:gd name="T68" fmla="*/ 38976 w 61"/>
                    <a:gd name="T69" fmla="*/ 199443 h 238"/>
                    <a:gd name="T70" fmla="*/ 48897 w 61"/>
                    <a:gd name="T71" fmla="*/ 195688 h 238"/>
                    <a:gd name="T72" fmla="*/ 40650 w 61"/>
                    <a:gd name="T73" fmla="*/ 187599 h 238"/>
                    <a:gd name="T74" fmla="*/ 52579 w 61"/>
                    <a:gd name="T75" fmla="*/ 180626 h 238"/>
                    <a:gd name="T76" fmla="*/ 34831 w 61"/>
                    <a:gd name="T77" fmla="*/ 179385 h 238"/>
                    <a:gd name="T78" fmla="*/ 49877 w 61"/>
                    <a:gd name="T79" fmla="*/ 163629 h 238"/>
                    <a:gd name="T80" fmla="*/ 37957 w 61"/>
                    <a:gd name="T81" fmla="*/ 161570 h 238"/>
                    <a:gd name="T82" fmla="*/ 47618 w 61"/>
                    <a:gd name="T83" fmla="*/ 144805 h 238"/>
                    <a:gd name="T84" fmla="*/ 32129 w 61"/>
                    <a:gd name="T85" fmla="*/ 144805 h 238"/>
                    <a:gd name="T86" fmla="*/ 44965 w 61"/>
                    <a:gd name="T87" fmla="*/ 128926 h 238"/>
                    <a:gd name="T88" fmla="*/ 28645 w 61"/>
                    <a:gd name="T89" fmla="*/ 128926 h 238"/>
                    <a:gd name="T90" fmla="*/ 43937 w 61"/>
                    <a:gd name="T91" fmla="*/ 100693 h 238"/>
                    <a:gd name="T92" fmla="*/ 22705 w 61"/>
                    <a:gd name="T93" fmla="*/ 112577 h 238"/>
                    <a:gd name="T94" fmla="*/ 36718 w 61"/>
                    <a:gd name="T95" fmla="*/ 84902 h 238"/>
                    <a:gd name="T96" fmla="*/ 14066 w 61"/>
                    <a:gd name="T97" fmla="*/ 95724 h 238"/>
                    <a:gd name="T98" fmla="*/ 29871 w 61"/>
                    <a:gd name="T99" fmla="*/ 75013 h 238"/>
                    <a:gd name="T100" fmla="*/ 7218 w 61"/>
                    <a:gd name="T101" fmla="*/ 90760 h 238"/>
                    <a:gd name="T102" fmla="*/ 30899 w 61"/>
                    <a:gd name="T103" fmla="*/ 57174 h 238"/>
                    <a:gd name="T104" fmla="*/ 10896 w 61"/>
                    <a:gd name="T105" fmla="*/ 75013 h 238"/>
                    <a:gd name="T106" fmla="*/ 32129 w 61"/>
                    <a:gd name="T107" fmla="*/ 50023 h 238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w 61"/>
                    <a:gd name="T163" fmla="*/ 0 h 238"/>
                    <a:gd name="T164" fmla="*/ 61 w 61"/>
                    <a:gd name="T165" fmla="*/ 238 h 238"/>
                  </a:gdLst>
                  <a:ahLst/>
                  <a:cxnLst>
                    <a:cxn ang="T108">
                      <a:pos x="T0" y="T1"/>
                    </a:cxn>
                    <a:cxn ang="T109">
                      <a:pos x="T2" y="T3"/>
                    </a:cxn>
                    <a:cxn ang="T110">
                      <a:pos x="T4" y="T5"/>
                    </a:cxn>
                    <a:cxn ang="T111">
                      <a:pos x="T6" y="T7"/>
                    </a:cxn>
                    <a:cxn ang="T112">
                      <a:pos x="T8" y="T9"/>
                    </a:cxn>
                    <a:cxn ang="T113">
                      <a:pos x="T10" y="T11"/>
                    </a:cxn>
                    <a:cxn ang="T114">
                      <a:pos x="T12" y="T13"/>
                    </a:cxn>
                    <a:cxn ang="T115">
                      <a:pos x="T14" y="T15"/>
                    </a:cxn>
                    <a:cxn ang="T116">
                      <a:pos x="T16" y="T17"/>
                    </a:cxn>
                    <a:cxn ang="T117">
                      <a:pos x="T18" y="T19"/>
                    </a:cxn>
                    <a:cxn ang="T118">
                      <a:pos x="T20" y="T21"/>
                    </a:cxn>
                    <a:cxn ang="T119">
                      <a:pos x="T22" y="T23"/>
                    </a:cxn>
                    <a:cxn ang="T120">
                      <a:pos x="T24" y="T25"/>
                    </a:cxn>
                    <a:cxn ang="T121">
                      <a:pos x="T26" y="T27"/>
                    </a:cxn>
                    <a:cxn ang="T122">
                      <a:pos x="T28" y="T29"/>
                    </a:cxn>
                    <a:cxn ang="T123">
                      <a:pos x="T30" y="T31"/>
                    </a:cxn>
                    <a:cxn ang="T124">
                      <a:pos x="T32" y="T33"/>
                    </a:cxn>
                    <a:cxn ang="T125">
                      <a:pos x="T34" y="T35"/>
                    </a:cxn>
                    <a:cxn ang="T126">
                      <a:pos x="T36" y="T37"/>
                    </a:cxn>
                    <a:cxn ang="T127">
                      <a:pos x="T38" y="T39"/>
                    </a:cxn>
                    <a:cxn ang="T128">
                      <a:pos x="T40" y="T41"/>
                    </a:cxn>
                    <a:cxn ang="T129">
                      <a:pos x="T42" y="T43"/>
                    </a:cxn>
                    <a:cxn ang="T130">
                      <a:pos x="T44" y="T45"/>
                    </a:cxn>
                    <a:cxn ang="T131">
                      <a:pos x="T46" y="T47"/>
                    </a:cxn>
                    <a:cxn ang="T132">
                      <a:pos x="T48" y="T49"/>
                    </a:cxn>
                    <a:cxn ang="T133">
                      <a:pos x="T50" y="T51"/>
                    </a:cxn>
                    <a:cxn ang="T134">
                      <a:pos x="T52" y="T53"/>
                    </a:cxn>
                    <a:cxn ang="T135">
                      <a:pos x="T54" y="T55"/>
                    </a:cxn>
                    <a:cxn ang="T136">
                      <a:pos x="T56" y="T57"/>
                    </a:cxn>
                    <a:cxn ang="T137">
                      <a:pos x="T58" y="T59"/>
                    </a:cxn>
                    <a:cxn ang="T138">
                      <a:pos x="T60" y="T61"/>
                    </a:cxn>
                    <a:cxn ang="T139">
                      <a:pos x="T62" y="T63"/>
                    </a:cxn>
                    <a:cxn ang="T140">
                      <a:pos x="T64" y="T65"/>
                    </a:cxn>
                    <a:cxn ang="T141">
                      <a:pos x="T66" y="T67"/>
                    </a:cxn>
                    <a:cxn ang="T142">
                      <a:pos x="T68" y="T69"/>
                    </a:cxn>
                    <a:cxn ang="T143">
                      <a:pos x="T70" y="T71"/>
                    </a:cxn>
                    <a:cxn ang="T144">
                      <a:pos x="T72" y="T73"/>
                    </a:cxn>
                    <a:cxn ang="T145">
                      <a:pos x="T74" y="T75"/>
                    </a:cxn>
                    <a:cxn ang="T146">
                      <a:pos x="T76" y="T77"/>
                    </a:cxn>
                    <a:cxn ang="T147">
                      <a:pos x="T78" y="T79"/>
                    </a:cxn>
                    <a:cxn ang="T148">
                      <a:pos x="T80" y="T81"/>
                    </a:cxn>
                    <a:cxn ang="T149">
                      <a:pos x="T82" y="T83"/>
                    </a:cxn>
                    <a:cxn ang="T150">
                      <a:pos x="T84" y="T85"/>
                    </a:cxn>
                    <a:cxn ang="T151">
                      <a:pos x="T86" y="T87"/>
                    </a:cxn>
                    <a:cxn ang="T152">
                      <a:pos x="T88" y="T89"/>
                    </a:cxn>
                    <a:cxn ang="T153">
                      <a:pos x="T90" y="T91"/>
                    </a:cxn>
                    <a:cxn ang="T154">
                      <a:pos x="T92" y="T93"/>
                    </a:cxn>
                    <a:cxn ang="T155">
                      <a:pos x="T94" y="T95"/>
                    </a:cxn>
                    <a:cxn ang="T156">
                      <a:pos x="T96" y="T97"/>
                    </a:cxn>
                    <a:cxn ang="T157">
                      <a:pos x="T98" y="T99"/>
                    </a:cxn>
                    <a:cxn ang="T158">
                      <a:pos x="T100" y="T101"/>
                    </a:cxn>
                    <a:cxn ang="T159">
                      <a:pos x="T102" y="T103"/>
                    </a:cxn>
                    <a:cxn ang="T160">
                      <a:pos x="T104" y="T105"/>
                    </a:cxn>
                    <a:cxn ang="T161">
                      <a:pos x="T106" y="T107"/>
                    </a:cxn>
                  </a:cxnLst>
                  <a:rect l="T162" t="T163" r="T164" b="T165"/>
                  <a:pathLst>
                    <a:path w="61" h="238">
                      <a:moveTo>
                        <a:pt x="14" y="65"/>
                      </a:moveTo>
                      <a:cubicBezTo>
                        <a:pt x="24" y="44"/>
                        <a:pt x="35" y="21"/>
                        <a:pt x="46" y="0"/>
                      </a:cubicBezTo>
                      <a:cubicBezTo>
                        <a:pt x="47" y="19"/>
                        <a:pt x="36" y="43"/>
                        <a:pt x="32" y="62"/>
                      </a:cubicBezTo>
                      <a:cubicBezTo>
                        <a:pt x="42" y="58"/>
                        <a:pt x="50" y="44"/>
                        <a:pt x="53" y="35"/>
                      </a:cubicBezTo>
                      <a:cubicBezTo>
                        <a:pt x="48" y="45"/>
                        <a:pt x="43" y="56"/>
                        <a:pt x="39" y="68"/>
                      </a:cubicBezTo>
                      <a:cubicBezTo>
                        <a:pt x="41" y="66"/>
                        <a:pt x="44" y="64"/>
                        <a:pt x="46" y="61"/>
                      </a:cubicBezTo>
                      <a:cubicBezTo>
                        <a:pt x="43" y="69"/>
                        <a:pt x="38" y="76"/>
                        <a:pt x="37" y="85"/>
                      </a:cubicBezTo>
                      <a:cubicBezTo>
                        <a:pt x="44" y="78"/>
                        <a:pt x="52" y="72"/>
                        <a:pt x="60" y="66"/>
                      </a:cubicBezTo>
                      <a:cubicBezTo>
                        <a:pt x="55" y="76"/>
                        <a:pt x="47" y="84"/>
                        <a:pt x="42" y="94"/>
                      </a:cubicBezTo>
                      <a:cubicBezTo>
                        <a:pt x="48" y="95"/>
                        <a:pt x="55" y="92"/>
                        <a:pt x="61" y="90"/>
                      </a:cubicBezTo>
                      <a:cubicBezTo>
                        <a:pt x="54" y="96"/>
                        <a:pt x="46" y="103"/>
                        <a:pt x="43" y="111"/>
                      </a:cubicBezTo>
                      <a:cubicBezTo>
                        <a:pt x="48" y="113"/>
                        <a:pt x="53" y="112"/>
                        <a:pt x="58" y="111"/>
                      </a:cubicBezTo>
                      <a:cubicBezTo>
                        <a:pt x="55" y="114"/>
                        <a:pt x="51" y="116"/>
                        <a:pt x="47" y="119"/>
                      </a:cubicBezTo>
                      <a:cubicBezTo>
                        <a:pt x="50" y="121"/>
                        <a:pt x="55" y="122"/>
                        <a:pt x="59" y="123"/>
                      </a:cubicBezTo>
                      <a:cubicBezTo>
                        <a:pt x="57" y="126"/>
                        <a:pt x="53" y="128"/>
                        <a:pt x="49" y="130"/>
                      </a:cubicBezTo>
                      <a:cubicBezTo>
                        <a:pt x="52" y="136"/>
                        <a:pt x="57" y="141"/>
                        <a:pt x="60" y="146"/>
                      </a:cubicBezTo>
                      <a:cubicBezTo>
                        <a:pt x="57" y="151"/>
                        <a:pt x="51" y="150"/>
                        <a:pt x="46" y="151"/>
                      </a:cubicBezTo>
                      <a:cubicBezTo>
                        <a:pt x="47" y="158"/>
                        <a:pt x="52" y="163"/>
                        <a:pt x="51" y="169"/>
                      </a:cubicBezTo>
                      <a:cubicBezTo>
                        <a:pt x="46" y="168"/>
                        <a:pt x="43" y="170"/>
                        <a:pt x="39" y="171"/>
                      </a:cubicBezTo>
                      <a:cubicBezTo>
                        <a:pt x="41" y="174"/>
                        <a:pt x="42" y="179"/>
                        <a:pt x="44" y="182"/>
                      </a:cubicBezTo>
                      <a:cubicBezTo>
                        <a:pt x="41" y="181"/>
                        <a:pt x="36" y="183"/>
                        <a:pt x="34" y="182"/>
                      </a:cubicBezTo>
                      <a:cubicBezTo>
                        <a:pt x="34" y="184"/>
                        <a:pt x="34" y="188"/>
                        <a:pt x="35" y="191"/>
                      </a:cubicBezTo>
                      <a:cubicBezTo>
                        <a:pt x="33" y="190"/>
                        <a:pt x="28" y="192"/>
                        <a:pt x="26" y="191"/>
                      </a:cubicBezTo>
                      <a:cubicBezTo>
                        <a:pt x="26" y="198"/>
                        <a:pt x="28" y="206"/>
                        <a:pt x="31" y="213"/>
                      </a:cubicBezTo>
                      <a:cubicBezTo>
                        <a:pt x="28" y="211"/>
                        <a:pt x="25" y="212"/>
                        <a:pt x="22" y="210"/>
                      </a:cubicBezTo>
                      <a:cubicBezTo>
                        <a:pt x="27" y="219"/>
                        <a:pt x="32" y="228"/>
                        <a:pt x="35" y="238"/>
                      </a:cubicBezTo>
                      <a:cubicBezTo>
                        <a:pt x="23" y="228"/>
                        <a:pt x="17" y="203"/>
                        <a:pt x="0" y="200"/>
                      </a:cubicBezTo>
                      <a:cubicBezTo>
                        <a:pt x="7" y="198"/>
                        <a:pt x="13" y="204"/>
                        <a:pt x="20" y="206"/>
                      </a:cubicBezTo>
                      <a:cubicBezTo>
                        <a:pt x="17" y="202"/>
                        <a:pt x="15" y="198"/>
                        <a:pt x="12" y="195"/>
                      </a:cubicBezTo>
                      <a:cubicBezTo>
                        <a:pt x="17" y="196"/>
                        <a:pt x="21" y="199"/>
                        <a:pt x="23" y="203"/>
                      </a:cubicBezTo>
                      <a:cubicBezTo>
                        <a:pt x="15" y="192"/>
                        <a:pt x="21" y="196"/>
                        <a:pt x="25" y="188"/>
                      </a:cubicBezTo>
                      <a:cubicBezTo>
                        <a:pt x="27" y="182"/>
                        <a:pt x="22" y="175"/>
                        <a:pt x="33" y="177"/>
                      </a:cubicBezTo>
                      <a:cubicBezTo>
                        <a:pt x="32" y="176"/>
                        <a:pt x="30" y="175"/>
                        <a:pt x="28" y="174"/>
                      </a:cubicBezTo>
                      <a:cubicBezTo>
                        <a:pt x="32" y="173"/>
                        <a:pt x="34" y="171"/>
                        <a:pt x="39" y="172"/>
                      </a:cubicBezTo>
                      <a:cubicBezTo>
                        <a:pt x="35" y="171"/>
                        <a:pt x="35" y="169"/>
                        <a:pt x="33" y="167"/>
                      </a:cubicBezTo>
                      <a:cubicBezTo>
                        <a:pt x="35" y="166"/>
                        <a:pt x="37" y="164"/>
                        <a:pt x="41" y="164"/>
                      </a:cubicBezTo>
                      <a:cubicBezTo>
                        <a:pt x="38" y="163"/>
                        <a:pt x="36" y="159"/>
                        <a:pt x="34" y="157"/>
                      </a:cubicBezTo>
                      <a:cubicBezTo>
                        <a:pt x="38" y="156"/>
                        <a:pt x="41" y="152"/>
                        <a:pt x="44" y="151"/>
                      </a:cubicBezTo>
                      <a:cubicBezTo>
                        <a:pt x="39" y="150"/>
                        <a:pt x="34" y="151"/>
                        <a:pt x="29" y="150"/>
                      </a:cubicBezTo>
                      <a:cubicBezTo>
                        <a:pt x="30" y="143"/>
                        <a:pt x="36" y="140"/>
                        <a:pt x="42" y="137"/>
                      </a:cubicBezTo>
                      <a:cubicBezTo>
                        <a:pt x="39" y="137"/>
                        <a:pt x="36" y="135"/>
                        <a:pt x="32" y="135"/>
                      </a:cubicBezTo>
                      <a:cubicBezTo>
                        <a:pt x="33" y="130"/>
                        <a:pt x="38" y="125"/>
                        <a:pt x="40" y="121"/>
                      </a:cubicBezTo>
                      <a:cubicBezTo>
                        <a:pt x="35" y="123"/>
                        <a:pt x="31" y="123"/>
                        <a:pt x="27" y="121"/>
                      </a:cubicBezTo>
                      <a:cubicBezTo>
                        <a:pt x="28" y="115"/>
                        <a:pt x="33" y="111"/>
                        <a:pt x="38" y="108"/>
                      </a:cubicBezTo>
                      <a:cubicBezTo>
                        <a:pt x="34" y="108"/>
                        <a:pt x="29" y="108"/>
                        <a:pt x="24" y="108"/>
                      </a:cubicBezTo>
                      <a:cubicBezTo>
                        <a:pt x="27" y="100"/>
                        <a:pt x="39" y="92"/>
                        <a:pt x="37" y="84"/>
                      </a:cubicBezTo>
                      <a:cubicBezTo>
                        <a:pt x="30" y="86"/>
                        <a:pt x="25" y="92"/>
                        <a:pt x="19" y="94"/>
                      </a:cubicBezTo>
                      <a:cubicBezTo>
                        <a:pt x="22" y="86"/>
                        <a:pt x="27" y="79"/>
                        <a:pt x="31" y="71"/>
                      </a:cubicBezTo>
                      <a:cubicBezTo>
                        <a:pt x="25" y="74"/>
                        <a:pt x="18" y="79"/>
                        <a:pt x="12" y="80"/>
                      </a:cubicBezTo>
                      <a:cubicBezTo>
                        <a:pt x="17" y="75"/>
                        <a:pt x="21" y="69"/>
                        <a:pt x="25" y="63"/>
                      </a:cubicBezTo>
                      <a:cubicBezTo>
                        <a:pt x="18" y="67"/>
                        <a:pt x="13" y="74"/>
                        <a:pt x="6" y="76"/>
                      </a:cubicBezTo>
                      <a:cubicBezTo>
                        <a:pt x="7" y="68"/>
                        <a:pt x="20" y="55"/>
                        <a:pt x="26" y="48"/>
                      </a:cubicBezTo>
                      <a:cubicBezTo>
                        <a:pt x="20" y="53"/>
                        <a:pt x="13" y="56"/>
                        <a:pt x="9" y="63"/>
                      </a:cubicBezTo>
                      <a:cubicBezTo>
                        <a:pt x="15" y="56"/>
                        <a:pt x="21" y="48"/>
                        <a:pt x="27" y="42"/>
                      </a:cubicBezTo>
                    </a:path>
                  </a:pathLst>
                </a:custGeom>
                <a:solidFill>
                  <a:srgbClr val="CE888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23" name="Freeform 87"/>
                <p:cNvSpPr>
                  <a:spLocks noChangeArrowheads="1"/>
                </p:cNvSpPr>
                <p:nvPr/>
              </p:nvSpPr>
              <p:spPr bwMode="auto">
                <a:xfrm>
                  <a:off x="2514" y="2513"/>
                  <a:ext cx="59" cy="200"/>
                </a:xfrm>
                <a:custGeom>
                  <a:avLst/>
                  <a:gdLst>
                    <a:gd name="T0" fmla="*/ 29758 w 27"/>
                    <a:gd name="T1" fmla="*/ 105015 h 91"/>
                    <a:gd name="T2" fmla="*/ 21869 w 27"/>
                    <a:gd name="T3" fmla="*/ 108963 h 91"/>
                    <a:gd name="T4" fmla="*/ 24915 w 27"/>
                    <a:gd name="T5" fmla="*/ 104035 h 91"/>
                    <a:gd name="T6" fmla="*/ 19291 w 27"/>
                    <a:gd name="T7" fmla="*/ 101800 h 91"/>
                    <a:gd name="T8" fmla="*/ 24052 w 27"/>
                    <a:gd name="T9" fmla="*/ 98042 h 91"/>
                    <a:gd name="T10" fmla="*/ 18082 w 27"/>
                    <a:gd name="T11" fmla="*/ 91840 h 91"/>
                    <a:gd name="T12" fmla="*/ 12405 w 27"/>
                    <a:gd name="T13" fmla="*/ 76763 h 91"/>
                    <a:gd name="T14" fmla="*/ 20222 w 27"/>
                    <a:gd name="T15" fmla="*/ 75088 h 91"/>
                    <a:gd name="T16" fmla="*/ 6636 w 27"/>
                    <a:gd name="T17" fmla="*/ 55998 h 91"/>
                    <a:gd name="T18" fmla="*/ 18082 w 27"/>
                    <a:gd name="T19" fmla="*/ 59941 h 91"/>
                    <a:gd name="T20" fmla="*/ 0 w 27"/>
                    <a:gd name="T21" fmla="*/ 28716 h 91"/>
                    <a:gd name="T22" fmla="*/ 19291 w 27"/>
                    <a:gd name="T23" fmla="*/ 41787 h 91"/>
                    <a:gd name="T24" fmla="*/ 5677 w 27"/>
                    <a:gd name="T25" fmla="*/ 16776 h 91"/>
                    <a:gd name="T26" fmla="*/ 20222 w 27"/>
                    <a:gd name="T27" fmla="*/ 28716 h 91"/>
                    <a:gd name="T28" fmla="*/ 7827 w 27"/>
                    <a:gd name="T29" fmla="*/ 0 h 91"/>
                    <a:gd name="T30" fmla="*/ 20222 w 27"/>
                    <a:gd name="T31" fmla="*/ 27741 h 91"/>
                    <a:gd name="T32" fmla="*/ 30689 w 27"/>
                    <a:gd name="T33" fmla="*/ 44048 h 91"/>
                    <a:gd name="T34" fmla="*/ 19291 w 27"/>
                    <a:gd name="T35" fmla="*/ 38101 h 91"/>
                    <a:gd name="T36" fmla="*/ 29758 w 27"/>
                    <a:gd name="T37" fmla="*/ 50042 h 91"/>
                    <a:gd name="T38" fmla="*/ 22872 w 27"/>
                    <a:gd name="T39" fmla="*/ 46754 h 91"/>
                    <a:gd name="T40" fmla="*/ 25899 w 27"/>
                    <a:gd name="T41" fmla="*/ 57231 h 91"/>
                    <a:gd name="T42" fmla="*/ 21869 w 27"/>
                    <a:gd name="T43" fmla="*/ 55998 h 91"/>
                    <a:gd name="T44" fmla="*/ 24052 w 27"/>
                    <a:gd name="T45" fmla="*/ 63112 h 91"/>
                    <a:gd name="T46" fmla="*/ 18082 w 27"/>
                    <a:gd name="T47" fmla="*/ 66829 h 91"/>
                    <a:gd name="T48" fmla="*/ 24052 w 27"/>
                    <a:gd name="T49" fmla="*/ 70862 h 91"/>
                    <a:gd name="T50" fmla="*/ 18082 w 27"/>
                    <a:gd name="T51" fmla="*/ 70862 h 91"/>
                    <a:gd name="T52" fmla="*/ 20222 w 27"/>
                    <a:gd name="T53" fmla="*/ 79024 h 91"/>
                    <a:gd name="T54" fmla="*/ 25899 w 27"/>
                    <a:gd name="T55" fmla="*/ 87211 h 91"/>
                    <a:gd name="T56" fmla="*/ 27107 w 27"/>
                    <a:gd name="T57" fmla="*/ 96809 h 91"/>
                    <a:gd name="T58" fmla="*/ 24915 w 27"/>
                    <a:gd name="T59" fmla="*/ 101800 h 91"/>
                    <a:gd name="T60" fmla="*/ 29758 w 27"/>
                    <a:gd name="T61" fmla="*/ 102756 h 91"/>
                    <a:gd name="T62" fmla="*/ 24915 w 27"/>
                    <a:gd name="T63" fmla="*/ 106725 h 91"/>
                    <a:gd name="T64" fmla="*/ 29758 w 27"/>
                    <a:gd name="T65" fmla="*/ 107741 h 91"/>
                    <a:gd name="T66" fmla="*/ 27107 w 27"/>
                    <a:gd name="T67" fmla="*/ 107741 h 91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27"/>
                    <a:gd name="T103" fmla="*/ 0 h 91"/>
                    <a:gd name="T104" fmla="*/ 27 w 27"/>
                    <a:gd name="T105" fmla="*/ 91 h 91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27" h="91">
                      <a:moveTo>
                        <a:pt x="26" y="88"/>
                      </a:moveTo>
                      <a:cubicBezTo>
                        <a:pt x="24" y="90"/>
                        <a:pt x="21" y="90"/>
                        <a:pt x="19" y="91"/>
                      </a:cubicBezTo>
                      <a:cubicBezTo>
                        <a:pt x="20" y="90"/>
                        <a:pt x="22" y="89"/>
                        <a:pt x="22" y="87"/>
                      </a:cubicBezTo>
                      <a:cubicBezTo>
                        <a:pt x="21" y="86"/>
                        <a:pt x="19" y="86"/>
                        <a:pt x="17" y="85"/>
                      </a:cubicBezTo>
                      <a:cubicBezTo>
                        <a:pt x="18" y="84"/>
                        <a:pt x="20" y="83"/>
                        <a:pt x="21" y="82"/>
                      </a:cubicBezTo>
                      <a:cubicBezTo>
                        <a:pt x="20" y="80"/>
                        <a:pt x="18" y="78"/>
                        <a:pt x="16" y="77"/>
                      </a:cubicBezTo>
                      <a:cubicBezTo>
                        <a:pt x="23" y="71"/>
                        <a:pt x="17" y="69"/>
                        <a:pt x="11" y="64"/>
                      </a:cubicBezTo>
                      <a:cubicBezTo>
                        <a:pt x="14" y="64"/>
                        <a:pt x="16" y="64"/>
                        <a:pt x="18" y="63"/>
                      </a:cubicBezTo>
                      <a:cubicBezTo>
                        <a:pt x="19" y="57"/>
                        <a:pt x="8" y="53"/>
                        <a:pt x="6" y="47"/>
                      </a:cubicBezTo>
                      <a:cubicBezTo>
                        <a:pt x="9" y="47"/>
                        <a:pt x="13" y="50"/>
                        <a:pt x="16" y="50"/>
                      </a:cubicBezTo>
                      <a:cubicBezTo>
                        <a:pt x="14" y="40"/>
                        <a:pt x="2" y="34"/>
                        <a:pt x="0" y="24"/>
                      </a:cubicBezTo>
                      <a:cubicBezTo>
                        <a:pt x="6" y="27"/>
                        <a:pt x="11" y="34"/>
                        <a:pt x="17" y="35"/>
                      </a:cubicBezTo>
                      <a:cubicBezTo>
                        <a:pt x="15" y="27"/>
                        <a:pt x="7" y="22"/>
                        <a:pt x="5" y="14"/>
                      </a:cubicBezTo>
                      <a:cubicBezTo>
                        <a:pt x="10" y="16"/>
                        <a:pt x="13" y="21"/>
                        <a:pt x="18" y="24"/>
                      </a:cubicBezTo>
                      <a:cubicBezTo>
                        <a:pt x="17" y="16"/>
                        <a:pt x="9" y="9"/>
                        <a:pt x="7" y="0"/>
                      </a:cubicBezTo>
                      <a:cubicBezTo>
                        <a:pt x="11" y="8"/>
                        <a:pt x="14" y="15"/>
                        <a:pt x="18" y="23"/>
                      </a:cubicBezTo>
                      <a:cubicBezTo>
                        <a:pt x="20" y="27"/>
                        <a:pt x="27" y="33"/>
                        <a:pt x="27" y="37"/>
                      </a:cubicBezTo>
                      <a:cubicBezTo>
                        <a:pt x="24" y="37"/>
                        <a:pt x="20" y="34"/>
                        <a:pt x="17" y="32"/>
                      </a:cubicBezTo>
                      <a:cubicBezTo>
                        <a:pt x="21" y="34"/>
                        <a:pt x="24" y="38"/>
                        <a:pt x="26" y="42"/>
                      </a:cubicBezTo>
                      <a:cubicBezTo>
                        <a:pt x="24" y="42"/>
                        <a:pt x="22" y="41"/>
                        <a:pt x="20" y="39"/>
                      </a:cubicBezTo>
                      <a:cubicBezTo>
                        <a:pt x="21" y="43"/>
                        <a:pt x="23" y="45"/>
                        <a:pt x="23" y="48"/>
                      </a:cubicBezTo>
                      <a:cubicBezTo>
                        <a:pt x="22" y="48"/>
                        <a:pt x="20" y="48"/>
                        <a:pt x="19" y="47"/>
                      </a:cubicBezTo>
                      <a:cubicBezTo>
                        <a:pt x="18" y="49"/>
                        <a:pt x="20" y="51"/>
                        <a:pt x="21" y="53"/>
                      </a:cubicBezTo>
                      <a:cubicBezTo>
                        <a:pt x="20" y="54"/>
                        <a:pt x="18" y="54"/>
                        <a:pt x="16" y="56"/>
                      </a:cubicBezTo>
                      <a:cubicBezTo>
                        <a:pt x="18" y="57"/>
                        <a:pt x="20" y="58"/>
                        <a:pt x="21" y="59"/>
                      </a:cubicBezTo>
                      <a:cubicBezTo>
                        <a:pt x="20" y="59"/>
                        <a:pt x="18" y="59"/>
                        <a:pt x="16" y="59"/>
                      </a:cubicBezTo>
                      <a:cubicBezTo>
                        <a:pt x="18" y="60"/>
                        <a:pt x="27" y="67"/>
                        <a:pt x="18" y="66"/>
                      </a:cubicBezTo>
                      <a:cubicBezTo>
                        <a:pt x="19" y="68"/>
                        <a:pt x="22" y="71"/>
                        <a:pt x="23" y="73"/>
                      </a:cubicBezTo>
                      <a:cubicBezTo>
                        <a:pt x="18" y="77"/>
                        <a:pt x="20" y="78"/>
                        <a:pt x="24" y="81"/>
                      </a:cubicBezTo>
                      <a:cubicBezTo>
                        <a:pt x="22" y="82"/>
                        <a:pt x="22" y="83"/>
                        <a:pt x="22" y="85"/>
                      </a:cubicBezTo>
                      <a:cubicBezTo>
                        <a:pt x="23" y="85"/>
                        <a:pt x="25" y="86"/>
                        <a:pt x="26" y="86"/>
                      </a:cubicBezTo>
                      <a:cubicBezTo>
                        <a:pt x="25" y="87"/>
                        <a:pt x="24" y="88"/>
                        <a:pt x="22" y="89"/>
                      </a:cubicBezTo>
                      <a:cubicBezTo>
                        <a:pt x="23" y="89"/>
                        <a:pt x="24" y="90"/>
                        <a:pt x="26" y="90"/>
                      </a:cubicBezTo>
                      <a:cubicBezTo>
                        <a:pt x="25" y="90"/>
                        <a:pt x="24" y="90"/>
                        <a:pt x="24" y="90"/>
                      </a:cubicBezTo>
                    </a:path>
                  </a:pathLst>
                </a:custGeom>
                <a:solidFill>
                  <a:srgbClr val="DDA29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24" name="Freeform 88"/>
                <p:cNvSpPr>
                  <a:spLocks noChangeArrowheads="1"/>
                </p:cNvSpPr>
                <p:nvPr/>
              </p:nvSpPr>
              <p:spPr bwMode="auto">
                <a:xfrm>
                  <a:off x="3524" y="2513"/>
                  <a:ext cx="59" cy="200"/>
                </a:xfrm>
                <a:custGeom>
                  <a:avLst/>
                  <a:gdLst>
                    <a:gd name="T0" fmla="*/ 1003 w 27"/>
                    <a:gd name="T1" fmla="*/ 105015 h 91"/>
                    <a:gd name="T2" fmla="*/ 10467 w 27"/>
                    <a:gd name="T3" fmla="*/ 108963 h 91"/>
                    <a:gd name="T4" fmla="*/ 5677 w 27"/>
                    <a:gd name="T5" fmla="*/ 104035 h 91"/>
                    <a:gd name="T6" fmla="*/ 11402 w 27"/>
                    <a:gd name="T7" fmla="*/ 101800 h 91"/>
                    <a:gd name="T8" fmla="*/ 6636 w 27"/>
                    <a:gd name="T9" fmla="*/ 98042 h 91"/>
                    <a:gd name="T10" fmla="*/ 12405 w 27"/>
                    <a:gd name="T11" fmla="*/ 91840 h 91"/>
                    <a:gd name="T12" fmla="*/ 18082 w 27"/>
                    <a:gd name="T13" fmla="*/ 76763 h 91"/>
                    <a:gd name="T14" fmla="*/ 10467 w 27"/>
                    <a:gd name="T15" fmla="*/ 75088 h 91"/>
                    <a:gd name="T16" fmla="*/ 24915 w 27"/>
                    <a:gd name="T17" fmla="*/ 55998 h 91"/>
                    <a:gd name="T18" fmla="*/ 12405 w 27"/>
                    <a:gd name="T19" fmla="*/ 59941 h 91"/>
                    <a:gd name="T20" fmla="*/ 30689 w 27"/>
                    <a:gd name="T21" fmla="*/ 28716 h 91"/>
                    <a:gd name="T22" fmla="*/ 11402 w 27"/>
                    <a:gd name="T23" fmla="*/ 41787 h 91"/>
                    <a:gd name="T24" fmla="*/ 24915 w 27"/>
                    <a:gd name="T25" fmla="*/ 16776 h 91"/>
                    <a:gd name="T26" fmla="*/ 10467 w 27"/>
                    <a:gd name="T27" fmla="*/ 28716 h 91"/>
                    <a:gd name="T28" fmla="*/ 22872 w 27"/>
                    <a:gd name="T29" fmla="*/ 0 h 91"/>
                    <a:gd name="T30" fmla="*/ 10467 w 27"/>
                    <a:gd name="T31" fmla="*/ 27741 h 91"/>
                    <a:gd name="T32" fmla="*/ 0 w 27"/>
                    <a:gd name="T33" fmla="*/ 44048 h 91"/>
                    <a:gd name="T34" fmla="*/ 11402 w 27"/>
                    <a:gd name="T35" fmla="*/ 38101 h 91"/>
                    <a:gd name="T36" fmla="*/ 1003 w 27"/>
                    <a:gd name="T37" fmla="*/ 50042 h 91"/>
                    <a:gd name="T38" fmla="*/ 7827 w 27"/>
                    <a:gd name="T39" fmla="*/ 46754 h 91"/>
                    <a:gd name="T40" fmla="*/ 4790 w 27"/>
                    <a:gd name="T41" fmla="*/ 57231 h 91"/>
                    <a:gd name="T42" fmla="*/ 10467 w 27"/>
                    <a:gd name="T43" fmla="*/ 55998 h 91"/>
                    <a:gd name="T44" fmla="*/ 6636 w 27"/>
                    <a:gd name="T45" fmla="*/ 63112 h 91"/>
                    <a:gd name="T46" fmla="*/ 12405 w 27"/>
                    <a:gd name="T47" fmla="*/ 66829 h 91"/>
                    <a:gd name="T48" fmla="*/ 6636 w 27"/>
                    <a:gd name="T49" fmla="*/ 70862 h 91"/>
                    <a:gd name="T50" fmla="*/ 12405 w 27"/>
                    <a:gd name="T51" fmla="*/ 70862 h 91"/>
                    <a:gd name="T52" fmla="*/ 10467 w 27"/>
                    <a:gd name="T53" fmla="*/ 79024 h 91"/>
                    <a:gd name="T54" fmla="*/ 4790 w 27"/>
                    <a:gd name="T55" fmla="*/ 87211 h 91"/>
                    <a:gd name="T56" fmla="*/ 3582 w 27"/>
                    <a:gd name="T57" fmla="*/ 96809 h 91"/>
                    <a:gd name="T58" fmla="*/ 5677 w 27"/>
                    <a:gd name="T59" fmla="*/ 101800 h 91"/>
                    <a:gd name="T60" fmla="*/ 1003 w 27"/>
                    <a:gd name="T61" fmla="*/ 102756 h 91"/>
                    <a:gd name="T62" fmla="*/ 5677 w 27"/>
                    <a:gd name="T63" fmla="*/ 106725 h 91"/>
                    <a:gd name="T64" fmla="*/ 2192 w 27"/>
                    <a:gd name="T65" fmla="*/ 107741 h 91"/>
                    <a:gd name="T66" fmla="*/ 3582 w 27"/>
                    <a:gd name="T67" fmla="*/ 107741 h 91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27"/>
                    <a:gd name="T103" fmla="*/ 0 h 91"/>
                    <a:gd name="T104" fmla="*/ 27 w 27"/>
                    <a:gd name="T105" fmla="*/ 91 h 91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27" h="91">
                      <a:moveTo>
                        <a:pt x="1" y="88"/>
                      </a:moveTo>
                      <a:cubicBezTo>
                        <a:pt x="3" y="90"/>
                        <a:pt x="6" y="90"/>
                        <a:pt x="9" y="91"/>
                      </a:cubicBezTo>
                      <a:cubicBezTo>
                        <a:pt x="7" y="90"/>
                        <a:pt x="5" y="89"/>
                        <a:pt x="5" y="87"/>
                      </a:cubicBezTo>
                      <a:cubicBezTo>
                        <a:pt x="6" y="86"/>
                        <a:pt x="8" y="86"/>
                        <a:pt x="10" y="85"/>
                      </a:cubicBezTo>
                      <a:cubicBezTo>
                        <a:pt x="9" y="84"/>
                        <a:pt x="8" y="83"/>
                        <a:pt x="6" y="82"/>
                      </a:cubicBezTo>
                      <a:cubicBezTo>
                        <a:pt x="7" y="80"/>
                        <a:pt x="9" y="78"/>
                        <a:pt x="11" y="77"/>
                      </a:cubicBezTo>
                      <a:cubicBezTo>
                        <a:pt x="4" y="71"/>
                        <a:pt x="10" y="69"/>
                        <a:pt x="16" y="64"/>
                      </a:cubicBezTo>
                      <a:cubicBezTo>
                        <a:pt x="14" y="64"/>
                        <a:pt x="11" y="64"/>
                        <a:pt x="9" y="63"/>
                      </a:cubicBezTo>
                      <a:cubicBezTo>
                        <a:pt x="9" y="57"/>
                        <a:pt x="19" y="53"/>
                        <a:pt x="22" y="47"/>
                      </a:cubicBezTo>
                      <a:cubicBezTo>
                        <a:pt x="18" y="47"/>
                        <a:pt x="15" y="50"/>
                        <a:pt x="11" y="50"/>
                      </a:cubicBezTo>
                      <a:cubicBezTo>
                        <a:pt x="13" y="40"/>
                        <a:pt x="25" y="34"/>
                        <a:pt x="27" y="24"/>
                      </a:cubicBezTo>
                      <a:cubicBezTo>
                        <a:pt x="21" y="27"/>
                        <a:pt x="16" y="34"/>
                        <a:pt x="10" y="35"/>
                      </a:cubicBezTo>
                      <a:cubicBezTo>
                        <a:pt x="12" y="27"/>
                        <a:pt x="21" y="22"/>
                        <a:pt x="22" y="14"/>
                      </a:cubicBezTo>
                      <a:cubicBezTo>
                        <a:pt x="17" y="16"/>
                        <a:pt x="14" y="21"/>
                        <a:pt x="9" y="24"/>
                      </a:cubicBezTo>
                      <a:cubicBezTo>
                        <a:pt x="10" y="16"/>
                        <a:pt x="18" y="9"/>
                        <a:pt x="20" y="0"/>
                      </a:cubicBezTo>
                      <a:cubicBezTo>
                        <a:pt x="16" y="8"/>
                        <a:pt x="13" y="15"/>
                        <a:pt x="9" y="23"/>
                      </a:cubicBezTo>
                      <a:cubicBezTo>
                        <a:pt x="7" y="27"/>
                        <a:pt x="1" y="33"/>
                        <a:pt x="0" y="37"/>
                      </a:cubicBezTo>
                      <a:cubicBezTo>
                        <a:pt x="3" y="37"/>
                        <a:pt x="7" y="34"/>
                        <a:pt x="10" y="32"/>
                      </a:cubicBezTo>
                      <a:cubicBezTo>
                        <a:pt x="6" y="34"/>
                        <a:pt x="3" y="38"/>
                        <a:pt x="1" y="42"/>
                      </a:cubicBezTo>
                      <a:cubicBezTo>
                        <a:pt x="3" y="42"/>
                        <a:pt x="5" y="41"/>
                        <a:pt x="7" y="39"/>
                      </a:cubicBezTo>
                      <a:cubicBezTo>
                        <a:pt x="6" y="43"/>
                        <a:pt x="4" y="45"/>
                        <a:pt x="4" y="48"/>
                      </a:cubicBezTo>
                      <a:cubicBezTo>
                        <a:pt x="5" y="48"/>
                        <a:pt x="7" y="48"/>
                        <a:pt x="9" y="47"/>
                      </a:cubicBezTo>
                      <a:cubicBezTo>
                        <a:pt x="9" y="49"/>
                        <a:pt x="8" y="51"/>
                        <a:pt x="6" y="53"/>
                      </a:cubicBezTo>
                      <a:cubicBezTo>
                        <a:pt x="7" y="54"/>
                        <a:pt x="9" y="54"/>
                        <a:pt x="11" y="56"/>
                      </a:cubicBezTo>
                      <a:cubicBezTo>
                        <a:pt x="9" y="57"/>
                        <a:pt x="7" y="58"/>
                        <a:pt x="6" y="59"/>
                      </a:cubicBezTo>
                      <a:cubicBezTo>
                        <a:pt x="8" y="59"/>
                        <a:pt x="9" y="59"/>
                        <a:pt x="11" y="59"/>
                      </a:cubicBezTo>
                      <a:cubicBezTo>
                        <a:pt x="9" y="60"/>
                        <a:pt x="0" y="67"/>
                        <a:pt x="9" y="66"/>
                      </a:cubicBezTo>
                      <a:cubicBezTo>
                        <a:pt x="8" y="68"/>
                        <a:pt x="6" y="71"/>
                        <a:pt x="4" y="73"/>
                      </a:cubicBezTo>
                      <a:cubicBezTo>
                        <a:pt x="10" y="77"/>
                        <a:pt x="8" y="78"/>
                        <a:pt x="3" y="81"/>
                      </a:cubicBezTo>
                      <a:cubicBezTo>
                        <a:pt x="5" y="82"/>
                        <a:pt x="5" y="83"/>
                        <a:pt x="5" y="85"/>
                      </a:cubicBezTo>
                      <a:cubicBezTo>
                        <a:pt x="4" y="85"/>
                        <a:pt x="2" y="86"/>
                        <a:pt x="1" y="86"/>
                      </a:cubicBezTo>
                      <a:cubicBezTo>
                        <a:pt x="3" y="87"/>
                        <a:pt x="4" y="88"/>
                        <a:pt x="5" y="89"/>
                      </a:cubicBezTo>
                      <a:cubicBezTo>
                        <a:pt x="4" y="89"/>
                        <a:pt x="3" y="90"/>
                        <a:pt x="2" y="90"/>
                      </a:cubicBezTo>
                      <a:cubicBezTo>
                        <a:pt x="2" y="90"/>
                        <a:pt x="3" y="90"/>
                        <a:pt x="3" y="90"/>
                      </a:cubicBezTo>
                    </a:path>
                  </a:pathLst>
                </a:custGeom>
                <a:solidFill>
                  <a:srgbClr val="DDA29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25" name="Freeform 89"/>
                <p:cNvSpPr>
                  <a:spLocks noChangeArrowheads="1"/>
                </p:cNvSpPr>
                <p:nvPr/>
              </p:nvSpPr>
              <p:spPr bwMode="auto">
                <a:xfrm>
                  <a:off x="2617" y="2647"/>
                  <a:ext cx="38" cy="49"/>
                </a:xfrm>
                <a:custGeom>
                  <a:avLst/>
                  <a:gdLst>
                    <a:gd name="T0" fmla="*/ 13725 w 17"/>
                    <a:gd name="T1" fmla="*/ 28549 h 22"/>
                    <a:gd name="T2" fmla="*/ 4466 w 17"/>
                    <a:gd name="T3" fmla="*/ 25489 h 22"/>
                    <a:gd name="T4" fmla="*/ 11112 w 17"/>
                    <a:gd name="T5" fmla="*/ 24164 h 22"/>
                    <a:gd name="T6" fmla="*/ 4466 w 17"/>
                    <a:gd name="T7" fmla="*/ 20175 h 22"/>
                    <a:gd name="T8" fmla="*/ 9983 w 17"/>
                    <a:gd name="T9" fmla="*/ 20175 h 22"/>
                    <a:gd name="T10" fmla="*/ 0 w 17"/>
                    <a:gd name="T11" fmla="*/ 10849 h 22"/>
                    <a:gd name="T12" fmla="*/ 11112 w 17"/>
                    <a:gd name="T13" fmla="*/ 15235 h 22"/>
                    <a:gd name="T14" fmla="*/ 0 w 17"/>
                    <a:gd name="T15" fmla="*/ 2466 h 22"/>
                    <a:gd name="T16" fmla="*/ 6970 w 17"/>
                    <a:gd name="T17" fmla="*/ 6840 h 22"/>
                    <a:gd name="T18" fmla="*/ 4466 w 17"/>
                    <a:gd name="T19" fmla="*/ 0 h 22"/>
                    <a:gd name="T20" fmla="*/ 8085 w 17"/>
                    <a:gd name="T21" fmla="*/ 6840 h 22"/>
                    <a:gd name="T22" fmla="*/ 16754 w 17"/>
                    <a:gd name="T23" fmla="*/ 20175 h 22"/>
                    <a:gd name="T24" fmla="*/ 23723 w 17"/>
                    <a:gd name="T25" fmla="*/ 29656 h 22"/>
                    <a:gd name="T26" fmla="*/ 12612 w 17"/>
                    <a:gd name="T27" fmla="*/ 21698 h 22"/>
                    <a:gd name="T28" fmla="*/ 19197 w 17"/>
                    <a:gd name="T29" fmla="*/ 27244 h 22"/>
                    <a:gd name="T30" fmla="*/ 13725 w 17"/>
                    <a:gd name="T31" fmla="*/ 27244 h 22"/>
                    <a:gd name="T32" fmla="*/ 15580 w 17"/>
                    <a:gd name="T33" fmla="*/ 27244 h 22"/>
                    <a:gd name="T34" fmla="*/ 12612 w 17"/>
                    <a:gd name="T35" fmla="*/ 27244 h 22"/>
                    <a:gd name="T36" fmla="*/ 15580 w 17"/>
                    <a:gd name="T37" fmla="*/ 28549 h 22"/>
                    <a:gd name="T38" fmla="*/ 13725 w 17"/>
                    <a:gd name="T39" fmla="*/ 28549 h 22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17"/>
                    <a:gd name="T61" fmla="*/ 0 h 22"/>
                    <a:gd name="T62" fmla="*/ 17 w 17"/>
                    <a:gd name="T63" fmla="*/ 22 h 22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17" h="22">
                      <a:moveTo>
                        <a:pt x="10" y="21"/>
                      </a:moveTo>
                      <a:cubicBezTo>
                        <a:pt x="8" y="21"/>
                        <a:pt x="4" y="20"/>
                        <a:pt x="3" y="19"/>
                      </a:cubicBezTo>
                      <a:cubicBezTo>
                        <a:pt x="4" y="18"/>
                        <a:pt x="6" y="18"/>
                        <a:pt x="8" y="18"/>
                      </a:cubicBezTo>
                      <a:cubicBezTo>
                        <a:pt x="7" y="16"/>
                        <a:pt x="4" y="17"/>
                        <a:pt x="3" y="15"/>
                      </a:cubicBezTo>
                      <a:cubicBezTo>
                        <a:pt x="4" y="15"/>
                        <a:pt x="6" y="15"/>
                        <a:pt x="7" y="15"/>
                      </a:cubicBezTo>
                      <a:cubicBezTo>
                        <a:pt x="6" y="12"/>
                        <a:pt x="1" y="11"/>
                        <a:pt x="0" y="8"/>
                      </a:cubicBezTo>
                      <a:cubicBezTo>
                        <a:pt x="2" y="8"/>
                        <a:pt x="6" y="12"/>
                        <a:pt x="8" y="11"/>
                      </a:cubicBezTo>
                      <a:cubicBezTo>
                        <a:pt x="8" y="8"/>
                        <a:pt x="2" y="5"/>
                        <a:pt x="0" y="2"/>
                      </a:cubicBezTo>
                      <a:cubicBezTo>
                        <a:pt x="2" y="3"/>
                        <a:pt x="3" y="5"/>
                        <a:pt x="5" y="5"/>
                      </a:cubicBezTo>
                      <a:cubicBezTo>
                        <a:pt x="6" y="3"/>
                        <a:pt x="3" y="1"/>
                        <a:pt x="3" y="0"/>
                      </a:cubicBezTo>
                      <a:cubicBezTo>
                        <a:pt x="4" y="1"/>
                        <a:pt x="5" y="3"/>
                        <a:pt x="6" y="5"/>
                      </a:cubicBezTo>
                      <a:cubicBezTo>
                        <a:pt x="8" y="8"/>
                        <a:pt x="10" y="12"/>
                        <a:pt x="12" y="15"/>
                      </a:cubicBezTo>
                      <a:cubicBezTo>
                        <a:pt x="14" y="18"/>
                        <a:pt x="15" y="20"/>
                        <a:pt x="17" y="22"/>
                      </a:cubicBezTo>
                      <a:cubicBezTo>
                        <a:pt x="14" y="21"/>
                        <a:pt x="11" y="18"/>
                        <a:pt x="9" y="16"/>
                      </a:cubicBezTo>
                      <a:cubicBezTo>
                        <a:pt x="11" y="17"/>
                        <a:pt x="13" y="18"/>
                        <a:pt x="14" y="20"/>
                      </a:cubicBezTo>
                      <a:cubicBezTo>
                        <a:pt x="13" y="20"/>
                        <a:pt x="12" y="19"/>
                        <a:pt x="10" y="20"/>
                      </a:cubicBezTo>
                      <a:cubicBezTo>
                        <a:pt x="11" y="20"/>
                        <a:pt x="11" y="20"/>
                        <a:pt x="11" y="20"/>
                      </a:cubicBezTo>
                      <a:cubicBezTo>
                        <a:pt x="10" y="20"/>
                        <a:pt x="10" y="20"/>
                        <a:pt x="9" y="20"/>
                      </a:cubicBezTo>
                      <a:cubicBezTo>
                        <a:pt x="10" y="21"/>
                        <a:pt x="11" y="21"/>
                        <a:pt x="11" y="21"/>
                      </a:cubicBezTo>
                      <a:cubicBezTo>
                        <a:pt x="11" y="21"/>
                        <a:pt x="10" y="21"/>
                        <a:pt x="10" y="21"/>
                      </a:cubicBezTo>
                    </a:path>
                  </a:pathLst>
                </a:custGeom>
                <a:solidFill>
                  <a:srgbClr val="E5B7B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26" name="Freeform 90"/>
                <p:cNvSpPr>
                  <a:spLocks noChangeArrowheads="1"/>
                </p:cNvSpPr>
                <p:nvPr/>
              </p:nvSpPr>
              <p:spPr bwMode="auto">
                <a:xfrm>
                  <a:off x="3444" y="2647"/>
                  <a:ext cx="37" cy="49"/>
                </a:xfrm>
                <a:custGeom>
                  <a:avLst/>
                  <a:gdLst>
                    <a:gd name="T0" fmla="*/ 7670 w 17"/>
                    <a:gd name="T1" fmla="*/ 28549 h 22"/>
                    <a:gd name="T2" fmla="*/ 14994 w 17"/>
                    <a:gd name="T3" fmla="*/ 25489 h 22"/>
                    <a:gd name="T4" fmla="*/ 10208 w 17"/>
                    <a:gd name="T5" fmla="*/ 24164 h 22"/>
                    <a:gd name="T6" fmla="*/ 14994 w 17"/>
                    <a:gd name="T7" fmla="*/ 20175 h 22"/>
                    <a:gd name="T8" fmla="*/ 11041 w 17"/>
                    <a:gd name="T9" fmla="*/ 20175 h 22"/>
                    <a:gd name="T10" fmla="*/ 18711 w 17"/>
                    <a:gd name="T11" fmla="*/ 10849 h 22"/>
                    <a:gd name="T12" fmla="*/ 10208 w 17"/>
                    <a:gd name="T13" fmla="*/ 15235 h 22"/>
                    <a:gd name="T14" fmla="*/ 18711 w 17"/>
                    <a:gd name="T15" fmla="*/ 2466 h 22"/>
                    <a:gd name="T16" fmla="*/ 11999 w 17"/>
                    <a:gd name="T17" fmla="*/ 6840 h 22"/>
                    <a:gd name="T18" fmla="*/ 14994 w 17"/>
                    <a:gd name="T19" fmla="*/ 0 h 22"/>
                    <a:gd name="T20" fmla="*/ 11999 w 17"/>
                    <a:gd name="T21" fmla="*/ 6840 h 22"/>
                    <a:gd name="T22" fmla="*/ 5513 w 17"/>
                    <a:gd name="T23" fmla="*/ 20175 h 22"/>
                    <a:gd name="T24" fmla="*/ 0 w 17"/>
                    <a:gd name="T25" fmla="*/ 29656 h 22"/>
                    <a:gd name="T26" fmla="*/ 8597 w 17"/>
                    <a:gd name="T27" fmla="*/ 21698 h 22"/>
                    <a:gd name="T28" fmla="*/ 3524 w 17"/>
                    <a:gd name="T29" fmla="*/ 27244 h 22"/>
                    <a:gd name="T30" fmla="*/ 6486 w 17"/>
                    <a:gd name="T31" fmla="*/ 27244 h 22"/>
                    <a:gd name="T32" fmla="*/ 6486 w 17"/>
                    <a:gd name="T33" fmla="*/ 27244 h 22"/>
                    <a:gd name="T34" fmla="*/ 7670 w 17"/>
                    <a:gd name="T35" fmla="*/ 27244 h 22"/>
                    <a:gd name="T36" fmla="*/ 6486 w 17"/>
                    <a:gd name="T37" fmla="*/ 28549 h 22"/>
                    <a:gd name="T38" fmla="*/ 7670 w 17"/>
                    <a:gd name="T39" fmla="*/ 28549 h 22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17"/>
                    <a:gd name="T61" fmla="*/ 0 h 22"/>
                    <a:gd name="T62" fmla="*/ 17 w 17"/>
                    <a:gd name="T63" fmla="*/ 22 h 22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17" h="22">
                      <a:moveTo>
                        <a:pt x="7" y="21"/>
                      </a:moveTo>
                      <a:cubicBezTo>
                        <a:pt x="9" y="21"/>
                        <a:pt x="13" y="20"/>
                        <a:pt x="14" y="19"/>
                      </a:cubicBezTo>
                      <a:cubicBezTo>
                        <a:pt x="13" y="18"/>
                        <a:pt x="10" y="18"/>
                        <a:pt x="9" y="18"/>
                      </a:cubicBezTo>
                      <a:cubicBezTo>
                        <a:pt x="10" y="16"/>
                        <a:pt x="13" y="17"/>
                        <a:pt x="14" y="15"/>
                      </a:cubicBezTo>
                      <a:cubicBezTo>
                        <a:pt x="13" y="15"/>
                        <a:pt x="11" y="15"/>
                        <a:pt x="10" y="15"/>
                      </a:cubicBezTo>
                      <a:cubicBezTo>
                        <a:pt x="11" y="12"/>
                        <a:pt x="16" y="11"/>
                        <a:pt x="17" y="8"/>
                      </a:cubicBezTo>
                      <a:cubicBezTo>
                        <a:pt x="14" y="8"/>
                        <a:pt x="11" y="12"/>
                        <a:pt x="9" y="11"/>
                      </a:cubicBezTo>
                      <a:cubicBezTo>
                        <a:pt x="8" y="8"/>
                        <a:pt x="15" y="5"/>
                        <a:pt x="17" y="2"/>
                      </a:cubicBezTo>
                      <a:cubicBezTo>
                        <a:pt x="15" y="3"/>
                        <a:pt x="13" y="5"/>
                        <a:pt x="11" y="5"/>
                      </a:cubicBezTo>
                      <a:cubicBezTo>
                        <a:pt x="11" y="3"/>
                        <a:pt x="13" y="1"/>
                        <a:pt x="14" y="0"/>
                      </a:cubicBezTo>
                      <a:cubicBezTo>
                        <a:pt x="12" y="1"/>
                        <a:pt x="12" y="3"/>
                        <a:pt x="11" y="5"/>
                      </a:cubicBezTo>
                      <a:cubicBezTo>
                        <a:pt x="9" y="8"/>
                        <a:pt x="7" y="12"/>
                        <a:pt x="5" y="15"/>
                      </a:cubicBezTo>
                      <a:cubicBezTo>
                        <a:pt x="3" y="18"/>
                        <a:pt x="2" y="20"/>
                        <a:pt x="0" y="22"/>
                      </a:cubicBezTo>
                      <a:cubicBezTo>
                        <a:pt x="3" y="21"/>
                        <a:pt x="6" y="18"/>
                        <a:pt x="8" y="16"/>
                      </a:cubicBezTo>
                      <a:cubicBezTo>
                        <a:pt x="6" y="17"/>
                        <a:pt x="4" y="18"/>
                        <a:pt x="3" y="20"/>
                      </a:cubicBezTo>
                      <a:cubicBezTo>
                        <a:pt x="4" y="20"/>
                        <a:pt x="5" y="19"/>
                        <a:pt x="6" y="20"/>
                      </a:cubicBezTo>
                      <a:cubicBezTo>
                        <a:pt x="6" y="20"/>
                        <a:pt x="6" y="20"/>
                        <a:pt x="6" y="20"/>
                      </a:cubicBezTo>
                      <a:cubicBezTo>
                        <a:pt x="6" y="20"/>
                        <a:pt x="7" y="20"/>
                        <a:pt x="7" y="20"/>
                      </a:cubicBezTo>
                      <a:cubicBezTo>
                        <a:pt x="7" y="21"/>
                        <a:pt x="6" y="21"/>
                        <a:pt x="6" y="21"/>
                      </a:cubicBezTo>
                      <a:cubicBezTo>
                        <a:pt x="6" y="21"/>
                        <a:pt x="6" y="21"/>
                        <a:pt x="7" y="21"/>
                      </a:cubicBezTo>
                    </a:path>
                  </a:pathLst>
                </a:custGeom>
                <a:solidFill>
                  <a:srgbClr val="E5B7B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27" name="Freeform 91"/>
                <p:cNvSpPr>
                  <a:spLocks noChangeArrowheads="1"/>
                </p:cNvSpPr>
                <p:nvPr/>
              </p:nvSpPr>
              <p:spPr bwMode="auto">
                <a:xfrm>
                  <a:off x="2361" y="2801"/>
                  <a:ext cx="311" cy="283"/>
                </a:xfrm>
                <a:custGeom>
                  <a:avLst/>
                  <a:gdLst>
                    <a:gd name="T0" fmla="*/ 164537 w 142"/>
                    <a:gd name="T1" fmla="*/ 40355 h 129"/>
                    <a:gd name="T2" fmla="*/ 92606 w 142"/>
                    <a:gd name="T3" fmla="*/ 30522 h 129"/>
                    <a:gd name="T4" fmla="*/ 32344 w 142"/>
                    <a:gd name="T5" fmla="*/ 151828 h 129"/>
                    <a:gd name="T6" fmla="*/ 78801 w 142"/>
                    <a:gd name="T7" fmla="*/ 68240 h 129"/>
                    <a:gd name="T8" fmla="*/ 164537 w 142"/>
                    <a:gd name="T9" fmla="*/ 40355 h 12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42"/>
                    <a:gd name="T16" fmla="*/ 0 h 129"/>
                    <a:gd name="T17" fmla="*/ 142 w 142"/>
                    <a:gd name="T18" fmla="*/ 129 h 12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42" h="129">
                      <a:moveTo>
                        <a:pt x="142" y="34"/>
                      </a:moveTo>
                      <a:cubicBezTo>
                        <a:pt x="142" y="34"/>
                        <a:pt x="132" y="0"/>
                        <a:pt x="80" y="26"/>
                      </a:cubicBezTo>
                      <a:cubicBezTo>
                        <a:pt x="28" y="52"/>
                        <a:pt x="0" y="75"/>
                        <a:pt x="28" y="129"/>
                      </a:cubicBezTo>
                      <a:cubicBezTo>
                        <a:pt x="28" y="129"/>
                        <a:pt x="11" y="94"/>
                        <a:pt x="68" y="58"/>
                      </a:cubicBezTo>
                      <a:cubicBezTo>
                        <a:pt x="125" y="23"/>
                        <a:pt x="142" y="34"/>
                        <a:pt x="142" y="34"/>
                      </a:cubicBezTo>
                      <a:close/>
                    </a:path>
                  </a:pathLst>
                </a:custGeom>
                <a:solidFill>
                  <a:srgbClr val="D1A7A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28" name="Freeform 92"/>
                <p:cNvSpPr>
                  <a:spLocks noChangeArrowheads="1"/>
                </p:cNvSpPr>
                <p:nvPr/>
              </p:nvSpPr>
              <p:spPr bwMode="auto">
                <a:xfrm>
                  <a:off x="3421" y="2801"/>
                  <a:ext cx="310" cy="283"/>
                </a:xfrm>
                <a:custGeom>
                  <a:avLst/>
                  <a:gdLst>
                    <a:gd name="T0" fmla="*/ 0 w 141"/>
                    <a:gd name="T1" fmla="*/ 40355 h 129"/>
                    <a:gd name="T2" fmla="*/ 74178 w 141"/>
                    <a:gd name="T3" fmla="*/ 30522 h 129"/>
                    <a:gd name="T4" fmla="*/ 137106 w 141"/>
                    <a:gd name="T5" fmla="*/ 151828 h 129"/>
                    <a:gd name="T6" fmla="*/ 88878 w 141"/>
                    <a:gd name="T7" fmla="*/ 68240 h 129"/>
                    <a:gd name="T8" fmla="*/ 0 w 141"/>
                    <a:gd name="T9" fmla="*/ 40355 h 12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41"/>
                    <a:gd name="T16" fmla="*/ 0 h 129"/>
                    <a:gd name="T17" fmla="*/ 141 w 141"/>
                    <a:gd name="T18" fmla="*/ 129 h 12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41" h="129">
                      <a:moveTo>
                        <a:pt x="0" y="34"/>
                      </a:moveTo>
                      <a:cubicBezTo>
                        <a:pt x="0" y="34"/>
                        <a:pt x="9" y="0"/>
                        <a:pt x="62" y="26"/>
                      </a:cubicBezTo>
                      <a:cubicBezTo>
                        <a:pt x="114" y="52"/>
                        <a:pt x="141" y="75"/>
                        <a:pt x="114" y="129"/>
                      </a:cubicBezTo>
                      <a:cubicBezTo>
                        <a:pt x="114" y="129"/>
                        <a:pt x="131" y="94"/>
                        <a:pt x="74" y="58"/>
                      </a:cubicBezTo>
                      <a:cubicBezTo>
                        <a:pt x="17" y="23"/>
                        <a:pt x="0" y="34"/>
                        <a:pt x="0" y="34"/>
                      </a:cubicBezTo>
                      <a:close/>
                    </a:path>
                  </a:pathLst>
                </a:custGeom>
                <a:solidFill>
                  <a:srgbClr val="D1A7A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  <p:sp>
              <p:nvSpPr>
                <p:cNvPr id="5229" name="Freeform 93"/>
                <p:cNvSpPr>
                  <a:spLocks noChangeArrowheads="1"/>
                </p:cNvSpPr>
                <p:nvPr/>
              </p:nvSpPr>
              <p:spPr bwMode="auto">
                <a:xfrm>
                  <a:off x="2596" y="1966"/>
                  <a:ext cx="915" cy="644"/>
                </a:xfrm>
                <a:custGeom>
                  <a:avLst/>
                  <a:gdLst>
                    <a:gd name="T0" fmla="*/ 0 w 417"/>
                    <a:gd name="T1" fmla="*/ 38106 h 293"/>
                    <a:gd name="T2" fmla="*/ 71008 w 417"/>
                    <a:gd name="T3" fmla="*/ 36875 h 293"/>
                    <a:gd name="T4" fmla="*/ 202608 w 417"/>
                    <a:gd name="T5" fmla="*/ 113775 h 293"/>
                    <a:gd name="T6" fmla="*/ 232160 w 417"/>
                    <a:gd name="T7" fmla="*/ 148707 h 293"/>
                    <a:gd name="T8" fmla="*/ 193451 w 417"/>
                    <a:gd name="T9" fmla="*/ 129108 h 293"/>
                    <a:gd name="T10" fmla="*/ 242988 w 417"/>
                    <a:gd name="T11" fmla="*/ 183070 h 293"/>
                    <a:gd name="T12" fmla="*/ 287496 w 417"/>
                    <a:gd name="T13" fmla="*/ 129108 h 293"/>
                    <a:gd name="T14" fmla="*/ 252439 w 417"/>
                    <a:gd name="T15" fmla="*/ 146916 h 293"/>
                    <a:gd name="T16" fmla="*/ 253720 w 417"/>
                    <a:gd name="T17" fmla="*/ 120964 h 293"/>
                    <a:gd name="T18" fmla="*/ 359525 w 417"/>
                    <a:gd name="T19" fmla="*/ 79045 h 293"/>
                    <a:gd name="T20" fmla="*/ 491774 w 417"/>
                    <a:gd name="T21" fmla="*/ 32281 h 293"/>
                    <a:gd name="T22" fmla="*/ 407743 w 417"/>
                    <a:gd name="T23" fmla="*/ 90997 h 293"/>
                    <a:gd name="T24" fmla="*/ 259603 w 417"/>
                    <a:gd name="T25" fmla="*/ 192776 h 293"/>
                    <a:gd name="T26" fmla="*/ 247879 w 417"/>
                    <a:gd name="T27" fmla="*/ 350657 h 293"/>
                    <a:gd name="T28" fmla="*/ 229917 w 417"/>
                    <a:gd name="T29" fmla="*/ 193804 h 293"/>
                    <a:gd name="T30" fmla="*/ 171866 w 417"/>
                    <a:gd name="T31" fmla="*/ 128079 h 293"/>
                    <a:gd name="T32" fmla="*/ 90844 w 417"/>
                    <a:gd name="T33" fmla="*/ 99099 h 293"/>
                    <a:gd name="T34" fmla="*/ 0 w 417"/>
                    <a:gd name="T35" fmla="*/ 38106 h 293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417"/>
                    <a:gd name="T55" fmla="*/ 0 h 293"/>
                    <a:gd name="T56" fmla="*/ 417 w 417"/>
                    <a:gd name="T57" fmla="*/ 293 h 293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417" h="293">
                      <a:moveTo>
                        <a:pt x="0" y="32"/>
                      </a:moveTo>
                      <a:cubicBezTo>
                        <a:pt x="0" y="32"/>
                        <a:pt x="11" y="3"/>
                        <a:pt x="60" y="31"/>
                      </a:cubicBezTo>
                      <a:cubicBezTo>
                        <a:pt x="110" y="60"/>
                        <a:pt x="124" y="91"/>
                        <a:pt x="172" y="95"/>
                      </a:cubicBezTo>
                      <a:cubicBezTo>
                        <a:pt x="216" y="99"/>
                        <a:pt x="205" y="126"/>
                        <a:pt x="197" y="124"/>
                      </a:cubicBezTo>
                      <a:cubicBezTo>
                        <a:pt x="184" y="120"/>
                        <a:pt x="156" y="95"/>
                        <a:pt x="164" y="108"/>
                      </a:cubicBezTo>
                      <a:cubicBezTo>
                        <a:pt x="176" y="127"/>
                        <a:pt x="198" y="152"/>
                        <a:pt x="206" y="153"/>
                      </a:cubicBezTo>
                      <a:cubicBezTo>
                        <a:pt x="214" y="154"/>
                        <a:pt x="242" y="117"/>
                        <a:pt x="244" y="108"/>
                      </a:cubicBezTo>
                      <a:cubicBezTo>
                        <a:pt x="246" y="99"/>
                        <a:pt x="227" y="123"/>
                        <a:pt x="214" y="123"/>
                      </a:cubicBezTo>
                      <a:cubicBezTo>
                        <a:pt x="207" y="124"/>
                        <a:pt x="206" y="103"/>
                        <a:pt x="215" y="101"/>
                      </a:cubicBezTo>
                      <a:cubicBezTo>
                        <a:pt x="215" y="101"/>
                        <a:pt x="276" y="95"/>
                        <a:pt x="305" y="66"/>
                      </a:cubicBezTo>
                      <a:cubicBezTo>
                        <a:pt x="334" y="37"/>
                        <a:pt x="391" y="0"/>
                        <a:pt x="417" y="27"/>
                      </a:cubicBezTo>
                      <a:cubicBezTo>
                        <a:pt x="417" y="27"/>
                        <a:pt x="361" y="36"/>
                        <a:pt x="346" y="76"/>
                      </a:cubicBezTo>
                      <a:cubicBezTo>
                        <a:pt x="346" y="76"/>
                        <a:pt x="244" y="102"/>
                        <a:pt x="220" y="161"/>
                      </a:cubicBezTo>
                      <a:cubicBezTo>
                        <a:pt x="205" y="198"/>
                        <a:pt x="241" y="293"/>
                        <a:pt x="210" y="293"/>
                      </a:cubicBezTo>
                      <a:cubicBezTo>
                        <a:pt x="176" y="293"/>
                        <a:pt x="205" y="181"/>
                        <a:pt x="195" y="162"/>
                      </a:cubicBezTo>
                      <a:cubicBezTo>
                        <a:pt x="185" y="144"/>
                        <a:pt x="163" y="119"/>
                        <a:pt x="146" y="107"/>
                      </a:cubicBezTo>
                      <a:cubicBezTo>
                        <a:pt x="127" y="94"/>
                        <a:pt x="103" y="83"/>
                        <a:pt x="77" y="83"/>
                      </a:cubicBezTo>
                      <a:cubicBezTo>
                        <a:pt x="77" y="83"/>
                        <a:pt x="52" y="20"/>
                        <a:pt x="0" y="32"/>
                      </a:cubicBezTo>
                      <a:close/>
                    </a:path>
                  </a:pathLst>
                </a:custGeom>
                <a:noFill/>
                <a:ln w="9360">
                  <a:solidFill>
                    <a:srgbClr val="FFFFFF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hangingPunct="0">
                    <a:lnSpc>
                      <a:spcPct val="93000"/>
                    </a:lnSpc>
                    <a:buClr>
                      <a:srgbClr val="000000"/>
                    </a:buClr>
                    <a:buSzPct val="100000"/>
                    <a:buFont typeface="Times New Roman" pitchFamily="18" charset="0"/>
                    <a:buNone/>
                  </a:pPr>
                  <a:endParaRPr lang="fr-FR"/>
                </a:p>
              </p:txBody>
            </p:sp>
          </p:grpSp>
          <p:sp>
            <p:nvSpPr>
              <p:cNvPr id="5129" name="Text Box 94"/>
              <p:cNvSpPr txBox="1">
                <a:spLocks noChangeArrowheads="1"/>
              </p:cNvSpPr>
              <p:nvPr/>
            </p:nvSpPr>
            <p:spPr bwMode="auto">
              <a:xfrm>
                <a:off x="4867" y="2302"/>
                <a:ext cx="837" cy="256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  <p:txBody>
              <a:bodyPr wrap="none" lIns="90000" tIns="46800" rIns="90000" bIns="46800">
                <a:spAutoFit/>
              </a:bodyPr>
              <a:lstStyle/>
              <a:p>
                <a:pPr hangingPunct="0">
                  <a:buSzPct val="100000"/>
                  <a:tabLst>
                    <a:tab pos="723900" algn="l"/>
                  </a:tabLst>
                </a:pPr>
                <a:r>
                  <a:rPr lang="fr-FR" sz="2000">
                    <a:solidFill>
                      <a:srgbClr val="000000"/>
                    </a:solidFill>
                  </a:rPr>
                  <a:t>Thalamus</a:t>
                </a:r>
              </a:p>
            </p:txBody>
          </p:sp>
          <p:sp>
            <p:nvSpPr>
              <p:cNvPr id="5130" name="Line 95"/>
              <p:cNvSpPr>
                <a:spLocks noChangeShapeType="1"/>
              </p:cNvSpPr>
              <p:nvPr/>
            </p:nvSpPr>
            <p:spPr bwMode="auto">
              <a:xfrm flipH="1">
                <a:off x="3308" y="2416"/>
                <a:ext cx="1540" cy="1"/>
              </a:xfrm>
              <a:prstGeom prst="line">
                <a:avLst/>
              </a:prstGeom>
              <a:noFill/>
              <a:ln w="19080">
                <a:solidFill>
                  <a:srgbClr val="000000"/>
                </a:solidFill>
                <a:miter lim="800000"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131" name="Text Box 96"/>
              <p:cNvSpPr txBox="1">
                <a:spLocks noChangeArrowheads="1"/>
              </p:cNvSpPr>
              <p:nvPr/>
            </p:nvSpPr>
            <p:spPr bwMode="auto">
              <a:xfrm>
                <a:off x="4801" y="1503"/>
                <a:ext cx="1186" cy="289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  <p:txBody>
              <a:bodyPr wrap="none" lIns="90000" tIns="46800" rIns="90000" bIns="46800">
                <a:spAutoFit/>
              </a:bodyPr>
              <a:lstStyle/>
              <a:p>
                <a:pPr hangingPunct="0">
                  <a:buSzPct val="100000"/>
                  <a:tabLst>
                    <a:tab pos="723900" algn="l"/>
                    <a:tab pos="1447800" algn="l"/>
                  </a:tabLst>
                </a:pPr>
                <a:r>
                  <a:rPr lang="fr-FR" sz="2000">
                    <a:solidFill>
                      <a:srgbClr val="000000"/>
                    </a:solidFill>
                  </a:rPr>
                  <a:t>Noyau caudé</a:t>
                </a:r>
              </a:p>
            </p:txBody>
          </p:sp>
          <p:sp>
            <p:nvSpPr>
              <p:cNvPr id="5132" name="Line 97"/>
              <p:cNvSpPr>
                <a:spLocks noChangeShapeType="1"/>
              </p:cNvSpPr>
              <p:nvPr/>
            </p:nvSpPr>
            <p:spPr bwMode="auto">
              <a:xfrm flipH="1">
                <a:off x="3479" y="1641"/>
                <a:ext cx="1312" cy="455"/>
              </a:xfrm>
              <a:prstGeom prst="line">
                <a:avLst/>
              </a:prstGeom>
              <a:noFill/>
              <a:ln w="19080">
                <a:solidFill>
                  <a:srgbClr val="000000"/>
                </a:solidFill>
                <a:miter lim="800000"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133" name="Line 98"/>
              <p:cNvSpPr>
                <a:spLocks noChangeShapeType="1"/>
              </p:cNvSpPr>
              <p:nvPr/>
            </p:nvSpPr>
            <p:spPr bwMode="auto">
              <a:xfrm>
                <a:off x="1271" y="2494"/>
                <a:ext cx="1791" cy="1"/>
              </a:xfrm>
              <a:prstGeom prst="line">
                <a:avLst/>
              </a:prstGeom>
              <a:noFill/>
              <a:ln w="19080">
                <a:solidFill>
                  <a:srgbClr val="000000"/>
                </a:solidFill>
                <a:miter lim="800000"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134" name="Text Box 99"/>
              <p:cNvSpPr txBox="1">
                <a:spLocks noChangeArrowheads="1"/>
              </p:cNvSpPr>
              <p:nvPr/>
            </p:nvSpPr>
            <p:spPr bwMode="auto">
              <a:xfrm>
                <a:off x="523" y="2313"/>
                <a:ext cx="1247" cy="380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  <p:txBody>
              <a:bodyPr lIns="90000" tIns="60876" rIns="90000" bIns="45000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  <a:tabLst>
                    <a:tab pos="723900" algn="l"/>
                    <a:tab pos="1447800" algn="l"/>
                  </a:tabLst>
                </a:pPr>
                <a:r>
                  <a:rPr lang="fr-FR">
                    <a:solidFill>
                      <a:srgbClr val="000000"/>
                    </a:solidFill>
                  </a:rPr>
                  <a:t>Troisième ventricule</a:t>
                </a:r>
              </a:p>
            </p:txBody>
          </p:sp>
          <p:sp>
            <p:nvSpPr>
              <p:cNvPr id="5135" name="Line 100"/>
              <p:cNvSpPr>
                <a:spLocks noChangeShapeType="1"/>
              </p:cNvSpPr>
              <p:nvPr/>
            </p:nvSpPr>
            <p:spPr bwMode="auto">
              <a:xfrm flipV="1">
                <a:off x="1385" y="2856"/>
                <a:ext cx="1587" cy="93"/>
              </a:xfrm>
              <a:prstGeom prst="line">
                <a:avLst/>
              </a:prstGeom>
              <a:noFill/>
              <a:ln w="19080">
                <a:solidFill>
                  <a:srgbClr val="000000"/>
                </a:solidFill>
                <a:miter lim="800000"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136" name="Text Box 101"/>
              <p:cNvSpPr txBox="1">
                <a:spLocks noChangeArrowheads="1"/>
              </p:cNvSpPr>
              <p:nvPr/>
            </p:nvSpPr>
            <p:spPr bwMode="auto">
              <a:xfrm>
                <a:off x="364" y="2843"/>
                <a:ext cx="1814" cy="218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  <p:txBody>
              <a:bodyPr lIns="90000" tIns="60876" rIns="90000" bIns="45000"/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  <a:tabLst>
                    <a:tab pos="723900" algn="l"/>
                    <a:tab pos="1447800" algn="l"/>
                    <a:tab pos="2171700" algn="l"/>
                  </a:tabLst>
                </a:pPr>
                <a:r>
                  <a:rPr lang="fr-FR">
                    <a:solidFill>
                      <a:srgbClr val="000000"/>
                    </a:solidFill>
                  </a:rPr>
                  <a:t>Hypothalamus</a:t>
                </a:r>
              </a:p>
            </p:txBody>
          </p:sp>
          <p:sp>
            <p:nvSpPr>
              <p:cNvPr id="5137" name="Line 102"/>
              <p:cNvSpPr>
                <a:spLocks noChangeShapeType="1"/>
              </p:cNvSpPr>
              <p:nvPr/>
            </p:nvSpPr>
            <p:spPr bwMode="auto">
              <a:xfrm>
                <a:off x="1271" y="1905"/>
                <a:ext cx="1519" cy="204"/>
              </a:xfrm>
              <a:prstGeom prst="line">
                <a:avLst/>
              </a:prstGeom>
              <a:noFill/>
              <a:ln w="19080">
                <a:solidFill>
                  <a:srgbClr val="000000"/>
                </a:solidFill>
                <a:miter lim="800000"/>
                <a:headEnd/>
                <a:tailEnd type="triangle" w="med" len="med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5138" name="Text Box 103"/>
              <p:cNvSpPr txBox="1">
                <a:spLocks noChangeArrowheads="1"/>
              </p:cNvSpPr>
              <p:nvPr/>
            </p:nvSpPr>
            <p:spPr bwMode="auto">
              <a:xfrm>
                <a:off x="591" y="1701"/>
                <a:ext cx="794" cy="380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  <p:txBody>
              <a:bodyPr lIns="90000" tIns="60876" rIns="90000" bIns="45000"/>
              <a:lstStyle/>
              <a:p>
                <a:pPr algn="ctr"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  <a:tabLst>
                    <a:tab pos="723900" algn="l"/>
                  </a:tabLst>
                </a:pPr>
                <a:r>
                  <a:rPr lang="fr-FR">
                    <a:solidFill>
                      <a:srgbClr val="000000"/>
                    </a:solidFill>
                  </a:rPr>
                  <a:t>Ventricule latéral</a:t>
                </a:r>
              </a:p>
            </p:txBody>
          </p:sp>
        </p:grpSp>
        <p:sp>
          <p:nvSpPr>
            <p:cNvPr id="5126" name="Text Box 104"/>
            <p:cNvSpPr txBox="1">
              <a:spLocks noChangeArrowheads="1"/>
            </p:cNvSpPr>
            <p:nvPr/>
          </p:nvSpPr>
          <p:spPr bwMode="auto">
            <a:xfrm>
              <a:off x="0" y="360363"/>
              <a:ext cx="10080625" cy="468312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lIns="90000" tIns="67932" rIns="90000" bIns="45000"/>
            <a:lstStyle/>
            <a:p>
              <a:pPr algn="ctr"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723900" algn="l"/>
                  <a:tab pos="1447800" algn="l"/>
                  <a:tab pos="2171700" algn="l"/>
                  <a:tab pos="2895600" algn="l"/>
                  <a:tab pos="3619500" algn="l"/>
                  <a:tab pos="4343400" algn="l"/>
                  <a:tab pos="5067300" algn="l"/>
                  <a:tab pos="5791200" algn="l"/>
                  <a:tab pos="6515100" algn="l"/>
                </a:tabLst>
              </a:pPr>
              <a:r>
                <a:rPr lang="fr-FR" sz="3600" b="1" u="sng">
                  <a:solidFill>
                    <a:srgbClr val="000000"/>
                  </a:solidFill>
                </a:rPr>
                <a:t>I - Anatomie Externe du Thalamus</a:t>
              </a:r>
            </a:p>
          </p:txBody>
        </p:sp>
        <p:sp>
          <p:nvSpPr>
            <p:cNvPr id="5127" name="ZoneTexte 107"/>
            <p:cNvSpPr txBox="1">
              <a:spLocks noChangeArrowheads="1"/>
            </p:cNvSpPr>
            <p:nvPr/>
          </p:nvSpPr>
          <p:spPr bwMode="auto">
            <a:xfrm>
              <a:off x="3397250" y="6351588"/>
              <a:ext cx="5286375" cy="3571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 u="sng"/>
                <a:t>Coupe coronale du cerveau</a:t>
              </a:r>
            </a:p>
          </p:txBody>
        </p:sp>
      </p:grpSp>
      <p:cxnSp>
        <p:nvCxnSpPr>
          <p:cNvPr id="5123" name="Connecteur droit avec flèche 108"/>
          <p:cNvCxnSpPr>
            <a:cxnSpLocks noChangeShapeType="1"/>
          </p:cNvCxnSpPr>
          <p:nvPr/>
        </p:nvCxnSpPr>
        <p:spPr bwMode="auto">
          <a:xfrm rot="10800000">
            <a:off x="5540375" y="3994150"/>
            <a:ext cx="2143125" cy="1071563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5124" name="ZoneTexte 109"/>
          <p:cNvSpPr txBox="1">
            <a:spLocks noChangeArrowheads="1"/>
          </p:cNvSpPr>
          <p:nvPr/>
        </p:nvSpPr>
        <p:spPr bwMode="auto">
          <a:xfrm>
            <a:off x="7683500" y="4902200"/>
            <a:ext cx="2182813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000"/>
              <a:t>Capsule interne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e 28"/>
          <p:cNvGrpSpPr>
            <a:grpSpLocks/>
          </p:cNvGrpSpPr>
          <p:nvPr/>
        </p:nvGrpSpPr>
        <p:grpSpPr bwMode="auto">
          <a:xfrm>
            <a:off x="0" y="395288"/>
            <a:ext cx="10080625" cy="6840537"/>
            <a:chOff x="0" y="395288"/>
            <a:chExt cx="10080625" cy="6840537"/>
          </a:xfrm>
        </p:grpSpPr>
        <p:pic>
          <p:nvPicPr>
            <p:cNvPr id="6147" name="Picture 2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77938" y="1550988"/>
              <a:ext cx="7524750" cy="4457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6148" name="Groupe 43"/>
            <p:cNvGrpSpPr>
              <a:grpSpLocks/>
            </p:cNvGrpSpPr>
            <p:nvPr/>
          </p:nvGrpSpPr>
          <p:grpSpPr bwMode="auto">
            <a:xfrm>
              <a:off x="6119813" y="5148263"/>
              <a:ext cx="3344862" cy="2087562"/>
              <a:chOff x="325404" y="1215291"/>
              <a:chExt cx="3500462" cy="2128696"/>
            </a:xfrm>
          </p:grpSpPr>
          <p:sp>
            <p:nvSpPr>
              <p:cNvPr id="6154" name="ZoneTexte 15"/>
              <p:cNvSpPr txBox="1">
                <a:spLocks noChangeArrowheads="1"/>
              </p:cNvSpPr>
              <p:nvPr/>
            </p:nvSpPr>
            <p:spPr bwMode="auto">
              <a:xfrm>
                <a:off x="2611420" y="1851011"/>
                <a:ext cx="1214446" cy="3571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r>
                  <a:rPr lang="fr-FR"/>
                  <a:t>Antérieur</a:t>
                </a:r>
              </a:p>
            </p:txBody>
          </p:sp>
          <p:sp>
            <p:nvSpPr>
              <p:cNvPr id="6155" name="ZoneTexte 16"/>
              <p:cNvSpPr txBox="1">
                <a:spLocks noChangeArrowheads="1"/>
              </p:cNvSpPr>
              <p:nvPr/>
            </p:nvSpPr>
            <p:spPr bwMode="auto">
              <a:xfrm>
                <a:off x="325404" y="2279639"/>
                <a:ext cx="1285884" cy="3499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r>
                  <a:rPr lang="fr-FR"/>
                  <a:t>Postérieur</a:t>
                </a:r>
              </a:p>
            </p:txBody>
          </p:sp>
          <p:grpSp>
            <p:nvGrpSpPr>
              <p:cNvPr id="6156" name="Groupe 30"/>
              <p:cNvGrpSpPr>
                <a:grpSpLocks/>
              </p:cNvGrpSpPr>
              <p:nvPr/>
            </p:nvGrpSpPr>
            <p:grpSpPr bwMode="auto">
              <a:xfrm>
                <a:off x="1539850" y="2065325"/>
                <a:ext cx="1071570" cy="428628"/>
                <a:chOff x="1396974" y="2422515"/>
                <a:chExt cx="1071570" cy="428628"/>
              </a:xfrm>
            </p:grpSpPr>
            <p:cxnSp>
              <p:nvCxnSpPr>
                <p:cNvPr id="6162" name="Connecteur droit avec flèche 20"/>
                <p:cNvCxnSpPr>
                  <a:cxnSpLocks noChangeShapeType="1"/>
                </p:cNvCxnSpPr>
                <p:nvPr/>
              </p:nvCxnSpPr>
              <p:spPr bwMode="auto">
                <a:xfrm flipV="1">
                  <a:off x="1539850" y="2422515"/>
                  <a:ext cx="928694" cy="357190"/>
                </a:xfrm>
                <a:prstGeom prst="straightConnector1">
                  <a:avLst/>
                </a:prstGeom>
                <a:noFill/>
                <a:ln w="25400" algn="ctr">
                  <a:solidFill>
                    <a:schemeClr val="tx1"/>
                  </a:solidFill>
                  <a:round/>
                  <a:headEnd/>
                  <a:tailEnd type="arrow" w="med" len="med"/>
                </a:ln>
              </p:spPr>
            </p:cxnSp>
            <p:cxnSp>
              <p:nvCxnSpPr>
                <p:cNvPr id="6163" name="Connecteur droit avec flèche 21"/>
                <p:cNvCxnSpPr>
                  <a:cxnSpLocks noChangeShapeType="1"/>
                </p:cNvCxnSpPr>
                <p:nvPr/>
              </p:nvCxnSpPr>
              <p:spPr bwMode="auto">
                <a:xfrm rot="10800000" flipV="1">
                  <a:off x="1396974" y="2636829"/>
                  <a:ext cx="500066" cy="214314"/>
                </a:xfrm>
                <a:prstGeom prst="straightConnector1">
                  <a:avLst/>
                </a:prstGeom>
                <a:noFill/>
                <a:ln w="25400" algn="ctr">
                  <a:solidFill>
                    <a:schemeClr val="tx1"/>
                  </a:solidFill>
                  <a:round/>
                  <a:headEnd/>
                  <a:tailEnd type="arrow" w="med" len="med"/>
                </a:ln>
              </p:spPr>
            </p:cxnSp>
          </p:grpSp>
          <p:grpSp>
            <p:nvGrpSpPr>
              <p:cNvPr id="6157" name="Groupe 40"/>
              <p:cNvGrpSpPr>
                <a:grpSpLocks/>
              </p:cNvGrpSpPr>
              <p:nvPr/>
            </p:nvGrpSpPr>
            <p:grpSpPr bwMode="auto">
              <a:xfrm>
                <a:off x="2111354" y="1565259"/>
                <a:ext cx="687" cy="1428759"/>
                <a:chOff x="2111354" y="1493821"/>
                <a:chExt cx="687" cy="1428759"/>
              </a:xfrm>
            </p:grpSpPr>
            <p:cxnSp>
              <p:nvCxnSpPr>
                <p:cNvPr id="6160" name="Connecteur droit avec flèche 32"/>
                <p:cNvCxnSpPr>
                  <a:cxnSpLocks noChangeShapeType="1"/>
                </p:cNvCxnSpPr>
                <p:nvPr/>
              </p:nvCxnSpPr>
              <p:spPr bwMode="auto">
                <a:xfrm rot="5400000">
                  <a:off x="1715386" y="2525926"/>
                  <a:ext cx="792623" cy="686"/>
                </a:xfrm>
                <a:prstGeom prst="straightConnector1">
                  <a:avLst/>
                </a:prstGeom>
                <a:noFill/>
                <a:ln w="25400" algn="ctr">
                  <a:solidFill>
                    <a:schemeClr val="tx1"/>
                  </a:solidFill>
                  <a:round/>
                  <a:headEnd/>
                  <a:tailEnd type="arrow" w="med" len="med"/>
                </a:ln>
              </p:spPr>
            </p:cxnSp>
            <p:cxnSp>
              <p:nvCxnSpPr>
                <p:cNvPr id="6161" name="Connecteur droit avec flèche 33"/>
                <p:cNvCxnSpPr>
                  <a:cxnSpLocks noChangeShapeType="1"/>
                </p:cNvCxnSpPr>
                <p:nvPr/>
              </p:nvCxnSpPr>
              <p:spPr bwMode="auto">
                <a:xfrm rot="16200000" flipV="1">
                  <a:off x="1611289" y="1993886"/>
                  <a:ext cx="1000132" cy="2"/>
                </a:xfrm>
                <a:prstGeom prst="straightConnector1">
                  <a:avLst/>
                </a:prstGeom>
                <a:noFill/>
                <a:ln w="25400" algn="ctr">
                  <a:solidFill>
                    <a:schemeClr val="tx1"/>
                  </a:solidFill>
                  <a:round/>
                  <a:headEnd/>
                  <a:tailEnd type="arrow" w="med" len="med"/>
                </a:ln>
              </p:spPr>
            </p:cxnSp>
          </p:grpSp>
          <p:sp>
            <p:nvSpPr>
              <p:cNvPr id="6158" name="ZoneTexte 41"/>
              <p:cNvSpPr txBox="1">
                <a:spLocks noChangeArrowheads="1"/>
              </p:cNvSpPr>
              <p:nvPr/>
            </p:nvSpPr>
            <p:spPr bwMode="auto">
              <a:xfrm>
                <a:off x="1682726" y="1215291"/>
                <a:ext cx="2143140" cy="3499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r>
                  <a:rPr lang="fr-FR"/>
                  <a:t>Dorsal</a:t>
                </a:r>
              </a:p>
            </p:txBody>
          </p:sp>
          <p:sp>
            <p:nvSpPr>
              <p:cNvPr id="6159" name="ZoneTexte 42"/>
              <p:cNvSpPr txBox="1">
                <a:spLocks noChangeArrowheads="1"/>
              </p:cNvSpPr>
              <p:nvPr/>
            </p:nvSpPr>
            <p:spPr bwMode="auto">
              <a:xfrm>
                <a:off x="1611288" y="2994019"/>
                <a:ext cx="1071570" cy="3499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hangingPunct="0">
                  <a:lnSpc>
                    <a:spcPct val="93000"/>
                  </a:lnSpc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</a:pPr>
                <a:r>
                  <a:rPr lang="fr-FR"/>
                  <a:t>Ventral</a:t>
                </a:r>
              </a:p>
            </p:txBody>
          </p:sp>
        </p:grpSp>
        <p:sp>
          <p:nvSpPr>
            <p:cNvPr id="6149" name="ZoneTexte 1"/>
            <p:cNvSpPr txBox="1">
              <a:spLocks noChangeArrowheads="1"/>
            </p:cNvSpPr>
            <p:nvPr/>
          </p:nvSpPr>
          <p:spPr bwMode="auto">
            <a:xfrm>
              <a:off x="0" y="395288"/>
              <a:ext cx="10080625" cy="6080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 sz="3600" b="1" u="sng"/>
                <a:t>I - Anatomie Externe du thalamus</a:t>
              </a:r>
            </a:p>
          </p:txBody>
        </p:sp>
        <p:cxnSp>
          <p:nvCxnSpPr>
            <p:cNvPr id="6150" name="Connecteur droit 22"/>
            <p:cNvCxnSpPr>
              <a:cxnSpLocks noChangeShapeType="1"/>
            </p:cNvCxnSpPr>
            <p:nvPr/>
          </p:nvCxnSpPr>
          <p:spPr bwMode="auto">
            <a:xfrm rot="10800000">
              <a:off x="1727200" y="3927472"/>
              <a:ext cx="2665413" cy="0"/>
            </a:xfrm>
            <a:prstGeom prst="line">
              <a:avLst/>
            </a:prstGeom>
            <a:noFill/>
            <a:ln w="22225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6151" name="ZoneTexte 23"/>
            <p:cNvSpPr txBox="1">
              <a:spLocks noChangeArrowheads="1"/>
            </p:cNvSpPr>
            <p:nvPr/>
          </p:nvSpPr>
          <p:spPr bwMode="auto">
            <a:xfrm>
              <a:off x="166666" y="3529015"/>
              <a:ext cx="1873250" cy="6080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/>
                <a:t>Lame médullaire interne</a:t>
              </a:r>
            </a:p>
          </p:txBody>
        </p:sp>
        <p:cxnSp>
          <p:nvCxnSpPr>
            <p:cNvPr id="6152" name="Connecteur droit 25"/>
            <p:cNvCxnSpPr>
              <a:cxnSpLocks noChangeShapeType="1"/>
            </p:cNvCxnSpPr>
            <p:nvPr/>
          </p:nvCxnSpPr>
          <p:spPr bwMode="auto">
            <a:xfrm flipV="1">
              <a:off x="4611684" y="2279639"/>
              <a:ext cx="2357454" cy="785818"/>
            </a:xfrm>
            <a:prstGeom prst="line">
              <a:avLst/>
            </a:prstGeom>
            <a:noFill/>
            <a:ln w="25400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6153" name="ZoneTexte 27"/>
            <p:cNvSpPr txBox="1">
              <a:spLocks noChangeArrowheads="1"/>
            </p:cNvSpPr>
            <p:nvPr/>
          </p:nvSpPr>
          <p:spPr bwMode="auto">
            <a:xfrm>
              <a:off x="6969138" y="1957789"/>
              <a:ext cx="2286016" cy="6076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/>
                <a:t>Adhérence interthalamique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1"/>
          <p:cNvSpPr txBox="1">
            <a:spLocks noChangeArrowheads="1"/>
          </p:cNvSpPr>
          <p:nvPr/>
        </p:nvSpPr>
        <p:spPr bwMode="auto">
          <a:xfrm>
            <a:off x="0" y="323850"/>
            <a:ext cx="10080625" cy="4683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67932" rIns="90000" bIns="45000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fr-FR" sz="3600" b="1" u="sng">
                <a:solidFill>
                  <a:srgbClr val="000000"/>
                </a:solidFill>
              </a:rPr>
              <a:t>II - Anatomie Interne du Thalamus</a:t>
            </a:r>
          </a:p>
        </p:txBody>
      </p:sp>
      <p:pic>
        <p:nvPicPr>
          <p:cNvPr id="7171" name="Picture 4" descr="C:\Users\Cédric\Documents\Mes cours\Master\Neuroanatomie\Doc a utiliser\anatomie interne thalam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0350" y="2308225"/>
            <a:ext cx="8439150" cy="511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172" name="Connecteur droit avec flèche 7"/>
          <p:cNvCxnSpPr>
            <a:cxnSpLocks noChangeShapeType="1"/>
          </p:cNvCxnSpPr>
          <p:nvPr/>
        </p:nvCxnSpPr>
        <p:spPr bwMode="auto">
          <a:xfrm rot="10800000" flipV="1">
            <a:off x="4254500" y="2951163"/>
            <a:ext cx="1571625" cy="428625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7173" name="Connecteur droit avec flèche 14"/>
          <p:cNvCxnSpPr>
            <a:cxnSpLocks noChangeShapeType="1"/>
          </p:cNvCxnSpPr>
          <p:nvPr/>
        </p:nvCxnSpPr>
        <p:spPr bwMode="auto">
          <a:xfrm rot="10800000" flipV="1">
            <a:off x="4611688" y="3165475"/>
            <a:ext cx="1285875" cy="642938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7174" name="Connecteur droit avec flèche 20"/>
          <p:cNvCxnSpPr>
            <a:cxnSpLocks noChangeShapeType="1"/>
          </p:cNvCxnSpPr>
          <p:nvPr/>
        </p:nvCxnSpPr>
        <p:spPr bwMode="auto">
          <a:xfrm rot="5400000">
            <a:off x="4933156" y="3486944"/>
            <a:ext cx="1214438" cy="85725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7175" name="ZoneTexte 28"/>
          <p:cNvSpPr txBox="1">
            <a:spLocks noChangeArrowheads="1"/>
          </p:cNvSpPr>
          <p:nvPr/>
        </p:nvSpPr>
        <p:spPr bwMode="auto">
          <a:xfrm>
            <a:off x="5969000" y="2593975"/>
            <a:ext cx="2286000" cy="6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Noyaux intralaminaires</a:t>
            </a:r>
          </a:p>
        </p:txBody>
      </p:sp>
      <p:cxnSp>
        <p:nvCxnSpPr>
          <p:cNvPr id="7176" name="Connecteur droit avec flèche 30"/>
          <p:cNvCxnSpPr>
            <a:cxnSpLocks noChangeShapeType="1"/>
          </p:cNvCxnSpPr>
          <p:nvPr/>
        </p:nvCxnSpPr>
        <p:spPr bwMode="auto">
          <a:xfrm rot="5400000" flipH="1" flipV="1">
            <a:off x="1718469" y="5915819"/>
            <a:ext cx="1071563" cy="428625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7177" name="ZoneTexte 37"/>
          <p:cNvSpPr txBox="1">
            <a:spLocks noChangeArrowheads="1"/>
          </p:cNvSpPr>
          <p:nvPr/>
        </p:nvSpPr>
        <p:spPr bwMode="auto">
          <a:xfrm>
            <a:off x="1111250" y="6673850"/>
            <a:ext cx="18573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réticulé</a:t>
            </a:r>
          </a:p>
        </p:txBody>
      </p:sp>
      <p:cxnSp>
        <p:nvCxnSpPr>
          <p:cNvPr id="7178" name="Connecteur droit avec flèche 39"/>
          <p:cNvCxnSpPr>
            <a:cxnSpLocks noChangeShapeType="1"/>
          </p:cNvCxnSpPr>
          <p:nvPr/>
        </p:nvCxnSpPr>
        <p:spPr bwMode="auto">
          <a:xfrm>
            <a:off x="1254125" y="3665538"/>
            <a:ext cx="1285875" cy="357187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7179" name="Connecteur droit avec flèche 45"/>
          <p:cNvCxnSpPr>
            <a:cxnSpLocks noChangeShapeType="1"/>
          </p:cNvCxnSpPr>
          <p:nvPr/>
        </p:nvCxnSpPr>
        <p:spPr bwMode="auto">
          <a:xfrm flipV="1">
            <a:off x="1682750" y="4665663"/>
            <a:ext cx="1285875" cy="642937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7180" name="Connecteur droit avec flèche 47"/>
          <p:cNvCxnSpPr>
            <a:cxnSpLocks noChangeShapeType="1"/>
          </p:cNvCxnSpPr>
          <p:nvPr/>
        </p:nvCxnSpPr>
        <p:spPr bwMode="auto">
          <a:xfrm rot="16200000" flipV="1">
            <a:off x="3361531" y="5701507"/>
            <a:ext cx="1357313" cy="28575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7181" name="Connecteur droit avec flèche 49"/>
          <p:cNvCxnSpPr>
            <a:cxnSpLocks noChangeShapeType="1"/>
          </p:cNvCxnSpPr>
          <p:nvPr/>
        </p:nvCxnSpPr>
        <p:spPr bwMode="auto">
          <a:xfrm rot="16200000" flipV="1">
            <a:off x="4897438" y="5165725"/>
            <a:ext cx="1143000" cy="114300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7182" name="Connecteur droit avec flèche 51"/>
          <p:cNvCxnSpPr>
            <a:cxnSpLocks noChangeShapeType="1"/>
          </p:cNvCxnSpPr>
          <p:nvPr/>
        </p:nvCxnSpPr>
        <p:spPr bwMode="auto">
          <a:xfrm rot="10800000" flipV="1">
            <a:off x="6969125" y="4237038"/>
            <a:ext cx="1071563" cy="71437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7183" name="Connecteur droit avec flèche 53"/>
          <p:cNvCxnSpPr>
            <a:cxnSpLocks noChangeShapeType="1"/>
          </p:cNvCxnSpPr>
          <p:nvPr/>
        </p:nvCxnSpPr>
        <p:spPr bwMode="auto">
          <a:xfrm rot="10800000">
            <a:off x="6969125" y="5522913"/>
            <a:ext cx="785813" cy="71437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7184" name="Connecteur droit avec flèche 55"/>
          <p:cNvCxnSpPr>
            <a:cxnSpLocks noChangeShapeType="1"/>
            <a:stCxn id="7191" idx="1"/>
          </p:cNvCxnSpPr>
          <p:nvPr/>
        </p:nvCxnSpPr>
        <p:spPr bwMode="auto">
          <a:xfrm rot="10800000">
            <a:off x="6326188" y="5737225"/>
            <a:ext cx="1357312" cy="517525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7185" name="Connecteur droit avec flèche 57"/>
          <p:cNvCxnSpPr>
            <a:cxnSpLocks noChangeShapeType="1"/>
            <a:stCxn id="7187" idx="3"/>
          </p:cNvCxnSpPr>
          <p:nvPr/>
        </p:nvCxnSpPr>
        <p:spPr bwMode="auto">
          <a:xfrm>
            <a:off x="1325563" y="2690813"/>
            <a:ext cx="1100137" cy="417512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7186" name="Connecteur droit avec flèche 59"/>
          <p:cNvCxnSpPr>
            <a:cxnSpLocks noChangeShapeType="1"/>
          </p:cNvCxnSpPr>
          <p:nvPr/>
        </p:nvCxnSpPr>
        <p:spPr bwMode="auto">
          <a:xfrm rot="5400000">
            <a:off x="4325937" y="2565401"/>
            <a:ext cx="714375" cy="28575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7187" name="ZoneTexte 60"/>
          <p:cNvSpPr txBox="1">
            <a:spLocks noChangeArrowheads="1"/>
          </p:cNvSpPr>
          <p:nvPr/>
        </p:nvSpPr>
        <p:spPr bwMode="auto">
          <a:xfrm>
            <a:off x="111125" y="2386013"/>
            <a:ext cx="1214438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Noyaux antérieurs</a:t>
            </a:r>
          </a:p>
        </p:txBody>
      </p:sp>
      <p:sp>
        <p:nvSpPr>
          <p:cNvPr id="7188" name="ZoneTexte 61"/>
          <p:cNvSpPr txBox="1">
            <a:spLocks noChangeArrowheads="1"/>
          </p:cNvSpPr>
          <p:nvPr/>
        </p:nvSpPr>
        <p:spPr bwMode="auto">
          <a:xfrm>
            <a:off x="3594100" y="2001838"/>
            <a:ext cx="223202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médiodorsal</a:t>
            </a:r>
          </a:p>
        </p:txBody>
      </p:sp>
      <p:sp>
        <p:nvSpPr>
          <p:cNvPr id="7189" name="ZoneTexte 62"/>
          <p:cNvSpPr txBox="1">
            <a:spLocks noChangeArrowheads="1"/>
          </p:cNvSpPr>
          <p:nvPr/>
        </p:nvSpPr>
        <p:spPr bwMode="auto">
          <a:xfrm>
            <a:off x="8040688" y="4029075"/>
            <a:ext cx="1428750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Pulvinar</a:t>
            </a:r>
          </a:p>
        </p:txBody>
      </p:sp>
      <p:sp>
        <p:nvSpPr>
          <p:cNvPr id="7190" name="ZoneTexte 63"/>
          <p:cNvSpPr txBox="1">
            <a:spLocks noChangeArrowheads="1"/>
          </p:cNvSpPr>
          <p:nvPr/>
        </p:nvSpPr>
        <p:spPr bwMode="auto">
          <a:xfrm>
            <a:off x="7754938" y="5308600"/>
            <a:ext cx="2039937" cy="6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Corps géniculé médian</a:t>
            </a:r>
          </a:p>
        </p:txBody>
      </p:sp>
      <p:sp>
        <p:nvSpPr>
          <p:cNvPr id="7191" name="ZoneTexte 64"/>
          <p:cNvSpPr txBox="1">
            <a:spLocks noChangeArrowheads="1"/>
          </p:cNvSpPr>
          <p:nvPr/>
        </p:nvSpPr>
        <p:spPr bwMode="auto">
          <a:xfrm>
            <a:off x="7683500" y="5951538"/>
            <a:ext cx="2000250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Corps géniculé latéral</a:t>
            </a:r>
          </a:p>
        </p:txBody>
      </p:sp>
      <p:sp>
        <p:nvSpPr>
          <p:cNvPr id="7192" name="ZoneTexte 67"/>
          <p:cNvSpPr txBox="1">
            <a:spLocks noChangeArrowheads="1"/>
          </p:cNvSpPr>
          <p:nvPr/>
        </p:nvSpPr>
        <p:spPr bwMode="auto">
          <a:xfrm>
            <a:off x="5397500" y="6308725"/>
            <a:ext cx="2235200" cy="6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ventral postérieur médian</a:t>
            </a:r>
          </a:p>
        </p:txBody>
      </p:sp>
      <p:sp>
        <p:nvSpPr>
          <p:cNvPr id="7193" name="ZoneTexte 71"/>
          <p:cNvSpPr txBox="1">
            <a:spLocks noChangeArrowheads="1"/>
          </p:cNvSpPr>
          <p:nvPr/>
        </p:nvSpPr>
        <p:spPr bwMode="auto">
          <a:xfrm>
            <a:off x="3468688" y="6523038"/>
            <a:ext cx="2214562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ventral postérieur latéral</a:t>
            </a:r>
          </a:p>
        </p:txBody>
      </p:sp>
      <p:sp>
        <p:nvSpPr>
          <p:cNvPr id="7194" name="ZoneTexte 77"/>
          <p:cNvSpPr txBox="1">
            <a:spLocks noChangeArrowheads="1"/>
          </p:cNvSpPr>
          <p:nvPr/>
        </p:nvSpPr>
        <p:spPr bwMode="auto">
          <a:xfrm>
            <a:off x="39688" y="3271838"/>
            <a:ext cx="1928812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ventral antérieur</a:t>
            </a:r>
          </a:p>
        </p:txBody>
      </p:sp>
      <p:sp>
        <p:nvSpPr>
          <p:cNvPr id="7195" name="ZoneTexte 78"/>
          <p:cNvSpPr txBox="1">
            <a:spLocks noChangeArrowheads="1"/>
          </p:cNvSpPr>
          <p:nvPr/>
        </p:nvSpPr>
        <p:spPr bwMode="auto">
          <a:xfrm>
            <a:off x="111125" y="5129213"/>
            <a:ext cx="1785938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ventral latéral</a:t>
            </a:r>
          </a:p>
        </p:txBody>
      </p:sp>
      <p:grpSp>
        <p:nvGrpSpPr>
          <p:cNvPr id="7196" name="Groupe 114"/>
          <p:cNvGrpSpPr>
            <a:grpSpLocks/>
          </p:cNvGrpSpPr>
          <p:nvPr/>
        </p:nvGrpSpPr>
        <p:grpSpPr bwMode="auto">
          <a:xfrm>
            <a:off x="6611938" y="1208088"/>
            <a:ext cx="3571875" cy="2057400"/>
            <a:chOff x="6611948" y="1072415"/>
            <a:chExt cx="3571900" cy="2058433"/>
          </a:xfrm>
        </p:grpSpPr>
        <p:sp>
          <p:nvSpPr>
            <p:cNvPr id="7206" name="ZoneTexte 91"/>
            <p:cNvSpPr txBox="1">
              <a:spLocks noChangeArrowheads="1"/>
            </p:cNvSpPr>
            <p:nvPr/>
          </p:nvSpPr>
          <p:spPr bwMode="auto">
            <a:xfrm>
              <a:off x="6611948" y="1858233"/>
              <a:ext cx="1571636" cy="3499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/>
                <a:t>Antérieur </a:t>
              </a:r>
            </a:p>
          </p:txBody>
        </p:sp>
        <p:sp>
          <p:nvSpPr>
            <p:cNvPr id="7207" name="ZoneTexte 92"/>
            <p:cNvSpPr txBox="1">
              <a:spLocks noChangeArrowheads="1"/>
            </p:cNvSpPr>
            <p:nvPr/>
          </p:nvSpPr>
          <p:spPr bwMode="auto">
            <a:xfrm>
              <a:off x="8897964" y="1858233"/>
              <a:ext cx="1285884" cy="3499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/>
                <a:t>Postérieur</a:t>
              </a:r>
            </a:p>
          </p:txBody>
        </p:sp>
        <p:cxnSp>
          <p:nvCxnSpPr>
            <p:cNvPr id="7208" name="Connecteur droit avec flèche 101"/>
            <p:cNvCxnSpPr>
              <a:cxnSpLocks noChangeShapeType="1"/>
            </p:cNvCxnSpPr>
            <p:nvPr/>
          </p:nvCxnSpPr>
          <p:spPr bwMode="auto">
            <a:xfrm rot="10800000" flipV="1">
              <a:off x="7776633" y="2060376"/>
              <a:ext cx="504062" cy="2"/>
            </a:xfrm>
            <a:prstGeom prst="straightConnector1">
              <a:avLst/>
            </a:prstGeom>
            <a:noFill/>
            <a:ln w="25400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sp>
          <p:nvSpPr>
            <p:cNvPr id="7209" name="ZoneTexte 112"/>
            <p:cNvSpPr txBox="1">
              <a:spLocks noChangeArrowheads="1"/>
            </p:cNvSpPr>
            <p:nvPr/>
          </p:nvSpPr>
          <p:spPr bwMode="auto">
            <a:xfrm>
              <a:off x="7897832" y="1072415"/>
              <a:ext cx="2214578" cy="3499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/>
                <a:t>Dorsal</a:t>
              </a:r>
            </a:p>
          </p:txBody>
        </p:sp>
        <p:sp>
          <p:nvSpPr>
            <p:cNvPr id="7210" name="ZoneTexte 113"/>
            <p:cNvSpPr txBox="1">
              <a:spLocks noChangeArrowheads="1"/>
            </p:cNvSpPr>
            <p:nvPr/>
          </p:nvSpPr>
          <p:spPr bwMode="auto">
            <a:xfrm>
              <a:off x="7794642" y="2780742"/>
              <a:ext cx="1134127" cy="350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hangingPunct="0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r>
                <a:rPr lang="fr-FR"/>
                <a:t>Ventral</a:t>
              </a:r>
            </a:p>
          </p:txBody>
        </p:sp>
      </p:grpSp>
      <p:cxnSp>
        <p:nvCxnSpPr>
          <p:cNvPr id="7197" name="Connecteur droit avec flèche 59"/>
          <p:cNvCxnSpPr>
            <a:cxnSpLocks noChangeShapeType="1"/>
            <a:stCxn id="7198" idx="2"/>
          </p:cNvCxnSpPr>
          <p:nvPr/>
        </p:nvCxnSpPr>
        <p:spPr bwMode="auto">
          <a:xfrm rot="5400000">
            <a:off x="4970462" y="1885951"/>
            <a:ext cx="1311275" cy="102870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7198" name="ZoneTexte 61"/>
          <p:cNvSpPr txBox="1">
            <a:spLocks noChangeArrowheads="1"/>
          </p:cNvSpPr>
          <p:nvPr/>
        </p:nvSpPr>
        <p:spPr bwMode="auto">
          <a:xfrm>
            <a:off x="5168900" y="1136650"/>
            <a:ext cx="1943100" cy="6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de la ligne médiane</a:t>
            </a:r>
          </a:p>
        </p:txBody>
      </p:sp>
      <p:cxnSp>
        <p:nvCxnSpPr>
          <p:cNvPr id="7199" name="Connecteur droit avec flèche 101"/>
          <p:cNvCxnSpPr>
            <a:cxnSpLocks noChangeShapeType="1"/>
          </p:cNvCxnSpPr>
          <p:nvPr/>
        </p:nvCxnSpPr>
        <p:spPr bwMode="auto">
          <a:xfrm>
            <a:off x="8280400" y="2195513"/>
            <a:ext cx="504825" cy="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7200" name="Connecteur droit avec flèche 101"/>
          <p:cNvCxnSpPr>
            <a:cxnSpLocks noChangeShapeType="1"/>
          </p:cNvCxnSpPr>
          <p:nvPr/>
        </p:nvCxnSpPr>
        <p:spPr bwMode="auto">
          <a:xfrm rot="5400000">
            <a:off x="7992269" y="2483644"/>
            <a:ext cx="576262" cy="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7201" name="Connecteur droit avec flèche 101"/>
          <p:cNvCxnSpPr>
            <a:cxnSpLocks noChangeShapeType="1"/>
          </p:cNvCxnSpPr>
          <p:nvPr/>
        </p:nvCxnSpPr>
        <p:spPr bwMode="auto">
          <a:xfrm rot="5400000" flipH="1" flipV="1">
            <a:off x="7991475" y="1908175"/>
            <a:ext cx="577850" cy="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7202" name="ZoneTexte 41"/>
          <p:cNvSpPr txBox="1">
            <a:spLocks noChangeArrowheads="1"/>
          </p:cNvSpPr>
          <p:nvPr/>
        </p:nvSpPr>
        <p:spPr bwMode="auto">
          <a:xfrm>
            <a:off x="500063" y="1851025"/>
            <a:ext cx="2468562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latéral dorsal</a:t>
            </a:r>
          </a:p>
        </p:txBody>
      </p:sp>
      <p:sp>
        <p:nvSpPr>
          <p:cNvPr id="7203" name="ZoneTexte 42"/>
          <p:cNvSpPr txBox="1">
            <a:spLocks noChangeArrowheads="1"/>
          </p:cNvSpPr>
          <p:nvPr/>
        </p:nvSpPr>
        <p:spPr bwMode="auto">
          <a:xfrm>
            <a:off x="1682750" y="1358900"/>
            <a:ext cx="2643188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latéral postérieur</a:t>
            </a:r>
          </a:p>
        </p:txBody>
      </p:sp>
      <p:cxnSp>
        <p:nvCxnSpPr>
          <p:cNvPr id="7204" name="Connecteur droit avec flèche 48"/>
          <p:cNvCxnSpPr>
            <a:cxnSpLocks noChangeShapeType="1"/>
          </p:cNvCxnSpPr>
          <p:nvPr/>
        </p:nvCxnSpPr>
        <p:spPr bwMode="auto">
          <a:xfrm rot="16200000" flipH="1">
            <a:off x="1897063" y="2208212"/>
            <a:ext cx="1428750" cy="1285875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7205" name="Connecteur droit avec flèche 50"/>
          <p:cNvCxnSpPr>
            <a:cxnSpLocks noChangeShapeType="1"/>
            <a:stCxn id="7203" idx="2"/>
          </p:cNvCxnSpPr>
          <p:nvPr/>
        </p:nvCxnSpPr>
        <p:spPr bwMode="auto">
          <a:xfrm rot="16200000" flipH="1">
            <a:off x="2414588" y="2297112"/>
            <a:ext cx="2071688" cy="893763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oneTexte 1"/>
          <p:cNvSpPr txBox="1">
            <a:spLocks noChangeArrowheads="1"/>
          </p:cNvSpPr>
          <p:nvPr/>
        </p:nvSpPr>
        <p:spPr bwMode="auto">
          <a:xfrm>
            <a:off x="576263" y="395288"/>
            <a:ext cx="8928100" cy="112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3600" b="1" u="sng"/>
              <a:t>III - Organisation fonctionnelle des noyaux thalamiques</a:t>
            </a:r>
          </a:p>
        </p:txBody>
      </p:sp>
      <p:sp>
        <p:nvSpPr>
          <p:cNvPr id="8195" name="ZoneTexte 2"/>
          <p:cNvSpPr txBox="1">
            <a:spLocks noChangeArrowheads="1"/>
          </p:cNvSpPr>
          <p:nvPr/>
        </p:nvSpPr>
        <p:spPr bwMode="auto">
          <a:xfrm>
            <a:off x="1079500" y="2700338"/>
            <a:ext cx="6697663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Afférences et efférences thalamiques</a:t>
            </a:r>
          </a:p>
        </p:txBody>
      </p:sp>
      <p:sp>
        <p:nvSpPr>
          <p:cNvPr id="8196" name="ZoneTexte 3"/>
          <p:cNvSpPr txBox="1">
            <a:spLocks noChangeArrowheads="1"/>
          </p:cNvSpPr>
          <p:nvPr/>
        </p:nvSpPr>
        <p:spPr bwMode="auto">
          <a:xfrm>
            <a:off x="1079500" y="3852863"/>
            <a:ext cx="7561263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Noyaux « spécifiques » et « non spécifiques »</a:t>
            </a:r>
          </a:p>
        </p:txBody>
      </p:sp>
      <p:sp>
        <p:nvSpPr>
          <p:cNvPr id="9" name="Flèche droite 8"/>
          <p:cNvSpPr/>
          <p:nvPr/>
        </p:nvSpPr>
        <p:spPr bwMode="auto">
          <a:xfrm>
            <a:off x="5400675" y="2700338"/>
            <a:ext cx="1800225" cy="287337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fr-FR"/>
          </a:p>
        </p:txBody>
      </p:sp>
      <p:sp>
        <p:nvSpPr>
          <p:cNvPr id="8198" name="ZoneTexte 9"/>
          <p:cNvSpPr txBox="1">
            <a:spLocks noChangeArrowheads="1"/>
          </p:cNvSpPr>
          <p:nvPr/>
        </p:nvSpPr>
        <p:spPr bwMode="auto">
          <a:xfrm>
            <a:off x="7416800" y="2700338"/>
            <a:ext cx="158432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Fonctions</a:t>
            </a:r>
          </a:p>
        </p:txBody>
      </p:sp>
      <p:sp>
        <p:nvSpPr>
          <p:cNvPr id="8199" name="ZoneTexte 10"/>
          <p:cNvSpPr txBox="1">
            <a:spLocks noChangeArrowheads="1"/>
          </p:cNvSpPr>
          <p:nvPr/>
        </p:nvSpPr>
        <p:spPr bwMode="auto">
          <a:xfrm>
            <a:off x="1079500" y="4932363"/>
            <a:ext cx="7129463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3 ensembles de noyaux : Relais, Intralaminaires et Réticulé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oneTexte 1"/>
          <p:cNvSpPr txBox="1">
            <a:spLocks noChangeArrowheads="1"/>
          </p:cNvSpPr>
          <p:nvPr/>
        </p:nvSpPr>
        <p:spPr bwMode="auto">
          <a:xfrm>
            <a:off x="0" y="179388"/>
            <a:ext cx="10080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800" b="1"/>
              <a:t>A) Noyaux Relais</a:t>
            </a:r>
          </a:p>
        </p:txBody>
      </p:sp>
      <p:sp>
        <p:nvSpPr>
          <p:cNvPr id="9219" name="ZoneTexte 2"/>
          <p:cNvSpPr txBox="1">
            <a:spLocks noChangeArrowheads="1"/>
          </p:cNvSpPr>
          <p:nvPr/>
        </p:nvSpPr>
        <p:spPr bwMode="auto">
          <a:xfrm>
            <a:off x="-576263" y="755650"/>
            <a:ext cx="4824413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000" b="1" u="sng"/>
              <a:t>Fonctions: motrices</a:t>
            </a:r>
          </a:p>
        </p:txBody>
      </p:sp>
      <p:pic>
        <p:nvPicPr>
          <p:cNvPr id="9220" name="Picture 3" descr="C:\Users\Valentin\Desktop\thalam_some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0813" y="1763713"/>
            <a:ext cx="5592762" cy="365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221" name="Connecteur droit avec flèche 39"/>
          <p:cNvCxnSpPr>
            <a:cxnSpLocks noChangeShapeType="1"/>
            <a:stCxn id="9223" idx="3"/>
          </p:cNvCxnSpPr>
          <p:nvPr/>
        </p:nvCxnSpPr>
        <p:spPr bwMode="auto">
          <a:xfrm flipV="1">
            <a:off x="2879725" y="2987675"/>
            <a:ext cx="1790700" cy="3175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9222" name="Connecteur droit avec flèche 45"/>
          <p:cNvCxnSpPr>
            <a:cxnSpLocks noChangeShapeType="1"/>
          </p:cNvCxnSpPr>
          <p:nvPr/>
        </p:nvCxnSpPr>
        <p:spPr bwMode="auto">
          <a:xfrm rot="5400000" flipH="1" flipV="1">
            <a:off x="3096419" y="3707606"/>
            <a:ext cx="2374900" cy="1944688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9223" name="ZoneTexte 77"/>
          <p:cNvSpPr txBox="1">
            <a:spLocks noChangeArrowheads="1"/>
          </p:cNvSpPr>
          <p:nvPr/>
        </p:nvSpPr>
        <p:spPr bwMode="auto">
          <a:xfrm>
            <a:off x="287338" y="2843213"/>
            <a:ext cx="2592387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ventral antérieur</a:t>
            </a:r>
          </a:p>
        </p:txBody>
      </p:sp>
      <p:sp>
        <p:nvSpPr>
          <p:cNvPr id="9224" name="ZoneTexte 78"/>
          <p:cNvSpPr txBox="1">
            <a:spLocks noChangeArrowheads="1"/>
          </p:cNvSpPr>
          <p:nvPr/>
        </p:nvSpPr>
        <p:spPr bwMode="auto">
          <a:xfrm>
            <a:off x="2160588" y="5940425"/>
            <a:ext cx="22891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ventral latéral</a:t>
            </a:r>
          </a:p>
        </p:txBody>
      </p:sp>
      <p:sp>
        <p:nvSpPr>
          <p:cNvPr id="9225" name="ZoneTexte 78"/>
          <p:cNvSpPr txBox="1">
            <a:spLocks noChangeArrowheads="1"/>
          </p:cNvSpPr>
          <p:nvPr/>
        </p:nvSpPr>
        <p:spPr bwMode="auto">
          <a:xfrm>
            <a:off x="1223963" y="4572000"/>
            <a:ext cx="2160587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Substance noire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1727200" y="1619250"/>
            <a:ext cx="2016125" cy="35877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algn="ctr" hangingPunct="0">
              <a:lnSpc>
                <a:spcPct val="93000"/>
              </a:lnSpc>
              <a:spcAft>
                <a:spcPts val="100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 err="1">
                <a:solidFill>
                  <a:schemeClr val="accent6"/>
                </a:solidFill>
                <a:latin typeface="+mn-lt"/>
                <a:cs typeface="+mn-cs"/>
              </a:rPr>
              <a:t>Globus</a:t>
            </a:r>
            <a:r>
              <a:rPr lang="fr-FR" dirty="0">
                <a:solidFill>
                  <a:schemeClr val="accent6"/>
                </a:solidFill>
                <a:latin typeface="+mn-lt"/>
                <a:cs typeface="+mn-cs"/>
              </a:rPr>
              <a:t> </a:t>
            </a:r>
            <a:r>
              <a:rPr lang="fr-FR" dirty="0" err="1">
                <a:solidFill>
                  <a:schemeClr val="accent6"/>
                </a:solidFill>
                <a:latin typeface="+mn-lt"/>
                <a:cs typeface="+mn-cs"/>
              </a:rPr>
              <a:t>pallidus</a:t>
            </a:r>
            <a:endParaRPr lang="fr-FR" dirty="0">
              <a:solidFill>
                <a:schemeClr val="accent6"/>
              </a:solidFill>
              <a:latin typeface="+mn-lt"/>
              <a:cs typeface="+mn-cs"/>
            </a:endParaRP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4895850" y="5508625"/>
            <a:ext cx="2160588" cy="86360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algn="ctr" hangingPunct="0">
              <a:lnSpc>
                <a:spcPct val="93000"/>
              </a:lnSpc>
              <a:spcAft>
                <a:spcPts val="100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latin typeface="+mn-lt"/>
                <a:cs typeface="+mn-cs"/>
              </a:rPr>
              <a:t>Pallidum</a:t>
            </a:r>
          </a:p>
          <a:p>
            <a:pPr algn="ctr" hangingPunct="0">
              <a:lnSpc>
                <a:spcPct val="93000"/>
              </a:lnSpc>
              <a:spcAft>
                <a:spcPts val="100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latin typeface="+mn-lt"/>
                <a:cs typeface="+mn-cs"/>
              </a:rPr>
              <a:t>Cervelet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fr-FR" dirty="0">
              <a:latin typeface="+mn-lt"/>
              <a:cs typeface="+mn-cs"/>
            </a:endParaRPr>
          </a:p>
        </p:txBody>
      </p:sp>
      <p:cxnSp>
        <p:nvCxnSpPr>
          <p:cNvPr id="2" name="Connecteur droit avec flèche 39"/>
          <p:cNvCxnSpPr>
            <a:cxnSpLocks noChangeShapeType="1"/>
          </p:cNvCxnSpPr>
          <p:nvPr/>
        </p:nvCxnSpPr>
        <p:spPr bwMode="auto">
          <a:xfrm>
            <a:off x="2952750" y="2051050"/>
            <a:ext cx="1727200" cy="792163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9229" name="Connecteur droit avec flèche 39"/>
          <p:cNvCxnSpPr>
            <a:cxnSpLocks noChangeShapeType="1"/>
          </p:cNvCxnSpPr>
          <p:nvPr/>
        </p:nvCxnSpPr>
        <p:spPr bwMode="auto">
          <a:xfrm flipV="1">
            <a:off x="2087563" y="3132138"/>
            <a:ext cx="2665412" cy="1368425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9231" name="Connecteur droit avec flèche 39"/>
          <p:cNvCxnSpPr>
            <a:cxnSpLocks noChangeShapeType="1"/>
          </p:cNvCxnSpPr>
          <p:nvPr/>
        </p:nvCxnSpPr>
        <p:spPr bwMode="auto">
          <a:xfrm rot="16200000" flipV="1">
            <a:off x="4802982" y="4161631"/>
            <a:ext cx="1712912" cy="517525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sp>
        <p:nvSpPr>
          <p:cNvPr id="9232" name="ZoneTexte 27"/>
          <p:cNvSpPr txBox="1">
            <a:spLocks noChangeArrowheads="1"/>
          </p:cNvSpPr>
          <p:nvPr/>
        </p:nvSpPr>
        <p:spPr bwMode="auto">
          <a:xfrm>
            <a:off x="5832475" y="1116013"/>
            <a:ext cx="4032250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Cortex moteur et prémoteur (lobe frontal)</a:t>
            </a:r>
          </a:p>
        </p:txBody>
      </p:sp>
      <p:cxnSp>
        <p:nvCxnSpPr>
          <p:cNvPr id="9233" name="Connecteur droit avec flèche 39"/>
          <p:cNvCxnSpPr>
            <a:cxnSpLocks noChangeShapeType="1"/>
          </p:cNvCxnSpPr>
          <p:nvPr/>
        </p:nvCxnSpPr>
        <p:spPr bwMode="auto">
          <a:xfrm flipV="1">
            <a:off x="4824413" y="1547813"/>
            <a:ext cx="1655762" cy="1368425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cxnSp>
        <p:nvCxnSpPr>
          <p:cNvPr id="9234" name="Connecteur droit avec flèche 39"/>
          <p:cNvCxnSpPr>
            <a:cxnSpLocks noChangeShapeType="1"/>
          </p:cNvCxnSpPr>
          <p:nvPr/>
        </p:nvCxnSpPr>
        <p:spPr bwMode="auto">
          <a:xfrm flipV="1">
            <a:off x="5256213" y="1692275"/>
            <a:ext cx="1871662" cy="1655763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cxnSp>
        <p:nvCxnSpPr>
          <p:cNvPr id="19" name="Connecteur droit avec flèche 39"/>
          <p:cNvCxnSpPr>
            <a:cxnSpLocks noChangeShapeType="1"/>
          </p:cNvCxnSpPr>
          <p:nvPr/>
        </p:nvCxnSpPr>
        <p:spPr bwMode="auto">
          <a:xfrm flipV="1">
            <a:off x="2952750" y="3419475"/>
            <a:ext cx="2232025" cy="1081088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4" dur="5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7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8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5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5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/>
      <p:bldP spid="9223" grpId="1"/>
      <p:bldP spid="9223" grpId="2"/>
      <p:bldP spid="9224" grpId="0"/>
      <p:bldP spid="9224" grpId="1"/>
      <p:bldP spid="9224" grpId="2"/>
      <p:bldP spid="9225" grpId="0"/>
      <p:bldP spid="9225" grpId="1"/>
      <p:bldP spid="9225" grpId="2"/>
      <p:bldP spid="9225" grpId="3"/>
      <p:bldP spid="9227" grpId="0" animBg="1"/>
      <p:bldP spid="9227" grpId="1" animBg="1"/>
      <p:bldP spid="9227" grpId="2" animBg="1"/>
      <p:bldP spid="9228" grpId="0" animBg="1"/>
      <p:bldP spid="9228" grpId="1" animBg="1"/>
      <p:bldP spid="9232" grpId="0"/>
      <p:bldP spid="9232" grpId="1"/>
      <p:bldP spid="9232" grpId="2"/>
      <p:bldP spid="9232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oneTexte 4"/>
          <p:cNvSpPr txBox="1">
            <a:spLocks noChangeArrowheads="1"/>
          </p:cNvSpPr>
          <p:nvPr/>
        </p:nvSpPr>
        <p:spPr bwMode="auto">
          <a:xfrm>
            <a:off x="0" y="755650"/>
            <a:ext cx="4103688" cy="63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000" b="1" u="sng"/>
              <a:t>Fonctions: Sensorielles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fr-FR"/>
          </a:p>
        </p:txBody>
      </p:sp>
      <p:pic>
        <p:nvPicPr>
          <p:cNvPr id="10243" name="Picture 3" descr="C:\Users\Valentin\Desktop\thalam_some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2388" y="2051050"/>
            <a:ext cx="5616575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244" name="Connecteur droit avec flèche 49"/>
          <p:cNvCxnSpPr>
            <a:cxnSpLocks noChangeShapeType="1"/>
          </p:cNvCxnSpPr>
          <p:nvPr/>
        </p:nvCxnSpPr>
        <p:spPr bwMode="auto">
          <a:xfrm flipV="1">
            <a:off x="3384550" y="4067175"/>
            <a:ext cx="2016125" cy="1800225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0245" name="ZoneTexte 67"/>
          <p:cNvSpPr txBox="1">
            <a:spLocks noChangeArrowheads="1"/>
          </p:cNvSpPr>
          <p:nvPr/>
        </p:nvSpPr>
        <p:spPr bwMode="auto">
          <a:xfrm>
            <a:off x="1655763" y="5867400"/>
            <a:ext cx="2232025" cy="6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ventral postérieur médian</a:t>
            </a:r>
          </a:p>
        </p:txBody>
      </p:sp>
      <p:sp>
        <p:nvSpPr>
          <p:cNvPr id="10246" name="ZoneTexte 71"/>
          <p:cNvSpPr txBox="1">
            <a:spLocks noChangeArrowheads="1"/>
          </p:cNvSpPr>
          <p:nvPr/>
        </p:nvSpPr>
        <p:spPr bwMode="auto">
          <a:xfrm>
            <a:off x="0" y="3708400"/>
            <a:ext cx="2214563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ventral postérieur latéral</a:t>
            </a:r>
          </a:p>
        </p:txBody>
      </p:sp>
      <p:cxnSp>
        <p:nvCxnSpPr>
          <p:cNvPr id="10247" name="Connecteur droit avec flèche 53"/>
          <p:cNvCxnSpPr>
            <a:cxnSpLocks noChangeShapeType="1"/>
          </p:cNvCxnSpPr>
          <p:nvPr/>
        </p:nvCxnSpPr>
        <p:spPr bwMode="auto">
          <a:xfrm rot="10800000">
            <a:off x="7345363" y="4356100"/>
            <a:ext cx="863600" cy="719138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0248" name="Connecteur droit avec flèche 55"/>
          <p:cNvCxnSpPr>
            <a:cxnSpLocks noChangeShapeType="1"/>
            <a:stCxn id="10250" idx="0"/>
          </p:cNvCxnSpPr>
          <p:nvPr/>
        </p:nvCxnSpPr>
        <p:spPr bwMode="auto">
          <a:xfrm rot="5400000" flipH="1" flipV="1">
            <a:off x="5174457" y="4850606"/>
            <a:ext cx="1944688" cy="1387475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0249" name="ZoneTexte 63"/>
          <p:cNvSpPr txBox="1">
            <a:spLocks noChangeArrowheads="1"/>
          </p:cNvSpPr>
          <p:nvPr/>
        </p:nvSpPr>
        <p:spPr bwMode="auto">
          <a:xfrm>
            <a:off x="8135938" y="5075238"/>
            <a:ext cx="1944687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Corps géniculé médian</a:t>
            </a:r>
          </a:p>
        </p:txBody>
      </p:sp>
      <p:sp>
        <p:nvSpPr>
          <p:cNvPr id="10250" name="ZoneTexte 64"/>
          <p:cNvSpPr txBox="1">
            <a:spLocks noChangeArrowheads="1"/>
          </p:cNvSpPr>
          <p:nvPr/>
        </p:nvSpPr>
        <p:spPr bwMode="auto">
          <a:xfrm>
            <a:off x="4032250" y="6516688"/>
            <a:ext cx="284162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Corps géniculé latéral</a:t>
            </a:r>
          </a:p>
        </p:txBody>
      </p:sp>
      <p:sp>
        <p:nvSpPr>
          <p:cNvPr id="10251" name="ZoneTexte 1"/>
          <p:cNvSpPr txBox="1">
            <a:spLocks noChangeArrowheads="1"/>
          </p:cNvSpPr>
          <p:nvPr/>
        </p:nvSpPr>
        <p:spPr bwMode="auto">
          <a:xfrm>
            <a:off x="0" y="179388"/>
            <a:ext cx="100806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800" b="1"/>
              <a:t>A) Noyaux Relais</a:t>
            </a:r>
          </a:p>
        </p:txBody>
      </p:sp>
      <p:sp>
        <p:nvSpPr>
          <p:cNvPr id="10252" name="Rectangle 24"/>
          <p:cNvSpPr>
            <a:spLocks noChangeArrowheads="1"/>
          </p:cNvSpPr>
          <p:nvPr/>
        </p:nvSpPr>
        <p:spPr bwMode="auto">
          <a:xfrm>
            <a:off x="8010525" y="3563938"/>
            <a:ext cx="2070100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 err="1">
                <a:solidFill>
                  <a:schemeClr val="accent6"/>
                </a:solidFill>
                <a:cs typeface="+mn-cs"/>
              </a:rPr>
              <a:t>Colliculus</a:t>
            </a:r>
            <a:r>
              <a:rPr lang="fr-FR" dirty="0">
                <a:solidFill>
                  <a:schemeClr val="accent6"/>
                </a:solidFill>
                <a:cs typeface="+mn-cs"/>
              </a:rPr>
              <a:t> inférieur</a:t>
            </a:r>
          </a:p>
        </p:txBody>
      </p:sp>
      <p:sp>
        <p:nvSpPr>
          <p:cNvPr id="10253" name="Rectangle 26"/>
          <p:cNvSpPr>
            <a:spLocks noChangeArrowheads="1"/>
          </p:cNvSpPr>
          <p:nvPr/>
        </p:nvSpPr>
        <p:spPr bwMode="auto">
          <a:xfrm>
            <a:off x="6480175" y="5795963"/>
            <a:ext cx="176688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Tractus optique</a:t>
            </a:r>
          </a:p>
        </p:txBody>
      </p:sp>
      <p:sp>
        <p:nvSpPr>
          <p:cNvPr id="10254" name="Rectangle 27"/>
          <p:cNvSpPr>
            <a:spLocks noChangeArrowheads="1"/>
          </p:cNvSpPr>
          <p:nvPr/>
        </p:nvSpPr>
        <p:spPr bwMode="auto">
          <a:xfrm>
            <a:off x="0" y="4859338"/>
            <a:ext cx="2376488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Faisceaux </a:t>
            </a:r>
            <a:r>
              <a:rPr lang="fr-FR" dirty="0" err="1">
                <a:solidFill>
                  <a:schemeClr val="accent6"/>
                </a:solidFill>
                <a:cs typeface="+mn-cs"/>
              </a:rPr>
              <a:t>trigéminothalamiques</a:t>
            </a:r>
            <a:endParaRPr lang="fr-FR" dirty="0">
              <a:solidFill>
                <a:schemeClr val="accent6"/>
              </a:solidFill>
              <a:cs typeface="+mn-cs"/>
            </a:endParaRPr>
          </a:p>
        </p:txBody>
      </p:sp>
      <p:sp>
        <p:nvSpPr>
          <p:cNvPr id="10255" name="Rectangle 29"/>
          <p:cNvSpPr>
            <a:spLocks noChangeArrowheads="1"/>
          </p:cNvSpPr>
          <p:nvPr/>
        </p:nvSpPr>
        <p:spPr bwMode="auto">
          <a:xfrm>
            <a:off x="0" y="1474788"/>
            <a:ext cx="2735263" cy="112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Faisceaux </a:t>
            </a:r>
            <a:r>
              <a:rPr lang="fr-FR" dirty="0" err="1">
                <a:solidFill>
                  <a:schemeClr val="accent6"/>
                </a:solidFill>
                <a:cs typeface="+mn-cs"/>
              </a:rPr>
              <a:t>spinothalamiques</a:t>
            </a:r>
            <a:endParaRPr lang="fr-FR" dirty="0">
              <a:solidFill>
                <a:schemeClr val="accent6"/>
              </a:solidFill>
              <a:cs typeface="+mn-cs"/>
            </a:endParaRP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fr-FR" dirty="0">
              <a:solidFill>
                <a:schemeClr val="accent6"/>
              </a:solidFill>
              <a:cs typeface="+mn-cs"/>
            </a:endParaRP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 err="1">
                <a:solidFill>
                  <a:schemeClr val="accent6"/>
                </a:solidFill>
                <a:cs typeface="+mn-cs"/>
              </a:rPr>
              <a:t>Lemnisque</a:t>
            </a:r>
            <a:r>
              <a:rPr lang="fr-FR" dirty="0">
                <a:solidFill>
                  <a:schemeClr val="accent6"/>
                </a:solidFill>
                <a:cs typeface="+mn-cs"/>
              </a:rPr>
              <a:t> médian</a:t>
            </a:r>
          </a:p>
        </p:txBody>
      </p:sp>
      <p:cxnSp>
        <p:nvCxnSpPr>
          <p:cNvPr id="10256" name="Connecteur droit avec flèche 47"/>
          <p:cNvCxnSpPr>
            <a:cxnSpLocks noChangeShapeType="1"/>
          </p:cNvCxnSpPr>
          <p:nvPr/>
        </p:nvCxnSpPr>
        <p:spPr bwMode="auto">
          <a:xfrm>
            <a:off x="2232025" y="3995738"/>
            <a:ext cx="2525713" cy="7937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0257" name="Connecteur droit avec flèche 47"/>
          <p:cNvCxnSpPr>
            <a:cxnSpLocks noChangeShapeType="1"/>
          </p:cNvCxnSpPr>
          <p:nvPr/>
        </p:nvCxnSpPr>
        <p:spPr bwMode="auto">
          <a:xfrm rot="5400000" flipH="1" flipV="1">
            <a:off x="3960019" y="2339182"/>
            <a:ext cx="2232025" cy="649287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cxnSp>
        <p:nvCxnSpPr>
          <p:cNvPr id="10258" name="Connecteur droit avec flèche 47"/>
          <p:cNvCxnSpPr>
            <a:cxnSpLocks noChangeShapeType="1"/>
          </p:cNvCxnSpPr>
          <p:nvPr/>
        </p:nvCxnSpPr>
        <p:spPr bwMode="auto">
          <a:xfrm rot="5400000" flipH="1" flipV="1">
            <a:off x="6984206" y="2844007"/>
            <a:ext cx="1800225" cy="1081088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cxnSp>
        <p:nvCxnSpPr>
          <p:cNvPr id="10259" name="Connecteur droit avec flèche 47"/>
          <p:cNvCxnSpPr>
            <a:cxnSpLocks noChangeShapeType="1"/>
          </p:cNvCxnSpPr>
          <p:nvPr/>
        </p:nvCxnSpPr>
        <p:spPr bwMode="auto">
          <a:xfrm rot="5400000" flipH="1" flipV="1">
            <a:off x="4321176" y="2771775"/>
            <a:ext cx="2519362" cy="71437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cxnSp>
        <p:nvCxnSpPr>
          <p:cNvPr id="10260" name="Connecteur droit avec flèche 47"/>
          <p:cNvCxnSpPr>
            <a:cxnSpLocks noChangeShapeType="1"/>
          </p:cNvCxnSpPr>
          <p:nvPr/>
        </p:nvCxnSpPr>
        <p:spPr bwMode="auto">
          <a:xfrm rot="10800000" flipV="1">
            <a:off x="5184775" y="4572000"/>
            <a:ext cx="1511300" cy="863600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cxnSp>
        <p:nvCxnSpPr>
          <p:cNvPr id="10261" name="Connecteur droit avec flèche 47"/>
          <p:cNvCxnSpPr>
            <a:cxnSpLocks noChangeShapeType="1"/>
          </p:cNvCxnSpPr>
          <p:nvPr/>
        </p:nvCxnSpPr>
        <p:spPr bwMode="auto">
          <a:xfrm rot="10800000" flipV="1">
            <a:off x="7416800" y="3995738"/>
            <a:ext cx="1439863" cy="360362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10262" name="Connecteur droit avec flèche 47"/>
          <p:cNvCxnSpPr>
            <a:cxnSpLocks noChangeShapeType="1"/>
          </p:cNvCxnSpPr>
          <p:nvPr/>
        </p:nvCxnSpPr>
        <p:spPr bwMode="auto">
          <a:xfrm flipV="1">
            <a:off x="2376488" y="3924300"/>
            <a:ext cx="3024187" cy="1223963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10263" name="Connecteur droit avec flèche 47"/>
          <p:cNvCxnSpPr>
            <a:cxnSpLocks noChangeShapeType="1"/>
          </p:cNvCxnSpPr>
          <p:nvPr/>
        </p:nvCxnSpPr>
        <p:spPr bwMode="auto">
          <a:xfrm rot="16200000" flipV="1">
            <a:off x="6517481" y="4968082"/>
            <a:ext cx="1222375" cy="287338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10264" name="Connecteur droit avec flèche 47"/>
          <p:cNvCxnSpPr>
            <a:cxnSpLocks noChangeShapeType="1"/>
          </p:cNvCxnSpPr>
          <p:nvPr/>
        </p:nvCxnSpPr>
        <p:spPr bwMode="auto">
          <a:xfrm>
            <a:off x="2376488" y="2266950"/>
            <a:ext cx="2232025" cy="1512888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sp>
        <p:nvSpPr>
          <p:cNvPr id="10265" name="Rectangle 62"/>
          <p:cNvSpPr>
            <a:spLocks noChangeArrowheads="1"/>
          </p:cNvSpPr>
          <p:nvPr/>
        </p:nvSpPr>
        <p:spPr bwMode="auto">
          <a:xfrm>
            <a:off x="7272338" y="1763713"/>
            <a:ext cx="2592387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Cortex auditif primaire (lobe temporal)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              </a:t>
            </a:r>
          </a:p>
        </p:txBody>
      </p:sp>
      <p:sp>
        <p:nvSpPr>
          <p:cNvPr id="10266" name="Rectangle 64"/>
          <p:cNvSpPr>
            <a:spLocks noChangeArrowheads="1"/>
          </p:cNvSpPr>
          <p:nvPr/>
        </p:nvSpPr>
        <p:spPr bwMode="auto">
          <a:xfrm>
            <a:off x="4032250" y="5508625"/>
            <a:ext cx="1871663" cy="6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Cortex visuel (lobe occipital)</a:t>
            </a:r>
          </a:p>
        </p:txBody>
      </p:sp>
      <p:sp>
        <p:nvSpPr>
          <p:cNvPr id="10267" name="Rectangle 66"/>
          <p:cNvSpPr>
            <a:spLocks noChangeArrowheads="1"/>
          </p:cNvSpPr>
          <p:nvPr/>
        </p:nvSpPr>
        <p:spPr bwMode="auto">
          <a:xfrm>
            <a:off x="4032250" y="1042988"/>
            <a:ext cx="47752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Cortex somatosensitif primaire (lobe pariétal</a:t>
            </a:r>
            <a:r>
              <a:rPr lang="fr-FR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9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1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4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7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8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1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5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500"/>
                                        <p:tgtEl>
                                          <p:spTgt spid="10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0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3" dur="500"/>
                                        <p:tgtEl>
                                          <p:spTgt spid="10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6" dur="5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9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0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3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7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0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5" dur="5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8" dur="500"/>
                                        <p:tgtEl>
                                          <p:spTgt spid="10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5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5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500"/>
                                        <p:tgtEl>
                                          <p:spTgt spid="10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5" grpId="1"/>
      <p:bldP spid="10245" grpId="2"/>
      <p:bldP spid="10246" grpId="0"/>
      <p:bldP spid="10246" grpId="1"/>
      <p:bldP spid="10246" grpId="2"/>
      <p:bldP spid="10249" grpId="0"/>
      <p:bldP spid="10249" grpId="1"/>
      <p:bldP spid="10249" grpId="2"/>
      <p:bldP spid="10250" grpId="0"/>
      <p:bldP spid="10250" grpId="1"/>
      <p:bldP spid="10250" grpId="2"/>
      <p:bldP spid="10252" grpId="0"/>
      <p:bldP spid="10252" grpId="1"/>
      <p:bldP spid="10252" grpId="2"/>
      <p:bldP spid="10253" grpId="0"/>
      <p:bldP spid="10253" grpId="1"/>
      <p:bldP spid="10253" grpId="2"/>
      <p:bldP spid="10254" grpId="0"/>
      <p:bldP spid="10254" grpId="1"/>
      <p:bldP spid="10255" grpId="0"/>
      <p:bldP spid="10255" grpId="1"/>
      <p:bldP spid="10255" grpId="2"/>
      <p:bldP spid="10265" grpId="0"/>
      <p:bldP spid="10265" grpId="1"/>
      <p:bldP spid="10265" grpId="2"/>
      <p:bldP spid="10266" grpId="0"/>
      <p:bldP spid="10266" grpId="1"/>
      <p:bldP spid="10266" grpId="2"/>
      <p:bldP spid="10267" grpId="0"/>
      <p:bldP spid="10267" grpId="1"/>
      <p:bldP spid="10267" grpId="2"/>
      <p:bldP spid="10267" grpId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oneTexte 1"/>
          <p:cNvSpPr txBox="1">
            <a:spLocks noChangeArrowheads="1"/>
          </p:cNvSpPr>
          <p:nvPr/>
        </p:nvSpPr>
        <p:spPr bwMode="auto">
          <a:xfrm>
            <a:off x="0" y="179388"/>
            <a:ext cx="100806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800" b="1"/>
              <a:t>A) Noyaux Relais</a:t>
            </a:r>
          </a:p>
        </p:txBody>
      </p:sp>
      <p:sp>
        <p:nvSpPr>
          <p:cNvPr id="11267" name="ZoneTexte 2"/>
          <p:cNvSpPr txBox="1">
            <a:spLocks noChangeArrowheads="1"/>
          </p:cNvSpPr>
          <p:nvPr/>
        </p:nvSpPr>
        <p:spPr bwMode="auto">
          <a:xfrm>
            <a:off x="0" y="684213"/>
            <a:ext cx="4032250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000" b="1" u="sng"/>
              <a:t>Fonctions: Limbiques</a:t>
            </a:r>
          </a:p>
        </p:txBody>
      </p:sp>
      <p:pic>
        <p:nvPicPr>
          <p:cNvPr id="11268" name="Picture 3" descr="C:\Users\Valentin\Desktop\thalam_some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47925" y="2962275"/>
            <a:ext cx="5832475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269" name="Connecteur droit avec flèche 7"/>
          <p:cNvCxnSpPr>
            <a:cxnSpLocks noChangeShapeType="1"/>
          </p:cNvCxnSpPr>
          <p:nvPr/>
        </p:nvCxnSpPr>
        <p:spPr bwMode="auto">
          <a:xfrm>
            <a:off x="1368425" y="3033713"/>
            <a:ext cx="1727200" cy="504825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2294" name="Connecteur droit avec flèche 14"/>
          <p:cNvCxnSpPr>
            <a:cxnSpLocks noChangeShapeType="1"/>
          </p:cNvCxnSpPr>
          <p:nvPr/>
        </p:nvCxnSpPr>
        <p:spPr bwMode="auto">
          <a:xfrm flipV="1">
            <a:off x="1295400" y="3898900"/>
            <a:ext cx="2376488" cy="1727200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sp>
        <p:nvSpPr>
          <p:cNvPr id="11271" name="ZoneTexte 28"/>
          <p:cNvSpPr txBox="1">
            <a:spLocks noChangeArrowheads="1"/>
          </p:cNvSpPr>
          <p:nvPr/>
        </p:nvSpPr>
        <p:spPr bwMode="auto">
          <a:xfrm>
            <a:off x="0" y="2627313"/>
            <a:ext cx="22860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Noyaux antérieurs</a:t>
            </a:r>
          </a:p>
        </p:txBody>
      </p:sp>
      <p:sp>
        <p:nvSpPr>
          <p:cNvPr id="11272" name="ZoneTexte 28"/>
          <p:cNvSpPr txBox="1">
            <a:spLocks noChangeArrowheads="1"/>
          </p:cNvSpPr>
          <p:nvPr/>
        </p:nvSpPr>
        <p:spPr bwMode="auto">
          <a:xfrm>
            <a:off x="1152525" y="6634163"/>
            <a:ext cx="22860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latéral dorsal</a:t>
            </a:r>
          </a:p>
        </p:txBody>
      </p:sp>
      <p:sp>
        <p:nvSpPr>
          <p:cNvPr id="11273" name="ZoneTexte 61"/>
          <p:cNvSpPr txBox="1">
            <a:spLocks noChangeArrowheads="1"/>
          </p:cNvSpPr>
          <p:nvPr/>
        </p:nvSpPr>
        <p:spPr bwMode="auto">
          <a:xfrm>
            <a:off x="3527425" y="1116013"/>
            <a:ext cx="1928813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médiodorsal</a:t>
            </a:r>
          </a:p>
        </p:txBody>
      </p:sp>
      <p:cxnSp>
        <p:nvCxnSpPr>
          <p:cNvPr id="12298" name="Connecteur droit avec flèche 47"/>
          <p:cNvCxnSpPr>
            <a:cxnSpLocks noChangeShapeType="1"/>
          </p:cNvCxnSpPr>
          <p:nvPr/>
        </p:nvCxnSpPr>
        <p:spPr bwMode="auto">
          <a:xfrm rot="5400000">
            <a:off x="5111750" y="2555875"/>
            <a:ext cx="1728788" cy="287338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11275" name="Connecteur droit avec flèche 57"/>
          <p:cNvCxnSpPr>
            <a:cxnSpLocks noChangeShapeType="1"/>
          </p:cNvCxnSpPr>
          <p:nvPr/>
        </p:nvCxnSpPr>
        <p:spPr bwMode="auto">
          <a:xfrm rot="10800000" flipV="1">
            <a:off x="5903913" y="2700338"/>
            <a:ext cx="2016125" cy="935037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1276" name="ZoneTexte 60"/>
          <p:cNvSpPr txBox="1">
            <a:spLocks noChangeArrowheads="1"/>
          </p:cNvSpPr>
          <p:nvPr/>
        </p:nvSpPr>
        <p:spPr bwMode="auto">
          <a:xfrm>
            <a:off x="7704138" y="2195513"/>
            <a:ext cx="214312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de la ligne médiane</a:t>
            </a:r>
          </a:p>
        </p:txBody>
      </p:sp>
      <p:sp>
        <p:nvSpPr>
          <p:cNvPr id="12301" name="Rectangle 28"/>
          <p:cNvSpPr>
            <a:spLocks noChangeArrowheads="1"/>
          </p:cNvSpPr>
          <p:nvPr/>
        </p:nvSpPr>
        <p:spPr bwMode="auto">
          <a:xfrm>
            <a:off x="5184775" y="1042988"/>
            <a:ext cx="1798638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Hypothalamus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Amygdale</a:t>
            </a:r>
          </a:p>
        </p:txBody>
      </p:sp>
      <p:sp>
        <p:nvSpPr>
          <p:cNvPr id="12302" name="Rectangle 29"/>
          <p:cNvSpPr>
            <a:spLocks noChangeArrowheads="1"/>
          </p:cNvSpPr>
          <p:nvPr/>
        </p:nvSpPr>
        <p:spPr bwMode="auto">
          <a:xfrm>
            <a:off x="7991475" y="3275013"/>
            <a:ext cx="208915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Formation réticulée du tronc cérébral</a:t>
            </a:r>
          </a:p>
        </p:txBody>
      </p:sp>
      <p:cxnSp>
        <p:nvCxnSpPr>
          <p:cNvPr id="12303" name="Connecteur droit avec flèche 47"/>
          <p:cNvCxnSpPr>
            <a:cxnSpLocks noChangeShapeType="1"/>
          </p:cNvCxnSpPr>
          <p:nvPr/>
        </p:nvCxnSpPr>
        <p:spPr bwMode="auto">
          <a:xfrm rot="10800000">
            <a:off x="5976938" y="3708400"/>
            <a:ext cx="1943100" cy="1588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11280" name="Connecteur droit avec flèche 47"/>
          <p:cNvCxnSpPr>
            <a:cxnSpLocks noChangeShapeType="1"/>
          </p:cNvCxnSpPr>
          <p:nvPr/>
        </p:nvCxnSpPr>
        <p:spPr bwMode="auto">
          <a:xfrm>
            <a:off x="5976938" y="3825875"/>
            <a:ext cx="2592387" cy="1609725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sp>
        <p:nvSpPr>
          <p:cNvPr id="11281" name="Rectangle 32"/>
          <p:cNvSpPr>
            <a:spLocks noChangeArrowheads="1"/>
          </p:cNvSpPr>
          <p:nvPr/>
        </p:nvSpPr>
        <p:spPr bwMode="auto">
          <a:xfrm>
            <a:off x="8064500" y="5580063"/>
            <a:ext cx="1584325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Télencéphale basal</a:t>
            </a:r>
          </a:p>
        </p:txBody>
      </p:sp>
      <p:cxnSp>
        <p:nvCxnSpPr>
          <p:cNvPr id="11282" name="Connecteur droit avec flèche 59"/>
          <p:cNvCxnSpPr>
            <a:cxnSpLocks noChangeShapeType="1"/>
          </p:cNvCxnSpPr>
          <p:nvPr/>
        </p:nvCxnSpPr>
        <p:spPr bwMode="auto">
          <a:xfrm rot="16200000" flipH="1">
            <a:off x="3864768" y="2507457"/>
            <a:ext cx="1630363" cy="43180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2307" name="Connecteur droit avec flèche 47"/>
          <p:cNvCxnSpPr>
            <a:cxnSpLocks noChangeShapeType="1"/>
          </p:cNvCxnSpPr>
          <p:nvPr/>
        </p:nvCxnSpPr>
        <p:spPr bwMode="auto">
          <a:xfrm rot="5400000">
            <a:off x="4643438" y="2303462"/>
            <a:ext cx="1728788" cy="792163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sp>
        <p:nvSpPr>
          <p:cNvPr id="11284" name="Rectangle 35"/>
          <p:cNvSpPr>
            <a:spLocks noChangeArrowheads="1"/>
          </p:cNvSpPr>
          <p:nvPr/>
        </p:nvSpPr>
        <p:spPr bwMode="auto">
          <a:xfrm>
            <a:off x="7056438" y="1116013"/>
            <a:ext cx="2520950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Cortex préfrontal et frontal (lobe frontal) </a:t>
            </a:r>
          </a:p>
        </p:txBody>
      </p:sp>
      <p:cxnSp>
        <p:nvCxnSpPr>
          <p:cNvPr id="11285" name="Connecteur droit avec flèche 59"/>
          <p:cNvCxnSpPr>
            <a:cxnSpLocks noChangeShapeType="1"/>
          </p:cNvCxnSpPr>
          <p:nvPr/>
        </p:nvCxnSpPr>
        <p:spPr bwMode="auto">
          <a:xfrm flipV="1">
            <a:off x="5256213" y="1835150"/>
            <a:ext cx="2087562" cy="1728788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sp>
        <p:nvSpPr>
          <p:cNvPr id="12310" name="Rectangle 37"/>
          <p:cNvSpPr>
            <a:spLocks noChangeArrowheads="1"/>
          </p:cNvSpPr>
          <p:nvPr/>
        </p:nvSpPr>
        <p:spPr bwMode="auto">
          <a:xfrm>
            <a:off x="0" y="5724525"/>
            <a:ext cx="2160588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Gyrus</a:t>
            </a:r>
            <a:r>
              <a:rPr lang="fr-FR" dirty="0">
                <a:cs typeface="+mn-cs"/>
              </a:rPr>
              <a:t> </a:t>
            </a:r>
            <a:r>
              <a:rPr lang="fr-FR" dirty="0" err="1">
                <a:solidFill>
                  <a:srgbClr val="C00000"/>
                </a:solidFill>
                <a:cs typeface="+mn-cs"/>
              </a:rPr>
              <a:t>cingulaire</a:t>
            </a:r>
            <a:endParaRPr lang="fr-FR" dirty="0">
              <a:solidFill>
                <a:srgbClr val="C00000"/>
              </a:solidFill>
              <a:cs typeface="+mn-cs"/>
            </a:endParaRPr>
          </a:p>
        </p:txBody>
      </p:sp>
      <p:sp>
        <p:nvSpPr>
          <p:cNvPr id="12311" name="Rectangle 38"/>
          <p:cNvSpPr>
            <a:spLocks noChangeArrowheads="1"/>
          </p:cNvSpPr>
          <p:nvPr/>
        </p:nvSpPr>
        <p:spPr bwMode="auto">
          <a:xfrm>
            <a:off x="1439863" y="2025650"/>
            <a:ext cx="2030412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Corps mamillaires</a:t>
            </a:r>
          </a:p>
        </p:txBody>
      </p:sp>
      <p:cxnSp>
        <p:nvCxnSpPr>
          <p:cNvPr id="11288" name="Connecteur droit avec flèche 14"/>
          <p:cNvCxnSpPr>
            <a:cxnSpLocks noChangeShapeType="1"/>
          </p:cNvCxnSpPr>
          <p:nvPr/>
        </p:nvCxnSpPr>
        <p:spPr bwMode="auto">
          <a:xfrm rot="10800000" flipV="1">
            <a:off x="1800225" y="4041775"/>
            <a:ext cx="2016125" cy="1657350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cxnSp>
        <p:nvCxnSpPr>
          <p:cNvPr id="12313" name="Connecteur droit avec flèche 14"/>
          <p:cNvCxnSpPr>
            <a:cxnSpLocks noChangeShapeType="1"/>
          </p:cNvCxnSpPr>
          <p:nvPr/>
        </p:nvCxnSpPr>
        <p:spPr bwMode="auto">
          <a:xfrm rot="16200000" flipH="1">
            <a:off x="2628106" y="2493169"/>
            <a:ext cx="936625" cy="865188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11290" name="Connecteur droit avec flèche 14"/>
          <p:cNvCxnSpPr>
            <a:cxnSpLocks noChangeShapeType="1"/>
          </p:cNvCxnSpPr>
          <p:nvPr/>
        </p:nvCxnSpPr>
        <p:spPr bwMode="auto">
          <a:xfrm rot="10800000" flipV="1">
            <a:off x="576263" y="3563938"/>
            <a:ext cx="2879725" cy="2062162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cxnSp>
        <p:nvCxnSpPr>
          <p:cNvPr id="11291" name="Connecteur droit avec flèche 14"/>
          <p:cNvCxnSpPr>
            <a:cxnSpLocks noChangeShapeType="1"/>
          </p:cNvCxnSpPr>
          <p:nvPr/>
        </p:nvCxnSpPr>
        <p:spPr bwMode="auto">
          <a:xfrm rot="5400000" flipH="1" flipV="1">
            <a:off x="2124075" y="4725988"/>
            <a:ext cx="2376487" cy="1296988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1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123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5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"/>
                                        <p:tgtEl>
                                          <p:spTgt spid="11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500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9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500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xit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" dur="500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1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4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5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8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2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7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0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3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6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8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1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4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7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9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2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8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1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500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5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500"/>
                                        <p:tgtEl>
                                          <p:spTgt spid="1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500"/>
                                        <p:tgtEl>
                                          <p:spTgt spid="11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5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  <p:bldP spid="11271" grpId="1"/>
      <p:bldP spid="11271" grpId="2"/>
      <p:bldP spid="11272" grpId="0"/>
      <p:bldP spid="11272" grpId="1"/>
      <p:bldP spid="11272" grpId="2"/>
      <p:bldP spid="11273" grpId="0"/>
      <p:bldP spid="11273" grpId="1"/>
      <p:bldP spid="11273" grpId="2"/>
      <p:bldP spid="11276" grpId="0"/>
      <p:bldP spid="11276" grpId="1"/>
      <p:bldP spid="11276" grpId="2"/>
      <p:bldP spid="12301" grpId="0"/>
      <p:bldP spid="12301" grpId="1"/>
      <p:bldP spid="12301" grpId="2"/>
      <p:bldP spid="12301" grpId="3"/>
      <p:bldP spid="12302" grpId="0"/>
      <p:bldP spid="12302" grpId="1"/>
      <p:bldP spid="11281" grpId="0"/>
      <p:bldP spid="11281" grpId="1"/>
      <p:bldP spid="11284" grpId="0"/>
      <p:bldP spid="11284" grpId="1"/>
      <p:bldP spid="11284" grpId="2"/>
      <p:bldP spid="12310" grpId="0"/>
      <p:bldP spid="12310" grpId="1"/>
      <p:bldP spid="12310" grpId="2"/>
      <p:bldP spid="12310" grpId="3"/>
      <p:bldP spid="12310" grpId="4"/>
      <p:bldP spid="12310" grpId="5"/>
      <p:bldP spid="12311" grpId="0"/>
      <p:bldP spid="12311" grpId="1"/>
      <p:bldP spid="12311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oneTexte 1"/>
          <p:cNvSpPr txBox="1">
            <a:spLocks noChangeArrowheads="1"/>
          </p:cNvSpPr>
          <p:nvPr/>
        </p:nvSpPr>
        <p:spPr bwMode="auto">
          <a:xfrm>
            <a:off x="0" y="179388"/>
            <a:ext cx="100806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800" b="1"/>
              <a:t>A) Noyaux Relais</a:t>
            </a:r>
          </a:p>
        </p:txBody>
      </p:sp>
      <p:sp>
        <p:nvSpPr>
          <p:cNvPr id="12291" name="ZoneTexte 2"/>
          <p:cNvSpPr txBox="1">
            <a:spLocks noChangeArrowheads="1"/>
          </p:cNvSpPr>
          <p:nvPr/>
        </p:nvSpPr>
        <p:spPr bwMode="auto">
          <a:xfrm>
            <a:off x="0" y="755650"/>
            <a:ext cx="7056438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000" b="1" u="sng"/>
              <a:t>Fonctions: Intégration d’informations sensorielles</a:t>
            </a:r>
          </a:p>
        </p:txBody>
      </p:sp>
      <p:pic>
        <p:nvPicPr>
          <p:cNvPr id="12292" name="Picture 3" descr="C:\Users\Valentin\Desktop\thalam_some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0" y="1979613"/>
            <a:ext cx="7386638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293" name="Connecteur droit avec flèche 57"/>
          <p:cNvCxnSpPr>
            <a:cxnSpLocks noChangeShapeType="1"/>
          </p:cNvCxnSpPr>
          <p:nvPr/>
        </p:nvCxnSpPr>
        <p:spPr bwMode="auto">
          <a:xfrm rot="10800000" flipV="1">
            <a:off x="7343775" y="4213225"/>
            <a:ext cx="1368425" cy="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2294" name="Connecteur droit avec flèche 59"/>
          <p:cNvCxnSpPr>
            <a:cxnSpLocks noChangeShapeType="1"/>
          </p:cNvCxnSpPr>
          <p:nvPr/>
        </p:nvCxnSpPr>
        <p:spPr bwMode="auto">
          <a:xfrm rot="5400000">
            <a:off x="3132931" y="2593182"/>
            <a:ext cx="1366837" cy="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2295" name="ZoneTexte 60"/>
          <p:cNvSpPr txBox="1">
            <a:spLocks noChangeArrowheads="1"/>
          </p:cNvSpPr>
          <p:nvPr/>
        </p:nvSpPr>
        <p:spPr bwMode="auto">
          <a:xfrm>
            <a:off x="8208963" y="3995738"/>
            <a:ext cx="21431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Pulvinar</a:t>
            </a:r>
          </a:p>
        </p:txBody>
      </p:sp>
      <p:sp>
        <p:nvSpPr>
          <p:cNvPr id="12296" name="ZoneTexte 61"/>
          <p:cNvSpPr txBox="1">
            <a:spLocks noChangeArrowheads="1"/>
          </p:cNvSpPr>
          <p:nvPr/>
        </p:nvSpPr>
        <p:spPr bwMode="auto">
          <a:xfrm>
            <a:off x="2232025" y="1404938"/>
            <a:ext cx="287972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latéral postérieur</a:t>
            </a:r>
          </a:p>
        </p:txBody>
      </p:sp>
      <p:sp>
        <p:nvSpPr>
          <p:cNvPr id="11273" name="Rectangle 10"/>
          <p:cNvSpPr>
            <a:spLocks noChangeArrowheads="1"/>
          </p:cNvSpPr>
          <p:nvPr/>
        </p:nvSpPr>
        <p:spPr bwMode="auto">
          <a:xfrm>
            <a:off x="5111750" y="1692275"/>
            <a:ext cx="21971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 err="1">
                <a:solidFill>
                  <a:schemeClr val="accent6"/>
                </a:solidFill>
                <a:cs typeface="+mn-cs"/>
              </a:rPr>
              <a:t>Colliculus</a:t>
            </a:r>
            <a:r>
              <a:rPr lang="fr-FR" dirty="0">
                <a:solidFill>
                  <a:schemeClr val="accent6"/>
                </a:solidFill>
                <a:cs typeface="+mn-cs"/>
              </a:rPr>
              <a:t> supérieur</a:t>
            </a:r>
          </a:p>
        </p:txBody>
      </p:sp>
      <p:cxnSp>
        <p:nvCxnSpPr>
          <p:cNvPr id="11274" name="Connecteur droit avec flèche 57"/>
          <p:cNvCxnSpPr>
            <a:cxnSpLocks noChangeShapeType="1"/>
          </p:cNvCxnSpPr>
          <p:nvPr/>
        </p:nvCxnSpPr>
        <p:spPr bwMode="auto">
          <a:xfrm rot="10800000" flipV="1">
            <a:off x="3816350" y="2195513"/>
            <a:ext cx="1943100" cy="1225550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11275" name="Connecteur droit avec flèche 57"/>
          <p:cNvCxnSpPr>
            <a:cxnSpLocks noChangeShapeType="1"/>
          </p:cNvCxnSpPr>
          <p:nvPr/>
        </p:nvCxnSpPr>
        <p:spPr bwMode="auto">
          <a:xfrm rot="16200000" flipH="1">
            <a:off x="5651500" y="2879726"/>
            <a:ext cx="1800225" cy="431800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12300" name="Connecteur droit avec flèche 57"/>
          <p:cNvCxnSpPr>
            <a:cxnSpLocks noChangeShapeType="1"/>
          </p:cNvCxnSpPr>
          <p:nvPr/>
        </p:nvCxnSpPr>
        <p:spPr bwMode="auto">
          <a:xfrm rot="5400000">
            <a:off x="5399882" y="5149056"/>
            <a:ext cx="2376488" cy="358775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cxnSp>
        <p:nvCxnSpPr>
          <p:cNvPr id="12301" name="Connecteur droit avec flèche 57"/>
          <p:cNvCxnSpPr>
            <a:cxnSpLocks noChangeShapeType="1"/>
          </p:cNvCxnSpPr>
          <p:nvPr/>
        </p:nvCxnSpPr>
        <p:spPr bwMode="auto">
          <a:xfrm rot="16200000" flipH="1">
            <a:off x="3527425" y="3852863"/>
            <a:ext cx="2952750" cy="2374900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sp>
        <p:nvSpPr>
          <p:cNvPr id="12302" name="Rectangle 21"/>
          <p:cNvSpPr>
            <a:spLocks noChangeArrowheads="1"/>
          </p:cNvSpPr>
          <p:nvPr/>
        </p:nvSpPr>
        <p:spPr bwMode="auto">
          <a:xfrm>
            <a:off x="3671888" y="6588125"/>
            <a:ext cx="5614987" cy="6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Aires associatives du cortex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temporo-pariéto-occipital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/>
      <p:bldP spid="12296" grpId="0"/>
      <p:bldP spid="11273" grpId="0"/>
      <p:bldP spid="1230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oneTexte 1"/>
          <p:cNvSpPr txBox="1">
            <a:spLocks noChangeArrowheads="1"/>
          </p:cNvSpPr>
          <p:nvPr/>
        </p:nvSpPr>
        <p:spPr bwMode="auto">
          <a:xfrm>
            <a:off x="0" y="179388"/>
            <a:ext cx="100806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800" b="1"/>
              <a:t>B) Noyaux Intralaminaires</a:t>
            </a:r>
          </a:p>
        </p:txBody>
      </p:sp>
      <p:sp>
        <p:nvSpPr>
          <p:cNvPr id="13315" name="ZoneTexte 2"/>
          <p:cNvSpPr txBox="1">
            <a:spLocks noChangeArrowheads="1"/>
          </p:cNvSpPr>
          <p:nvPr/>
        </p:nvSpPr>
        <p:spPr bwMode="auto">
          <a:xfrm>
            <a:off x="0" y="755650"/>
            <a:ext cx="9720263" cy="66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000" b="1" u="sng"/>
              <a:t>Fonctions: Maintient de l’état de conscience et relais moteur pour les noyaux gris centraux</a:t>
            </a:r>
          </a:p>
        </p:txBody>
      </p:sp>
      <p:pic>
        <p:nvPicPr>
          <p:cNvPr id="13316" name="Picture 3" descr="C:\Users\Valentin\Desktop\thalam_some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44688" y="1979613"/>
            <a:ext cx="6767512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317" name="Connecteur droit avec flèche 7"/>
          <p:cNvCxnSpPr>
            <a:cxnSpLocks noChangeShapeType="1"/>
          </p:cNvCxnSpPr>
          <p:nvPr/>
        </p:nvCxnSpPr>
        <p:spPr bwMode="auto">
          <a:xfrm rot="10800000" flipV="1">
            <a:off x="4968875" y="2122488"/>
            <a:ext cx="1943100" cy="792162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3318" name="Connecteur droit avec flèche 14"/>
          <p:cNvCxnSpPr>
            <a:cxnSpLocks noChangeShapeType="1"/>
          </p:cNvCxnSpPr>
          <p:nvPr/>
        </p:nvCxnSpPr>
        <p:spPr bwMode="auto">
          <a:xfrm rot="10800000" flipV="1">
            <a:off x="5327650" y="2266950"/>
            <a:ext cx="1657350" cy="107950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3319" name="Connecteur droit avec flèche 20"/>
          <p:cNvCxnSpPr>
            <a:cxnSpLocks noChangeShapeType="1"/>
          </p:cNvCxnSpPr>
          <p:nvPr/>
        </p:nvCxnSpPr>
        <p:spPr bwMode="auto">
          <a:xfrm rot="5400000">
            <a:off x="5651500" y="2519363"/>
            <a:ext cx="1657350" cy="129540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3320" name="ZoneTexte 28"/>
          <p:cNvSpPr txBox="1">
            <a:spLocks noChangeArrowheads="1"/>
          </p:cNvSpPr>
          <p:nvPr/>
        </p:nvSpPr>
        <p:spPr bwMode="auto">
          <a:xfrm>
            <a:off x="6840538" y="1619250"/>
            <a:ext cx="1925637" cy="6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Noyaux intralaminaires</a:t>
            </a:r>
          </a:p>
        </p:txBody>
      </p:sp>
      <p:sp>
        <p:nvSpPr>
          <p:cNvPr id="13321" name="Rectangle 8"/>
          <p:cNvSpPr>
            <a:spLocks noChangeArrowheads="1"/>
          </p:cNvSpPr>
          <p:nvPr/>
        </p:nvSpPr>
        <p:spPr bwMode="auto">
          <a:xfrm>
            <a:off x="6119813" y="6372225"/>
            <a:ext cx="30226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Striatum</a:t>
            </a:r>
          </a:p>
        </p:txBody>
      </p:sp>
      <p:cxnSp>
        <p:nvCxnSpPr>
          <p:cNvPr id="14" name="Connecteur droit avec flèche 7"/>
          <p:cNvCxnSpPr>
            <a:cxnSpLocks noChangeShapeType="1"/>
          </p:cNvCxnSpPr>
          <p:nvPr/>
        </p:nvCxnSpPr>
        <p:spPr bwMode="auto">
          <a:xfrm rot="5400000" flipH="1" flipV="1">
            <a:off x="4608513" y="5219700"/>
            <a:ext cx="2160588" cy="1587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sp>
        <p:nvSpPr>
          <p:cNvPr id="23" name="Rectangle 29"/>
          <p:cNvSpPr>
            <a:spLocks noChangeArrowheads="1"/>
          </p:cNvSpPr>
          <p:nvPr/>
        </p:nvSpPr>
        <p:spPr bwMode="auto">
          <a:xfrm>
            <a:off x="1800225" y="5938838"/>
            <a:ext cx="208915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Formation réticulée du tronc cérébral</a:t>
            </a:r>
          </a:p>
        </p:txBody>
      </p:sp>
      <p:cxnSp>
        <p:nvCxnSpPr>
          <p:cNvPr id="49" name="Connecteur droit avec flèche 47"/>
          <p:cNvCxnSpPr>
            <a:cxnSpLocks noChangeShapeType="1"/>
          </p:cNvCxnSpPr>
          <p:nvPr/>
        </p:nvCxnSpPr>
        <p:spPr bwMode="auto">
          <a:xfrm flipV="1">
            <a:off x="3671888" y="4138613"/>
            <a:ext cx="1944687" cy="1873250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13325" name="Connecteur droit avec flèche 7"/>
          <p:cNvCxnSpPr>
            <a:cxnSpLocks noChangeShapeType="1"/>
          </p:cNvCxnSpPr>
          <p:nvPr/>
        </p:nvCxnSpPr>
        <p:spPr bwMode="auto">
          <a:xfrm rot="16200000" flipH="1">
            <a:off x="5544344" y="4355307"/>
            <a:ext cx="2089150" cy="1655762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sp>
        <p:nvSpPr>
          <p:cNvPr id="15" name="ZoneTexte 14"/>
          <p:cNvSpPr txBox="1"/>
          <p:nvPr/>
        </p:nvSpPr>
        <p:spPr>
          <a:xfrm>
            <a:off x="4751388" y="6372225"/>
            <a:ext cx="2160587" cy="349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 err="1">
                <a:solidFill>
                  <a:schemeClr val="accent6"/>
                </a:solidFill>
                <a:cs typeface="+mn-cs"/>
              </a:rPr>
              <a:t>Globus</a:t>
            </a:r>
            <a:r>
              <a:rPr lang="fr-FR" dirty="0">
                <a:solidFill>
                  <a:schemeClr val="accent6"/>
                </a:solidFill>
                <a:cs typeface="+mn-cs"/>
              </a:rPr>
              <a:t> </a:t>
            </a:r>
            <a:r>
              <a:rPr lang="fr-FR" dirty="0" err="1">
                <a:solidFill>
                  <a:schemeClr val="accent6"/>
                </a:solidFill>
                <a:cs typeface="+mn-cs"/>
              </a:rPr>
              <a:t>pallidus</a:t>
            </a:r>
            <a:r>
              <a:rPr lang="fr-FR" dirty="0">
                <a:solidFill>
                  <a:schemeClr val="accent6"/>
                </a:solidFill>
                <a:cs typeface="+mn-cs"/>
              </a:rPr>
              <a:t> </a:t>
            </a:r>
            <a:endParaRPr lang="fr-FR" dirty="0">
              <a:cs typeface="+mn-cs"/>
            </a:endParaRPr>
          </a:p>
        </p:txBody>
      </p:sp>
      <p:sp>
        <p:nvSpPr>
          <p:cNvPr id="16" name="ZoneTexte 15"/>
          <p:cNvSpPr txBox="1">
            <a:spLocks noChangeArrowheads="1"/>
          </p:cNvSpPr>
          <p:nvPr/>
        </p:nvSpPr>
        <p:spPr bwMode="auto">
          <a:xfrm>
            <a:off x="5472113" y="6804025"/>
            <a:ext cx="266382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(Noyaux gris centraux)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0" grpId="0"/>
      <p:bldP spid="13321" grpId="0"/>
      <p:bldP spid="23" grpId="0"/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oneTexte 1"/>
          <p:cNvSpPr txBox="1">
            <a:spLocks noChangeArrowheads="1"/>
          </p:cNvSpPr>
          <p:nvPr/>
        </p:nvSpPr>
        <p:spPr bwMode="auto">
          <a:xfrm>
            <a:off x="0" y="179388"/>
            <a:ext cx="100806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800" b="1"/>
              <a:t>C)  Noyau Réticulé</a:t>
            </a:r>
          </a:p>
        </p:txBody>
      </p:sp>
      <p:sp>
        <p:nvSpPr>
          <p:cNvPr id="14339" name="ZoneTexte 2"/>
          <p:cNvSpPr txBox="1">
            <a:spLocks noChangeArrowheads="1"/>
          </p:cNvSpPr>
          <p:nvPr/>
        </p:nvSpPr>
        <p:spPr bwMode="auto">
          <a:xfrm>
            <a:off x="287338" y="755650"/>
            <a:ext cx="6553200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000" b="1" u="sng"/>
              <a:t>Fonctions: Modulation de l’activité thalamique</a:t>
            </a:r>
          </a:p>
        </p:txBody>
      </p:sp>
      <p:pic>
        <p:nvPicPr>
          <p:cNvPr id="14340" name="Picture 3" descr="C:\Users\Valentin\Desktop\thalam_some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9363" y="1403350"/>
            <a:ext cx="7058025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ZoneTexte 8"/>
          <p:cNvSpPr txBox="1">
            <a:spLocks noChangeArrowheads="1"/>
          </p:cNvSpPr>
          <p:nvPr/>
        </p:nvSpPr>
        <p:spPr bwMode="auto">
          <a:xfrm>
            <a:off x="287338" y="3563938"/>
            <a:ext cx="18002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réticulé</a:t>
            </a:r>
          </a:p>
        </p:txBody>
      </p:sp>
      <p:cxnSp>
        <p:nvCxnSpPr>
          <p:cNvPr id="14342" name="Connecteur droit avec flèche 7"/>
          <p:cNvCxnSpPr>
            <a:cxnSpLocks noChangeShapeType="1"/>
            <a:stCxn id="14341" idx="3"/>
          </p:cNvCxnSpPr>
          <p:nvPr/>
        </p:nvCxnSpPr>
        <p:spPr bwMode="auto">
          <a:xfrm flipV="1">
            <a:off x="2087563" y="3708400"/>
            <a:ext cx="1008062" cy="30163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287338" y="5508625"/>
            <a:ext cx="2592387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Cortex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fr-FR" dirty="0">
              <a:solidFill>
                <a:schemeClr val="accent6"/>
              </a:solidFill>
              <a:cs typeface="+mn-cs"/>
            </a:endParaRP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Noyaux thalamiques</a:t>
            </a:r>
          </a:p>
        </p:txBody>
      </p:sp>
      <p:sp>
        <p:nvSpPr>
          <p:cNvPr id="14344" name="Rectangle 9"/>
          <p:cNvSpPr>
            <a:spLocks noChangeArrowheads="1"/>
          </p:cNvSpPr>
          <p:nvPr/>
        </p:nvSpPr>
        <p:spPr bwMode="auto">
          <a:xfrm>
            <a:off x="3095625" y="6227763"/>
            <a:ext cx="2274888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Noyaux thalamiques</a:t>
            </a:r>
          </a:p>
        </p:txBody>
      </p:sp>
      <p:cxnSp>
        <p:nvCxnSpPr>
          <p:cNvPr id="14345" name="Connecteur droit avec flèche 7"/>
          <p:cNvCxnSpPr>
            <a:cxnSpLocks noChangeShapeType="1"/>
          </p:cNvCxnSpPr>
          <p:nvPr/>
        </p:nvCxnSpPr>
        <p:spPr bwMode="auto">
          <a:xfrm flipV="1">
            <a:off x="2160588" y="4500563"/>
            <a:ext cx="1655762" cy="1079500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14346" name="Connecteur droit avec flèche 7"/>
          <p:cNvCxnSpPr>
            <a:cxnSpLocks noChangeShapeType="1"/>
          </p:cNvCxnSpPr>
          <p:nvPr/>
        </p:nvCxnSpPr>
        <p:spPr bwMode="auto">
          <a:xfrm rot="16200000" flipH="1">
            <a:off x="3219451" y="5240337"/>
            <a:ext cx="1625600" cy="288925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3" grpId="0"/>
      <p:bldP spid="143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oneTexte 1"/>
          <p:cNvSpPr txBox="1">
            <a:spLocks noChangeArrowheads="1"/>
          </p:cNvSpPr>
          <p:nvPr/>
        </p:nvSpPr>
        <p:spPr bwMode="auto">
          <a:xfrm>
            <a:off x="0" y="179388"/>
            <a:ext cx="100806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800" b="1"/>
              <a:t>Bilan</a:t>
            </a:r>
          </a:p>
        </p:txBody>
      </p:sp>
      <p:graphicFrame>
        <p:nvGraphicFramePr>
          <p:cNvPr id="7" name="Tableau 6"/>
          <p:cNvGraphicFramePr>
            <a:graphicFrameLocks noGrp="1"/>
          </p:cNvGraphicFramePr>
          <p:nvPr/>
        </p:nvGraphicFramePr>
        <p:xfrm>
          <a:off x="215776" y="666279"/>
          <a:ext cx="9649072" cy="68424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4916"/>
                <a:gridCol w="750710"/>
                <a:gridCol w="3435067"/>
                <a:gridCol w="3408379"/>
              </a:tblGrid>
              <a:tr h="411682">
                <a:tc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fr-FR" sz="9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Noyaux thalamiques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Fonctions</a:t>
                      </a:r>
                      <a:r>
                        <a:rPr lang="fr-FR" baseline="0" dirty="0" smtClean="0">
                          <a:solidFill>
                            <a:schemeClr val="tx1"/>
                          </a:solidFill>
                        </a:rPr>
                        <a:t> associées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769">
                <a:tc rowSpan="12">
                  <a:txBody>
                    <a:bodyPr/>
                    <a:lstStyle/>
                    <a:p>
                      <a:pPr algn="ctr"/>
                      <a:endParaRPr lang="fr-FR" dirty="0" smtClean="0"/>
                    </a:p>
                    <a:p>
                      <a:pPr algn="ctr"/>
                      <a:endParaRPr lang="fr-FR" dirty="0" smtClean="0"/>
                    </a:p>
                    <a:p>
                      <a:pPr algn="ctr"/>
                      <a:endParaRPr lang="fr-FR" dirty="0" smtClean="0"/>
                    </a:p>
                    <a:p>
                      <a:pPr algn="ctr"/>
                      <a:endParaRPr lang="fr-FR" dirty="0" smtClean="0"/>
                    </a:p>
                    <a:p>
                      <a:pPr algn="ctr"/>
                      <a:endParaRPr lang="fr-FR" dirty="0" smtClean="0"/>
                    </a:p>
                    <a:p>
                      <a:pPr algn="ctr"/>
                      <a:endParaRPr lang="fr-FR" dirty="0" smtClean="0"/>
                    </a:p>
                    <a:p>
                      <a:pPr algn="ctr"/>
                      <a:endParaRPr lang="fr-FR" dirty="0" smtClean="0"/>
                    </a:p>
                    <a:p>
                      <a:pPr algn="ctr"/>
                      <a:r>
                        <a:rPr lang="fr-FR" dirty="0" smtClean="0"/>
                        <a:t>Noyaux relais</a:t>
                      </a:r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800" b="1" dirty="0">
                          <a:latin typeface="Times New Roman"/>
                          <a:ea typeface="Calibri"/>
                          <a:cs typeface="Times New Roman"/>
                        </a:rPr>
                        <a:t>« Spécifiques »</a:t>
                      </a:r>
                      <a:endParaRPr lang="fr-F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>
                          <a:latin typeface="Calibri" pitchFamily="34" charset="0"/>
                          <a:ea typeface="Calibri"/>
                          <a:cs typeface="Times New Roman"/>
                        </a:rPr>
                        <a:t>Ventral Latéral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300" dirty="0" smtClean="0">
                          <a:latin typeface="+mn-lt"/>
                          <a:ea typeface="Calibri"/>
                          <a:cs typeface="Times New Roman"/>
                        </a:rPr>
                        <a:t>Motrice</a:t>
                      </a:r>
                      <a:endParaRPr lang="fr-FR" sz="13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00769">
                <a:tc vMerge="1"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>
                          <a:latin typeface="Calibri" pitchFamily="34" charset="0"/>
                          <a:ea typeface="Calibri"/>
                          <a:cs typeface="Times New Roman"/>
                        </a:rPr>
                        <a:t>Ventral Antérieur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fr-F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769">
                <a:tc vMerge="1"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>
                          <a:latin typeface="Calibri" pitchFamily="34" charset="0"/>
                          <a:ea typeface="Calibri"/>
                          <a:cs typeface="Times New Roman"/>
                        </a:rPr>
                        <a:t>Géniculé Latéral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E19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300" dirty="0">
                          <a:latin typeface="+mn-lt"/>
                          <a:ea typeface="Calibri"/>
                          <a:cs typeface="Times New Roman"/>
                        </a:rPr>
                        <a:t>Visuelle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E19A"/>
                    </a:solidFill>
                  </a:tcPr>
                </a:tc>
              </a:tr>
              <a:tr h="400769">
                <a:tc vMerge="1"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>
                          <a:latin typeface="Calibri" pitchFamily="34" charset="0"/>
                          <a:ea typeface="Calibri"/>
                          <a:cs typeface="Times New Roman"/>
                        </a:rPr>
                        <a:t>Géniculé Médian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E19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300" dirty="0">
                          <a:latin typeface="+mn-lt"/>
                          <a:ea typeface="Calibri"/>
                          <a:cs typeface="Times New Roman"/>
                        </a:rPr>
                        <a:t>Auditive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E19A"/>
                    </a:solidFill>
                  </a:tcPr>
                </a:tc>
              </a:tr>
              <a:tr h="400769">
                <a:tc vMerge="1"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>
                          <a:latin typeface="Calibri" pitchFamily="34" charset="0"/>
                          <a:ea typeface="Calibri"/>
                          <a:cs typeface="Times New Roman"/>
                        </a:rPr>
                        <a:t>Ventral Postérieur Latéral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E19A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300" dirty="0" err="1" smtClean="0">
                          <a:latin typeface="+mn-lt"/>
                          <a:ea typeface="Calibri"/>
                          <a:cs typeface="Times New Roman"/>
                        </a:rPr>
                        <a:t>Somesthésique</a:t>
                      </a:r>
                      <a:endParaRPr lang="fr-FR" sz="13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E19A"/>
                    </a:solidFill>
                  </a:tcPr>
                </a:tc>
              </a:tr>
              <a:tr h="400769">
                <a:tc vMerge="1"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>
                          <a:latin typeface="Calibri" pitchFamily="34" charset="0"/>
                          <a:ea typeface="Calibri"/>
                          <a:cs typeface="Times New Roman"/>
                        </a:rPr>
                        <a:t>Ventral Postérieur Médian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E19A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fr-F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769">
                <a:tc vMerge="1"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Antérieurs</a:t>
                      </a:r>
                      <a:endParaRPr lang="fr-FR" sz="18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endParaRPr lang="fr-FR" sz="13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fr-FR" sz="13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fr-FR" sz="13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fr-F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Limbique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  <a:tr h="400769">
                <a:tc vMerge="1"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Latéral dorsal</a:t>
                      </a:r>
                      <a:endParaRPr lang="fr-FR" sz="18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769">
                <a:tc vMerge="1"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800" b="1" dirty="0">
                          <a:latin typeface="Times New Roman"/>
                          <a:ea typeface="Calibri"/>
                          <a:cs typeface="Times New Roman"/>
                        </a:rPr>
                        <a:t>« Non Spécifiques »</a:t>
                      </a:r>
                      <a:endParaRPr lang="fr-F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Médiodorsal</a:t>
                      </a:r>
                      <a:endParaRPr lang="fr-FR" sz="18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769">
                <a:tc vMerge="1"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Ligne</a:t>
                      </a:r>
                      <a:r>
                        <a:rPr lang="fr-FR" sz="1800" baseline="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 médiane</a:t>
                      </a:r>
                      <a:endParaRPr lang="fr-FR" sz="18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0769">
                <a:tc vMerge="1"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Latéral postérieur</a:t>
                      </a:r>
                      <a:endParaRPr lang="fr-FR" sz="18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r-F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Intégration d’information sensorielle</a:t>
                      </a:r>
                      <a:endParaRPr lang="fr-FR" sz="1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</a:tr>
              <a:tr h="400769">
                <a:tc vMerge="1"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 err="1" smtClean="0">
                          <a:latin typeface="Calibri" pitchFamily="34" charset="0"/>
                          <a:ea typeface="Calibri"/>
                          <a:cs typeface="Times New Roman"/>
                        </a:rPr>
                        <a:t>Pulvinar</a:t>
                      </a:r>
                      <a:endParaRPr lang="fr-FR" sz="18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57212">
                <a:tc rowSpan="2"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Noyaux</a:t>
                      </a:r>
                      <a:r>
                        <a:rPr lang="fr-FR" baseline="0" dirty="0" smtClean="0">
                          <a:solidFill>
                            <a:schemeClr val="tx1"/>
                          </a:solidFill>
                        </a:rPr>
                        <a:t> intralaminaires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Intralaminaires</a:t>
                      </a:r>
                      <a:endParaRPr lang="fr-FR" sz="18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Maintient de l’état de conscience</a:t>
                      </a:r>
                    </a:p>
                    <a:p>
                      <a:pPr algn="ctr"/>
                      <a:r>
                        <a:rPr lang="fr-F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Relais moteur pour les noyaux gris centraux et le cervelet</a:t>
                      </a:r>
                      <a:endParaRPr lang="fr-FR" sz="1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00"/>
                    </a:solidFill>
                  </a:tcPr>
                </a:tc>
              </a:tr>
              <a:tr h="121052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fr-FR" sz="1800" dirty="0" smtClean="0">
                          <a:latin typeface="Calibri" pitchFamily="34" charset="0"/>
                          <a:ea typeface="Calibri"/>
                          <a:cs typeface="Times New Roman"/>
                        </a:rPr>
                        <a:t>Réticulé</a:t>
                      </a:r>
                      <a:endParaRPr lang="fr-FR" sz="1800" dirty="0"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47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fr-F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Modulation de l’activité thalamique</a:t>
                      </a:r>
                      <a:endParaRPr lang="fr-FR" sz="1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472"/>
                    </a:solidFill>
                  </a:tcPr>
                </a:tc>
              </a:tr>
              <a:tr h="614784">
                <a:tc>
                  <a:txBody>
                    <a:bodyPr/>
                    <a:lstStyle/>
                    <a:p>
                      <a:pPr algn="ctr"/>
                      <a:r>
                        <a:rPr lang="fr-FR" smtClean="0">
                          <a:solidFill>
                            <a:schemeClr val="tx1"/>
                          </a:solidFill>
                        </a:rPr>
                        <a:t>Noyau réticulé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fr-F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47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fr-FR" sz="1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47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0" y="2124075"/>
            <a:ext cx="10080625" cy="2309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66168" rIns="90000" bIns="45000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fr-FR" sz="6000" b="1">
                <a:solidFill>
                  <a:srgbClr val="000000"/>
                </a:solidFill>
              </a:rPr>
              <a:t>Merci de votre attention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900" y="395288"/>
            <a:ext cx="8437563" cy="681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oneTexte 1"/>
          <p:cNvSpPr txBox="1">
            <a:spLocks noChangeArrowheads="1"/>
          </p:cNvSpPr>
          <p:nvPr/>
        </p:nvSpPr>
        <p:spPr bwMode="auto">
          <a:xfrm>
            <a:off x="0" y="179388"/>
            <a:ext cx="100806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800" b="1"/>
              <a:t>A) Noyaux Relais</a:t>
            </a:r>
          </a:p>
        </p:txBody>
      </p:sp>
      <p:sp>
        <p:nvSpPr>
          <p:cNvPr id="18435" name="ZoneTexte 2"/>
          <p:cNvSpPr txBox="1">
            <a:spLocks noChangeArrowheads="1"/>
          </p:cNvSpPr>
          <p:nvPr/>
        </p:nvSpPr>
        <p:spPr bwMode="auto">
          <a:xfrm>
            <a:off x="-576263" y="755650"/>
            <a:ext cx="4824413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000" b="1" u="sng"/>
              <a:t>Fonctions: motrices</a:t>
            </a:r>
          </a:p>
        </p:txBody>
      </p:sp>
      <p:pic>
        <p:nvPicPr>
          <p:cNvPr id="18436" name="Picture 3" descr="C:\Users\Valentin\Desktop\thalam_some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0813" y="1763713"/>
            <a:ext cx="5592762" cy="365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437" name="Connecteur droit avec flèche 39"/>
          <p:cNvCxnSpPr>
            <a:cxnSpLocks noChangeShapeType="1"/>
            <a:stCxn id="18439" idx="3"/>
          </p:cNvCxnSpPr>
          <p:nvPr/>
        </p:nvCxnSpPr>
        <p:spPr bwMode="auto">
          <a:xfrm flipV="1">
            <a:off x="2879725" y="2987675"/>
            <a:ext cx="1790700" cy="3175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8438" name="Connecteur droit avec flèche 45"/>
          <p:cNvCxnSpPr>
            <a:cxnSpLocks noChangeShapeType="1"/>
          </p:cNvCxnSpPr>
          <p:nvPr/>
        </p:nvCxnSpPr>
        <p:spPr bwMode="auto">
          <a:xfrm rot="5400000" flipH="1" flipV="1">
            <a:off x="3096419" y="3707606"/>
            <a:ext cx="2374900" cy="1944688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8439" name="ZoneTexte 77"/>
          <p:cNvSpPr txBox="1">
            <a:spLocks noChangeArrowheads="1"/>
          </p:cNvSpPr>
          <p:nvPr/>
        </p:nvSpPr>
        <p:spPr bwMode="auto">
          <a:xfrm>
            <a:off x="287338" y="2843213"/>
            <a:ext cx="2592387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ventral antérieur</a:t>
            </a:r>
          </a:p>
        </p:txBody>
      </p:sp>
      <p:sp>
        <p:nvSpPr>
          <p:cNvPr id="18440" name="ZoneTexte 78"/>
          <p:cNvSpPr txBox="1">
            <a:spLocks noChangeArrowheads="1"/>
          </p:cNvSpPr>
          <p:nvPr/>
        </p:nvSpPr>
        <p:spPr bwMode="auto">
          <a:xfrm>
            <a:off x="2160588" y="5940425"/>
            <a:ext cx="22891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ventral latéral</a:t>
            </a:r>
          </a:p>
        </p:txBody>
      </p:sp>
      <p:sp>
        <p:nvSpPr>
          <p:cNvPr id="9225" name="ZoneTexte 78"/>
          <p:cNvSpPr txBox="1">
            <a:spLocks noChangeArrowheads="1"/>
          </p:cNvSpPr>
          <p:nvPr/>
        </p:nvSpPr>
        <p:spPr bwMode="auto">
          <a:xfrm>
            <a:off x="1223963" y="4572000"/>
            <a:ext cx="2160587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Substance noire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1727200" y="1619250"/>
            <a:ext cx="2016125" cy="35877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algn="ctr" hangingPunct="0">
              <a:lnSpc>
                <a:spcPct val="93000"/>
              </a:lnSpc>
              <a:spcAft>
                <a:spcPts val="100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 err="1">
                <a:solidFill>
                  <a:schemeClr val="accent6"/>
                </a:solidFill>
                <a:latin typeface="+mn-lt"/>
                <a:cs typeface="+mn-cs"/>
              </a:rPr>
              <a:t>Globus</a:t>
            </a:r>
            <a:r>
              <a:rPr lang="fr-FR" dirty="0">
                <a:solidFill>
                  <a:schemeClr val="accent6"/>
                </a:solidFill>
                <a:latin typeface="+mn-lt"/>
                <a:cs typeface="+mn-cs"/>
              </a:rPr>
              <a:t> </a:t>
            </a:r>
            <a:r>
              <a:rPr lang="fr-FR" dirty="0" err="1">
                <a:solidFill>
                  <a:schemeClr val="accent6"/>
                </a:solidFill>
                <a:latin typeface="+mn-lt"/>
                <a:cs typeface="+mn-cs"/>
              </a:rPr>
              <a:t>pallidus</a:t>
            </a:r>
            <a:endParaRPr lang="fr-FR" dirty="0">
              <a:solidFill>
                <a:schemeClr val="accent6"/>
              </a:solidFill>
              <a:latin typeface="+mn-lt"/>
              <a:cs typeface="+mn-cs"/>
            </a:endParaRP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4895850" y="5508625"/>
            <a:ext cx="2160588" cy="86360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pPr algn="ctr" hangingPunct="0">
              <a:lnSpc>
                <a:spcPct val="93000"/>
              </a:lnSpc>
              <a:spcAft>
                <a:spcPts val="100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latin typeface="+mn-lt"/>
                <a:cs typeface="+mn-cs"/>
              </a:rPr>
              <a:t>Pallidum</a:t>
            </a:r>
          </a:p>
          <a:p>
            <a:pPr algn="ctr" hangingPunct="0">
              <a:lnSpc>
                <a:spcPct val="93000"/>
              </a:lnSpc>
              <a:spcAft>
                <a:spcPts val="100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latin typeface="+mn-lt"/>
                <a:cs typeface="+mn-cs"/>
              </a:rPr>
              <a:t>Cervelet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fr-FR" dirty="0">
              <a:latin typeface="+mn-lt"/>
              <a:cs typeface="+mn-cs"/>
            </a:endParaRPr>
          </a:p>
        </p:txBody>
      </p:sp>
      <p:cxnSp>
        <p:nvCxnSpPr>
          <p:cNvPr id="2" name="Connecteur droit avec flèche 39"/>
          <p:cNvCxnSpPr>
            <a:cxnSpLocks noChangeShapeType="1"/>
          </p:cNvCxnSpPr>
          <p:nvPr/>
        </p:nvCxnSpPr>
        <p:spPr bwMode="auto">
          <a:xfrm>
            <a:off x="2952750" y="2051050"/>
            <a:ext cx="1727200" cy="792163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9229" name="Connecteur droit avec flèche 39"/>
          <p:cNvCxnSpPr>
            <a:cxnSpLocks noChangeShapeType="1"/>
          </p:cNvCxnSpPr>
          <p:nvPr/>
        </p:nvCxnSpPr>
        <p:spPr bwMode="auto">
          <a:xfrm flipV="1">
            <a:off x="2087563" y="3132138"/>
            <a:ext cx="2665412" cy="1368425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9231" name="Connecteur droit avec flèche 39"/>
          <p:cNvCxnSpPr>
            <a:cxnSpLocks noChangeShapeType="1"/>
          </p:cNvCxnSpPr>
          <p:nvPr/>
        </p:nvCxnSpPr>
        <p:spPr bwMode="auto">
          <a:xfrm rot="16200000" flipV="1">
            <a:off x="4802982" y="4161631"/>
            <a:ext cx="1712912" cy="517525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sp>
        <p:nvSpPr>
          <p:cNvPr id="18447" name="ZoneTexte 27"/>
          <p:cNvSpPr txBox="1">
            <a:spLocks noChangeArrowheads="1"/>
          </p:cNvSpPr>
          <p:nvPr/>
        </p:nvSpPr>
        <p:spPr bwMode="auto">
          <a:xfrm>
            <a:off x="5832475" y="1116013"/>
            <a:ext cx="4032250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Cortex moteur et prémoteur (lobe frontal)</a:t>
            </a:r>
          </a:p>
        </p:txBody>
      </p:sp>
      <p:cxnSp>
        <p:nvCxnSpPr>
          <p:cNvPr id="18448" name="Connecteur droit avec flèche 39"/>
          <p:cNvCxnSpPr>
            <a:cxnSpLocks noChangeShapeType="1"/>
          </p:cNvCxnSpPr>
          <p:nvPr/>
        </p:nvCxnSpPr>
        <p:spPr bwMode="auto">
          <a:xfrm flipV="1">
            <a:off x="4824413" y="1547813"/>
            <a:ext cx="1655762" cy="1368425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cxnSp>
        <p:nvCxnSpPr>
          <p:cNvPr id="18449" name="Connecteur droit avec flèche 39"/>
          <p:cNvCxnSpPr>
            <a:cxnSpLocks noChangeShapeType="1"/>
          </p:cNvCxnSpPr>
          <p:nvPr/>
        </p:nvCxnSpPr>
        <p:spPr bwMode="auto">
          <a:xfrm flipV="1">
            <a:off x="5256213" y="1692275"/>
            <a:ext cx="1871662" cy="1655763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cxnSp>
        <p:nvCxnSpPr>
          <p:cNvPr id="19" name="Connecteur droit avec flèche 39"/>
          <p:cNvCxnSpPr>
            <a:cxnSpLocks noChangeShapeType="1"/>
          </p:cNvCxnSpPr>
          <p:nvPr/>
        </p:nvCxnSpPr>
        <p:spPr bwMode="auto">
          <a:xfrm flipV="1">
            <a:off x="2952750" y="3419475"/>
            <a:ext cx="2232025" cy="1081088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oneTexte 4"/>
          <p:cNvSpPr txBox="1">
            <a:spLocks noChangeArrowheads="1"/>
          </p:cNvSpPr>
          <p:nvPr/>
        </p:nvSpPr>
        <p:spPr bwMode="auto">
          <a:xfrm>
            <a:off x="0" y="755650"/>
            <a:ext cx="4103688" cy="63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000" b="1" u="sng"/>
              <a:t>Fonctions: Sensorielles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fr-FR"/>
          </a:p>
        </p:txBody>
      </p:sp>
      <p:pic>
        <p:nvPicPr>
          <p:cNvPr id="19459" name="Picture 3" descr="C:\Users\Valentin\Desktop\thalam_some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2388" y="2051050"/>
            <a:ext cx="5616575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9460" name="Connecteur droit avec flèche 49"/>
          <p:cNvCxnSpPr>
            <a:cxnSpLocks noChangeShapeType="1"/>
          </p:cNvCxnSpPr>
          <p:nvPr/>
        </p:nvCxnSpPr>
        <p:spPr bwMode="auto">
          <a:xfrm flipV="1">
            <a:off x="3384550" y="4067175"/>
            <a:ext cx="2016125" cy="1800225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9461" name="ZoneTexte 67"/>
          <p:cNvSpPr txBox="1">
            <a:spLocks noChangeArrowheads="1"/>
          </p:cNvSpPr>
          <p:nvPr/>
        </p:nvSpPr>
        <p:spPr bwMode="auto">
          <a:xfrm>
            <a:off x="1655763" y="5867400"/>
            <a:ext cx="2232025" cy="6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ventral postérieur médian</a:t>
            </a:r>
          </a:p>
        </p:txBody>
      </p:sp>
      <p:sp>
        <p:nvSpPr>
          <p:cNvPr id="19462" name="ZoneTexte 71"/>
          <p:cNvSpPr txBox="1">
            <a:spLocks noChangeArrowheads="1"/>
          </p:cNvSpPr>
          <p:nvPr/>
        </p:nvSpPr>
        <p:spPr bwMode="auto">
          <a:xfrm>
            <a:off x="0" y="3708400"/>
            <a:ext cx="2214563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ventral postérieur latéral</a:t>
            </a:r>
          </a:p>
        </p:txBody>
      </p:sp>
      <p:cxnSp>
        <p:nvCxnSpPr>
          <p:cNvPr id="19463" name="Connecteur droit avec flèche 53"/>
          <p:cNvCxnSpPr>
            <a:cxnSpLocks noChangeShapeType="1"/>
          </p:cNvCxnSpPr>
          <p:nvPr/>
        </p:nvCxnSpPr>
        <p:spPr bwMode="auto">
          <a:xfrm rot="10800000">
            <a:off x="7345363" y="4356100"/>
            <a:ext cx="863600" cy="719138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9464" name="Connecteur droit avec flèche 55"/>
          <p:cNvCxnSpPr>
            <a:cxnSpLocks noChangeShapeType="1"/>
            <a:stCxn id="19466" idx="0"/>
          </p:cNvCxnSpPr>
          <p:nvPr/>
        </p:nvCxnSpPr>
        <p:spPr bwMode="auto">
          <a:xfrm rot="5400000" flipH="1" flipV="1">
            <a:off x="5174457" y="4850606"/>
            <a:ext cx="1944688" cy="1387475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9465" name="ZoneTexte 63"/>
          <p:cNvSpPr txBox="1">
            <a:spLocks noChangeArrowheads="1"/>
          </p:cNvSpPr>
          <p:nvPr/>
        </p:nvSpPr>
        <p:spPr bwMode="auto">
          <a:xfrm>
            <a:off x="8135938" y="5075238"/>
            <a:ext cx="1944687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Corps géniculé médian</a:t>
            </a:r>
          </a:p>
        </p:txBody>
      </p:sp>
      <p:sp>
        <p:nvSpPr>
          <p:cNvPr id="19466" name="ZoneTexte 64"/>
          <p:cNvSpPr txBox="1">
            <a:spLocks noChangeArrowheads="1"/>
          </p:cNvSpPr>
          <p:nvPr/>
        </p:nvSpPr>
        <p:spPr bwMode="auto">
          <a:xfrm>
            <a:off x="4032250" y="6516688"/>
            <a:ext cx="284162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Corps géniculé latéral</a:t>
            </a:r>
          </a:p>
        </p:txBody>
      </p:sp>
      <p:sp>
        <p:nvSpPr>
          <p:cNvPr id="19467" name="ZoneTexte 1"/>
          <p:cNvSpPr txBox="1">
            <a:spLocks noChangeArrowheads="1"/>
          </p:cNvSpPr>
          <p:nvPr/>
        </p:nvSpPr>
        <p:spPr bwMode="auto">
          <a:xfrm>
            <a:off x="0" y="179388"/>
            <a:ext cx="100806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800" b="1"/>
              <a:t>A) Noyaux Relais</a:t>
            </a:r>
          </a:p>
        </p:txBody>
      </p:sp>
      <p:sp>
        <p:nvSpPr>
          <p:cNvPr id="10252" name="Rectangle 24"/>
          <p:cNvSpPr>
            <a:spLocks noChangeArrowheads="1"/>
          </p:cNvSpPr>
          <p:nvPr/>
        </p:nvSpPr>
        <p:spPr bwMode="auto">
          <a:xfrm>
            <a:off x="8010525" y="3563938"/>
            <a:ext cx="2070100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 err="1">
                <a:solidFill>
                  <a:schemeClr val="accent6"/>
                </a:solidFill>
                <a:cs typeface="+mn-cs"/>
              </a:rPr>
              <a:t>Colliculus</a:t>
            </a:r>
            <a:r>
              <a:rPr lang="fr-FR" dirty="0">
                <a:solidFill>
                  <a:schemeClr val="accent6"/>
                </a:solidFill>
                <a:cs typeface="+mn-cs"/>
              </a:rPr>
              <a:t> inférieur</a:t>
            </a:r>
          </a:p>
        </p:txBody>
      </p:sp>
      <p:sp>
        <p:nvSpPr>
          <p:cNvPr id="10253" name="Rectangle 26"/>
          <p:cNvSpPr>
            <a:spLocks noChangeArrowheads="1"/>
          </p:cNvSpPr>
          <p:nvPr/>
        </p:nvSpPr>
        <p:spPr bwMode="auto">
          <a:xfrm>
            <a:off x="6480175" y="5795963"/>
            <a:ext cx="176688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Tractus optique</a:t>
            </a:r>
          </a:p>
        </p:txBody>
      </p:sp>
      <p:sp>
        <p:nvSpPr>
          <p:cNvPr id="10254" name="Rectangle 27"/>
          <p:cNvSpPr>
            <a:spLocks noChangeArrowheads="1"/>
          </p:cNvSpPr>
          <p:nvPr/>
        </p:nvSpPr>
        <p:spPr bwMode="auto">
          <a:xfrm>
            <a:off x="0" y="4859338"/>
            <a:ext cx="2376488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Faisceaux </a:t>
            </a:r>
            <a:r>
              <a:rPr lang="fr-FR" dirty="0" err="1">
                <a:solidFill>
                  <a:schemeClr val="accent6"/>
                </a:solidFill>
                <a:cs typeface="+mn-cs"/>
              </a:rPr>
              <a:t>trigéminothalamiques</a:t>
            </a:r>
            <a:endParaRPr lang="fr-FR" dirty="0">
              <a:solidFill>
                <a:schemeClr val="accent6"/>
              </a:solidFill>
              <a:cs typeface="+mn-cs"/>
            </a:endParaRPr>
          </a:p>
        </p:txBody>
      </p:sp>
      <p:sp>
        <p:nvSpPr>
          <p:cNvPr id="10255" name="Rectangle 29"/>
          <p:cNvSpPr>
            <a:spLocks noChangeArrowheads="1"/>
          </p:cNvSpPr>
          <p:nvPr/>
        </p:nvSpPr>
        <p:spPr bwMode="auto">
          <a:xfrm>
            <a:off x="0" y="1474788"/>
            <a:ext cx="2735263" cy="112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Faisceaux </a:t>
            </a:r>
            <a:r>
              <a:rPr lang="fr-FR" dirty="0" err="1">
                <a:solidFill>
                  <a:schemeClr val="accent6"/>
                </a:solidFill>
                <a:cs typeface="+mn-cs"/>
              </a:rPr>
              <a:t>spinothalamiques</a:t>
            </a:r>
            <a:endParaRPr lang="fr-FR" dirty="0">
              <a:solidFill>
                <a:schemeClr val="accent6"/>
              </a:solidFill>
              <a:cs typeface="+mn-cs"/>
            </a:endParaRP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fr-FR" dirty="0">
              <a:solidFill>
                <a:schemeClr val="accent6"/>
              </a:solidFill>
              <a:cs typeface="+mn-cs"/>
            </a:endParaRP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 err="1">
                <a:solidFill>
                  <a:schemeClr val="accent6"/>
                </a:solidFill>
                <a:cs typeface="+mn-cs"/>
              </a:rPr>
              <a:t>Lemnisque</a:t>
            </a:r>
            <a:r>
              <a:rPr lang="fr-FR" dirty="0">
                <a:solidFill>
                  <a:schemeClr val="accent6"/>
                </a:solidFill>
                <a:cs typeface="+mn-cs"/>
              </a:rPr>
              <a:t> médian</a:t>
            </a:r>
          </a:p>
        </p:txBody>
      </p:sp>
      <p:cxnSp>
        <p:nvCxnSpPr>
          <p:cNvPr id="19472" name="Connecteur droit avec flèche 47"/>
          <p:cNvCxnSpPr>
            <a:cxnSpLocks noChangeShapeType="1"/>
          </p:cNvCxnSpPr>
          <p:nvPr/>
        </p:nvCxnSpPr>
        <p:spPr bwMode="auto">
          <a:xfrm>
            <a:off x="2232025" y="3995738"/>
            <a:ext cx="2525713" cy="7937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9473" name="Connecteur droit avec flèche 47"/>
          <p:cNvCxnSpPr>
            <a:cxnSpLocks noChangeShapeType="1"/>
          </p:cNvCxnSpPr>
          <p:nvPr/>
        </p:nvCxnSpPr>
        <p:spPr bwMode="auto">
          <a:xfrm rot="5400000" flipH="1" flipV="1">
            <a:off x="3960019" y="2339182"/>
            <a:ext cx="2232025" cy="649287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cxnSp>
        <p:nvCxnSpPr>
          <p:cNvPr id="19474" name="Connecteur droit avec flèche 47"/>
          <p:cNvCxnSpPr>
            <a:cxnSpLocks noChangeShapeType="1"/>
          </p:cNvCxnSpPr>
          <p:nvPr/>
        </p:nvCxnSpPr>
        <p:spPr bwMode="auto">
          <a:xfrm rot="5400000" flipH="1" flipV="1">
            <a:off x="6984206" y="2844007"/>
            <a:ext cx="1800225" cy="1081088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cxnSp>
        <p:nvCxnSpPr>
          <p:cNvPr id="19475" name="Connecteur droit avec flèche 47"/>
          <p:cNvCxnSpPr>
            <a:cxnSpLocks noChangeShapeType="1"/>
          </p:cNvCxnSpPr>
          <p:nvPr/>
        </p:nvCxnSpPr>
        <p:spPr bwMode="auto">
          <a:xfrm rot="5400000" flipH="1" flipV="1">
            <a:off x="4321176" y="2771775"/>
            <a:ext cx="2519362" cy="71437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cxnSp>
        <p:nvCxnSpPr>
          <p:cNvPr id="19476" name="Connecteur droit avec flèche 47"/>
          <p:cNvCxnSpPr>
            <a:cxnSpLocks noChangeShapeType="1"/>
          </p:cNvCxnSpPr>
          <p:nvPr/>
        </p:nvCxnSpPr>
        <p:spPr bwMode="auto">
          <a:xfrm rot="10800000" flipV="1">
            <a:off x="5184775" y="4572000"/>
            <a:ext cx="1511300" cy="863600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cxnSp>
        <p:nvCxnSpPr>
          <p:cNvPr id="10261" name="Connecteur droit avec flèche 47"/>
          <p:cNvCxnSpPr>
            <a:cxnSpLocks noChangeShapeType="1"/>
          </p:cNvCxnSpPr>
          <p:nvPr/>
        </p:nvCxnSpPr>
        <p:spPr bwMode="auto">
          <a:xfrm rot="10800000" flipV="1">
            <a:off x="7416800" y="3995738"/>
            <a:ext cx="1439863" cy="360362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10262" name="Connecteur droit avec flèche 47"/>
          <p:cNvCxnSpPr>
            <a:cxnSpLocks noChangeShapeType="1"/>
          </p:cNvCxnSpPr>
          <p:nvPr/>
        </p:nvCxnSpPr>
        <p:spPr bwMode="auto">
          <a:xfrm flipV="1">
            <a:off x="2376488" y="3924300"/>
            <a:ext cx="3024187" cy="1223963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10263" name="Connecteur droit avec flèche 47"/>
          <p:cNvCxnSpPr>
            <a:cxnSpLocks noChangeShapeType="1"/>
          </p:cNvCxnSpPr>
          <p:nvPr/>
        </p:nvCxnSpPr>
        <p:spPr bwMode="auto">
          <a:xfrm rot="16200000" flipV="1">
            <a:off x="6517481" y="4968082"/>
            <a:ext cx="1222375" cy="287338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10264" name="Connecteur droit avec flèche 47"/>
          <p:cNvCxnSpPr>
            <a:cxnSpLocks noChangeShapeType="1"/>
          </p:cNvCxnSpPr>
          <p:nvPr/>
        </p:nvCxnSpPr>
        <p:spPr bwMode="auto">
          <a:xfrm>
            <a:off x="2376488" y="2266950"/>
            <a:ext cx="2232025" cy="1512888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sp>
        <p:nvSpPr>
          <p:cNvPr id="19481" name="Rectangle 62"/>
          <p:cNvSpPr>
            <a:spLocks noChangeArrowheads="1"/>
          </p:cNvSpPr>
          <p:nvPr/>
        </p:nvSpPr>
        <p:spPr bwMode="auto">
          <a:xfrm>
            <a:off x="7272338" y="1763713"/>
            <a:ext cx="2592387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Cortex auditif primaire (lobe temporal)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              </a:t>
            </a:r>
          </a:p>
        </p:txBody>
      </p:sp>
      <p:sp>
        <p:nvSpPr>
          <p:cNvPr id="19482" name="Rectangle 64"/>
          <p:cNvSpPr>
            <a:spLocks noChangeArrowheads="1"/>
          </p:cNvSpPr>
          <p:nvPr/>
        </p:nvSpPr>
        <p:spPr bwMode="auto">
          <a:xfrm>
            <a:off x="4032250" y="5508625"/>
            <a:ext cx="1871663" cy="6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Cortex visuel (lobe occipital)</a:t>
            </a:r>
          </a:p>
        </p:txBody>
      </p:sp>
      <p:sp>
        <p:nvSpPr>
          <p:cNvPr id="19483" name="Rectangle 66"/>
          <p:cNvSpPr>
            <a:spLocks noChangeArrowheads="1"/>
          </p:cNvSpPr>
          <p:nvPr/>
        </p:nvSpPr>
        <p:spPr bwMode="auto">
          <a:xfrm>
            <a:off x="4032250" y="1042988"/>
            <a:ext cx="47752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Cortex somatosensitif primaire (lobe pariétal</a:t>
            </a:r>
            <a:r>
              <a:rPr lang="fr-FR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oneTexte 1"/>
          <p:cNvSpPr txBox="1">
            <a:spLocks noChangeArrowheads="1"/>
          </p:cNvSpPr>
          <p:nvPr/>
        </p:nvSpPr>
        <p:spPr bwMode="auto">
          <a:xfrm>
            <a:off x="0" y="179388"/>
            <a:ext cx="100806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800" b="1"/>
              <a:t>A) Noyaux Relais</a:t>
            </a:r>
          </a:p>
        </p:txBody>
      </p:sp>
      <p:sp>
        <p:nvSpPr>
          <p:cNvPr id="20483" name="ZoneTexte 2"/>
          <p:cNvSpPr txBox="1">
            <a:spLocks noChangeArrowheads="1"/>
          </p:cNvSpPr>
          <p:nvPr/>
        </p:nvSpPr>
        <p:spPr bwMode="auto">
          <a:xfrm>
            <a:off x="0" y="684213"/>
            <a:ext cx="4032250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000" b="1" u="sng"/>
              <a:t>Fonctions: Limbiques</a:t>
            </a:r>
          </a:p>
        </p:txBody>
      </p:sp>
      <p:pic>
        <p:nvPicPr>
          <p:cNvPr id="20484" name="Picture 3" descr="C:\Users\Valentin\Desktop\thalam_some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47925" y="2962275"/>
            <a:ext cx="5832475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485" name="Connecteur droit avec flèche 7"/>
          <p:cNvCxnSpPr>
            <a:cxnSpLocks noChangeShapeType="1"/>
          </p:cNvCxnSpPr>
          <p:nvPr/>
        </p:nvCxnSpPr>
        <p:spPr bwMode="auto">
          <a:xfrm>
            <a:off x="1368425" y="3033713"/>
            <a:ext cx="1727200" cy="504825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2294" name="Connecteur droit avec flèche 14"/>
          <p:cNvCxnSpPr>
            <a:cxnSpLocks noChangeShapeType="1"/>
          </p:cNvCxnSpPr>
          <p:nvPr/>
        </p:nvCxnSpPr>
        <p:spPr bwMode="auto">
          <a:xfrm flipV="1">
            <a:off x="1295400" y="3898900"/>
            <a:ext cx="2376488" cy="1727200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sp>
        <p:nvSpPr>
          <p:cNvPr id="20487" name="ZoneTexte 28"/>
          <p:cNvSpPr txBox="1">
            <a:spLocks noChangeArrowheads="1"/>
          </p:cNvSpPr>
          <p:nvPr/>
        </p:nvSpPr>
        <p:spPr bwMode="auto">
          <a:xfrm>
            <a:off x="0" y="2627313"/>
            <a:ext cx="22860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Noyaux antérieurs</a:t>
            </a:r>
          </a:p>
        </p:txBody>
      </p:sp>
      <p:sp>
        <p:nvSpPr>
          <p:cNvPr id="20488" name="ZoneTexte 28"/>
          <p:cNvSpPr txBox="1">
            <a:spLocks noChangeArrowheads="1"/>
          </p:cNvSpPr>
          <p:nvPr/>
        </p:nvSpPr>
        <p:spPr bwMode="auto">
          <a:xfrm>
            <a:off x="1152525" y="6634163"/>
            <a:ext cx="22860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latéral dorsal</a:t>
            </a:r>
          </a:p>
        </p:txBody>
      </p:sp>
      <p:sp>
        <p:nvSpPr>
          <p:cNvPr id="20489" name="ZoneTexte 61"/>
          <p:cNvSpPr txBox="1">
            <a:spLocks noChangeArrowheads="1"/>
          </p:cNvSpPr>
          <p:nvPr/>
        </p:nvSpPr>
        <p:spPr bwMode="auto">
          <a:xfrm>
            <a:off x="3527425" y="1116013"/>
            <a:ext cx="1928813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médiodorsal</a:t>
            </a:r>
          </a:p>
        </p:txBody>
      </p:sp>
      <p:cxnSp>
        <p:nvCxnSpPr>
          <p:cNvPr id="12298" name="Connecteur droit avec flèche 47"/>
          <p:cNvCxnSpPr>
            <a:cxnSpLocks noChangeShapeType="1"/>
          </p:cNvCxnSpPr>
          <p:nvPr/>
        </p:nvCxnSpPr>
        <p:spPr bwMode="auto">
          <a:xfrm rot="5400000">
            <a:off x="5111750" y="2555875"/>
            <a:ext cx="1728788" cy="287338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20491" name="Connecteur droit avec flèche 57"/>
          <p:cNvCxnSpPr>
            <a:cxnSpLocks noChangeShapeType="1"/>
          </p:cNvCxnSpPr>
          <p:nvPr/>
        </p:nvCxnSpPr>
        <p:spPr bwMode="auto">
          <a:xfrm rot="10800000" flipV="1">
            <a:off x="5903913" y="2700338"/>
            <a:ext cx="2016125" cy="935037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20492" name="ZoneTexte 60"/>
          <p:cNvSpPr txBox="1">
            <a:spLocks noChangeArrowheads="1"/>
          </p:cNvSpPr>
          <p:nvPr/>
        </p:nvSpPr>
        <p:spPr bwMode="auto">
          <a:xfrm>
            <a:off x="7704138" y="2195513"/>
            <a:ext cx="214312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de la ligne médiane</a:t>
            </a:r>
          </a:p>
        </p:txBody>
      </p:sp>
      <p:sp>
        <p:nvSpPr>
          <p:cNvPr id="12301" name="Rectangle 28"/>
          <p:cNvSpPr>
            <a:spLocks noChangeArrowheads="1"/>
          </p:cNvSpPr>
          <p:nvPr/>
        </p:nvSpPr>
        <p:spPr bwMode="auto">
          <a:xfrm>
            <a:off x="5184775" y="1042988"/>
            <a:ext cx="1798638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Hypothalamus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Amygdale</a:t>
            </a:r>
          </a:p>
        </p:txBody>
      </p:sp>
      <p:sp>
        <p:nvSpPr>
          <p:cNvPr id="12302" name="Rectangle 29"/>
          <p:cNvSpPr>
            <a:spLocks noChangeArrowheads="1"/>
          </p:cNvSpPr>
          <p:nvPr/>
        </p:nvSpPr>
        <p:spPr bwMode="auto">
          <a:xfrm>
            <a:off x="7991475" y="3275013"/>
            <a:ext cx="208915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Formation réticulée du tronc cérébral</a:t>
            </a:r>
          </a:p>
        </p:txBody>
      </p:sp>
      <p:cxnSp>
        <p:nvCxnSpPr>
          <p:cNvPr id="12303" name="Connecteur droit avec flèche 47"/>
          <p:cNvCxnSpPr>
            <a:cxnSpLocks noChangeShapeType="1"/>
          </p:cNvCxnSpPr>
          <p:nvPr/>
        </p:nvCxnSpPr>
        <p:spPr bwMode="auto">
          <a:xfrm rot="10800000">
            <a:off x="5976938" y="3708400"/>
            <a:ext cx="1943100" cy="1588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20496" name="Connecteur droit avec flèche 47"/>
          <p:cNvCxnSpPr>
            <a:cxnSpLocks noChangeShapeType="1"/>
          </p:cNvCxnSpPr>
          <p:nvPr/>
        </p:nvCxnSpPr>
        <p:spPr bwMode="auto">
          <a:xfrm>
            <a:off x="5976938" y="3825875"/>
            <a:ext cx="2592387" cy="1609725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sp>
        <p:nvSpPr>
          <p:cNvPr id="20497" name="Rectangle 32"/>
          <p:cNvSpPr>
            <a:spLocks noChangeArrowheads="1"/>
          </p:cNvSpPr>
          <p:nvPr/>
        </p:nvSpPr>
        <p:spPr bwMode="auto">
          <a:xfrm>
            <a:off x="8064500" y="5580063"/>
            <a:ext cx="1584325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Télencéphale basal</a:t>
            </a:r>
          </a:p>
        </p:txBody>
      </p:sp>
      <p:cxnSp>
        <p:nvCxnSpPr>
          <p:cNvPr id="20498" name="Connecteur droit avec flèche 59"/>
          <p:cNvCxnSpPr>
            <a:cxnSpLocks noChangeShapeType="1"/>
          </p:cNvCxnSpPr>
          <p:nvPr/>
        </p:nvCxnSpPr>
        <p:spPr bwMode="auto">
          <a:xfrm rot="16200000" flipH="1">
            <a:off x="3864768" y="2507457"/>
            <a:ext cx="1630363" cy="43180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12307" name="Connecteur droit avec flèche 47"/>
          <p:cNvCxnSpPr>
            <a:cxnSpLocks noChangeShapeType="1"/>
          </p:cNvCxnSpPr>
          <p:nvPr/>
        </p:nvCxnSpPr>
        <p:spPr bwMode="auto">
          <a:xfrm rot="5400000">
            <a:off x="4643438" y="2303462"/>
            <a:ext cx="1728788" cy="792163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sp>
        <p:nvSpPr>
          <p:cNvPr id="20500" name="Rectangle 35"/>
          <p:cNvSpPr>
            <a:spLocks noChangeArrowheads="1"/>
          </p:cNvSpPr>
          <p:nvPr/>
        </p:nvSpPr>
        <p:spPr bwMode="auto">
          <a:xfrm>
            <a:off x="7056438" y="1116013"/>
            <a:ext cx="2520950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Cortex préfrontal et frontal (lobe frontal) </a:t>
            </a:r>
          </a:p>
        </p:txBody>
      </p:sp>
      <p:cxnSp>
        <p:nvCxnSpPr>
          <p:cNvPr id="20501" name="Connecteur droit avec flèche 59"/>
          <p:cNvCxnSpPr>
            <a:cxnSpLocks noChangeShapeType="1"/>
          </p:cNvCxnSpPr>
          <p:nvPr/>
        </p:nvCxnSpPr>
        <p:spPr bwMode="auto">
          <a:xfrm flipV="1">
            <a:off x="5256213" y="1835150"/>
            <a:ext cx="2087562" cy="1728788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sp>
        <p:nvSpPr>
          <p:cNvPr id="12310" name="Rectangle 37"/>
          <p:cNvSpPr>
            <a:spLocks noChangeArrowheads="1"/>
          </p:cNvSpPr>
          <p:nvPr/>
        </p:nvSpPr>
        <p:spPr bwMode="auto">
          <a:xfrm>
            <a:off x="0" y="5724525"/>
            <a:ext cx="2160588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Gyrus</a:t>
            </a:r>
            <a:r>
              <a:rPr lang="fr-FR" dirty="0">
                <a:cs typeface="+mn-cs"/>
              </a:rPr>
              <a:t> </a:t>
            </a:r>
            <a:r>
              <a:rPr lang="fr-FR" dirty="0" err="1">
                <a:solidFill>
                  <a:srgbClr val="C00000"/>
                </a:solidFill>
                <a:cs typeface="+mn-cs"/>
              </a:rPr>
              <a:t>cingulaire</a:t>
            </a:r>
            <a:endParaRPr lang="fr-FR" dirty="0">
              <a:solidFill>
                <a:srgbClr val="C00000"/>
              </a:solidFill>
              <a:cs typeface="+mn-cs"/>
            </a:endParaRPr>
          </a:p>
        </p:txBody>
      </p:sp>
      <p:sp>
        <p:nvSpPr>
          <p:cNvPr id="12311" name="Rectangle 38"/>
          <p:cNvSpPr>
            <a:spLocks noChangeArrowheads="1"/>
          </p:cNvSpPr>
          <p:nvPr/>
        </p:nvSpPr>
        <p:spPr bwMode="auto">
          <a:xfrm>
            <a:off x="1439863" y="2025650"/>
            <a:ext cx="2030412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Corps mamillaires</a:t>
            </a:r>
          </a:p>
        </p:txBody>
      </p:sp>
      <p:cxnSp>
        <p:nvCxnSpPr>
          <p:cNvPr id="20504" name="Connecteur droit avec flèche 14"/>
          <p:cNvCxnSpPr>
            <a:cxnSpLocks noChangeShapeType="1"/>
          </p:cNvCxnSpPr>
          <p:nvPr/>
        </p:nvCxnSpPr>
        <p:spPr bwMode="auto">
          <a:xfrm rot="10800000" flipV="1">
            <a:off x="1800225" y="4041775"/>
            <a:ext cx="2016125" cy="1657350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cxnSp>
        <p:nvCxnSpPr>
          <p:cNvPr id="12313" name="Connecteur droit avec flèche 14"/>
          <p:cNvCxnSpPr>
            <a:cxnSpLocks noChangeShapeType="1"/>
          </p:cNvCxnSpPr>
          <p:nvPr/>
        </p:nvCxnSpPr>
        <p:spPr bwMode="auto">
          <a:xfrm rot="16200000" flipH="1">
            <a:off x="2628106" y="2493169"/>
            <a:ext cx="936625" cy="865188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20506" name="Connecteur droit avec flèche 14"/>
          <p:cNvCxnSpPr>
            <a:cxnSpLocks noChangeShapeType="1"/>
          </p:cNvCxnSpPr>
          <p:nvPr/>
        </p:nvCxnSpPr>
        <p:spPr bwMode="auto">
          <a:xfrm rot="10800000" flipV="1">
            <a:off x="576263" y="3563938"/>
            <a:ext cx="2879725" cy="2062162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cxnSp>
        <p:nvCxnSpPr>
          <p:cNvPr id="20507" name="Connecteur droit avec flèche 14"/>
          <p:cNvCxnSpPr>
            <a:cxnSpLocks noChangeShapeType="1"/>
          </p:cNvCxnSpPr>
          <p:nvPr/>
        </p:nvCxnSpPr>
        <p:spPr bwMode="auto">
          <a:xfrm rot="5400000" flipH="1" flipV="1">
            <a:off x="2124075" y="4725988"/>
            <a:ext cx="2376487" cy="1296988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E:\THALAMUS\Projection_cortica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9338" y="0"/>
            <a:ext cx="5441950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oneTexte 1"/>
          <p:cNvSpPr txBox="1">
            <a:spLocks noChangeArrowheads="1"/>
          </p:cNvSpPr>
          <p:nvPr/>
        </p:nvSpPr>
        <p:spPr bwMode="auto">
          <a:xfrm>
            <a:off x="0" y="179388"/>
            <a:ext cx="100806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800" b="1"/>
              <a:t>A) Noyaux Relais</a:t>
            </a:r>
          </a:p>
        </p:txBody>
      </p:sp>
      <p:sp>
        <p:nvSpPr>
          <p:cNvPr id="22531" name="ZoneTexte 2"/>
          <p:cNvSpPr txBox="1">
            <a:spLocks noChangeArrowheads="1"/>
          </p:cNvSpPr>
          <p:nvPr/>
        </p:nvSpPr>
        <p:spPr bwMode="auto">
          <a:xfrm>
            <a:off x="0" y="755650"/>
            <a:ext cx="7056438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000" b="1" u="sng"/>
              <a:t>Fonctions: Intégration d’informations sensorielles</a:t>
            </a:r>
          </a:p>
        </p:txBody>
      </p:sp>
      <p:pic>
        <p:nvPicPr>
          <p:cNvPr id="22532" name="Picture 3" descr="C:\Users\Valentin\Desktop\thalam_some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0" y="1979613"/>
            <a:ext cx="7386638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2533" name="Connecteur droit avec flèche 57"/>
          <p:cNvCxnSpPr>
            <a:cxnSpLocks noChangeShapeType="1"/>
          </p:cNvCxnSpPr>
          <p:nvPr/>
        </p:nvCxnSpPr>
        <p:spPr bwMode="auto">
          <a:xfrm rot="10800000" flipV="1">
            <a:off x="7343775" y="4213225"/>
            <a:ext cx="1368425" cy="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2534" name="Connecteur droit avec flèche 59"/>
          <p:cNvCxnSpPr>
            <a:cxnSpLocks noChangeShapeType="1"/>
          </p:cNvCxnSpPr>
          <p:nvPr/>
        </p:nvCxnSpPr>
        <p:spPr bwMode="auto">
          <a:xfrm rot="5400000">
            <a:off x="3132931" y="2593182"/>
            <a:ext cx="1366837" cy="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22535" name="ZoneTexte 60"/>
          <p:cNvSpPr txBox="1">
            <a:spLocks noChangeArrowheads="1"/>
          </p:cNvSpPr>
          <p:nvPr/>
        </p:nvSpPr>
        <p:spPr bwMode="auto">
          <a:xfrm>
            <a:off x="8208963" y="3995738"/>
            <a:ext cx="21431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Pulvinar</a:t>
            </a:r>
          </a:p>
        </p:txBody>
      </p:sp>
      <p:sp>
        <p:nvSpPr>
          <p:cNvPr id="22536" name="ZoneTexte 61"/>
          <p:cNvSpPr txBox="1">
            <a:spLocks noChangeArrowheads="1"/>
          </p:cNvSpPr>
          <p:nvPr/>
        </p:nvSpPr>
        <p:spPr bwMode="auto">
          <a:xfrm>
            <a:off x="2232025" y="1404938"/>
            <a:ext cx="287972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latéral postérieur</a:t>
            </a:r>
          </a:p>
        </p:txBody>
      </p:sp>
      <p:sp>
        <p:nvSpPr>
          <p:cNvPr id="11273" name="Rectangle 10"/>
          <p:cNvSpPr>
            <a:spLocks noChangeArrowheads="1"/>
          </p:cNvSpPr>
          <p:nvPr/>
        </p:nvSpPr>
        <p:spPr bwMode="auto">
          <a:xfrm>
            <a:off x="5111750" y="1692275"/>
            <a:ext cx="21971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 err="1">
                <a:solidFill>
                  <a:schemeClr val="accent6"/>
                </a:solidFill>
                <a:cs typeface="+mn-cs"/>
              </a:rPr>
              <a:t>Colliculus</a:t>
            </a:r>
            <a:r>
              <a:rPr lang="fr-FR" dirty="0">
                <a:solidFill>
                  <a:schemeClr val="accent6"/>
                </a:solidFill>
                <a:cs typeface="+mn-cs"/>
              </a:rPr>
              <a:t> supérieur</a:t>
            </a:r>
          </a:p>
        </p:txBody>
      </p:sp>
      <p:cxnSp>
        <p:nvCxnSpPr>
          <p:cNvPr id="11274" name="Connecteur droit avec flèche 57"/>
          <p:cNvCxnSpPr>
            <a:cxnSpLocks noChangeShapeType="1"/>
          </p:cNvCxnSpPr>
          <p:nvPr/>
        </p:nvCxnSpPr>
        <p:spPr bwMode="auto">
          <a:xfrm rot="10800000" flipV="1">
            <a:off x="3816350" y="2195513"/>
            <a:ext cx="1943100" cy="1225550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11275" name="Connecteur droit avec flèche 57"/>
          <p:cNvCxnSpPr>
            <a:cxnSpLocks noChangeShapeType="1"/>
          </p:cNvCxnSpPr>
          <p:nvPr/>
        </p:nvCxnSpPr>
        <p:spPr bwMode="auto">
          <a:xfrm rot="16200000" flipH="1">
            <a:off x="5651500" y="2879726"/>
            <a:ext cx="1800225" cy="431800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22540" name="Connecteur droit avec flèche 57"/>
          <p:cNvCxnSpPr>
            <a:cxnSpLocks noChangeShapeType="1"/>
          </p:cNvCxnSpPr>
          <p:nvPr/>
        </p:nvCxnSpPr>
        <p:spPr bwMode="auto">
          <a:xfrm rot="5400000">
            <a:off x="5399882" y="5149056"/>
            <a:ext cx="2376488" cy="358775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cxnSp>
        <p:nvCxnSpPr>
          <p:cNvPr id="22541" name="Connecteur droit avec flèche 57"/>
          <p:cNvCxnSpPr>
            <a:cxnSpLocks noChangeShapeType="1"/>
          </p:cNvCxnSpPr>
          <p:nvPr/>
        </p:nvCxnSpPr>
        <p:spPr bwMode="auto">
          <a:xfrm rot="16200000" flipH="1">
            <a:off x="3527425" y="3852863"/>
            <a:ext cx="2952750" cy="2374900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sp>
        <p:nvSpPr>
          <p:cNvPr id="22542" name="Rectangle 21"/>
          <p:cNvSpPr>
            <a:spLocks noChangeArrowheads="1"/>
          </p:cNvSpPr>
          <p:nvPr/>
        </p:nvSpPr>
        <p:spPr bwMode="auto">
          <a:xfrm>
            <a:off x="3671888" y="6588125"/>
            <a:ext cx="5614987" cy="6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Aires associatives du cortex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temporo-pariéto-occipital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oneTexte 1"/>
          <p:cNvSpPr txBox="1">
            <a:spLocks noChangeArrowheads="1"/>
          </p:cNvSpPr>
          <p:nvPr/>
        </p:nvSpPr>
        <p:spPr bwMode="auto">
          <a:xfrm>
            <a:off x="0" y="179388"/>
            <a:ext cx="100806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800" b="1"/>
              <a:t>B) Noyaux Intralaminaires</a:t>
            </a:r>
          </a:p>
        </p:txBody>
      </p:sp>
      <p:sp>
        <p:nvSpPr>
          <p:cNvPr id="23555" name="ZoneTexte 2"/>
          <p:cNvSpPr txBox="1">
            <a:spLocks noChangeArrowheads="1"/>
          </p:cNvSpPr>
          <p:nvPr/>
        </p:nvSpPr>
        <p:spPr bwMode="auto">
          <a:xfrm>
            <a:off x="0" y="755650"/>
            <a:ext cx="9720263" cy="66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000" b="1" u="sng"/>
              <a:t>Fonctions: Maintient de l’état de conscience et relais moteur pour les noyaux gris centraux</a:t>
            </a:r>
          </a:p>
        </p:txBody>
      </p:sp>
      <p:pic>
        <p:nvPicPr>
          <p:cNvPr id="23556" name="Picture 3" descr="C:\Users\Valentin\Desktop\thalam_some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44688" y="1979613"/>
            <a:ext cx="6767512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3557" name="Connecteur droit avec flèche 7"/>
          <p:cNvCxnSpPr>
            <a:cxnSpLocks noChangeShapeType="1"/>
          </p:cNvCxnSpPr>
          <p:nvPr/>
        </p:nvCxnSpPr>
        <p:spPr bwMode="auto">
          <a:xfrm rot="10800000" flipV="1">
            <a:off x="4968875" y="2122488"/>
            <a:ext cx="1943100" cy="792162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3558" name="Connecteur droit avec flèche 14"/>
          <p:cNvCxnSpPr>
            <a:cxnSpLocks noChangeShapeType="1"/>
          </p:cNvCxnSpPr>
          <p:nvPr/>
        </p:nvCxnSpPr>
        <p:spPr bwMode="auto">
          <a:xfrm rot="10800000" flipV="1">
            <a:off x="5327650" y="2266950"/>
            <a:ext cx="1657350" cy="107950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3559" name="Connecteur droit avec flèche 20"/>
          <p:cNvCxnSpPr>
            <a:cxnSpLocks noChangeShapeType="1"/>
          </p:cNvCxnSpPr>
          <p:nvPr/>
        </p:nvCxnSpPr>
        <p:spPr bwMode="auto">
          <a:xfrm rot="5400000">
            <a:off x="5651500" y="2519363"/>
            <a:ext cx="1657350" cy="1295400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23560" name="ZoneTexte 28"/>
          <p:cNvSpPr txBox="1">
            <a:spLocks noChangeArrowheads="1"/>
          </p:cNvSpPr>
          <p:nvPr/>
        </p:nvSpPr>
        <p:spPr bwMode="auto">
          <a:xfrm>
            <a:off x="6840538" y="1619250"/>
            <a:ext cx="1925637" cy="6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Noyaux intralaminaires</a:t>
            </a:r>
          </a:p>
        </p:txBody>
      </p:sp>
      <p:sp>
        <p:nvSpPr>
          <p:cNvPr id="23561" name="Rectangle 8"/>
          <p:cNvSpPr>
            <a:spLocks noChangeArrowheads="1"/>
          </p:cNvSpPr>
          <p:nvPr/>
        </p:nvSpPr>
        <p:spPr bwMode="auto">
          <a:xfrm>
            <a:off x="6119813" y="6372225"/>
            <a:ext cx="30226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Striatum</a:t>
            </a:r>
          </a:p>
        </p:txBody>
      </p:sp>
      <p:cxnSp>
        <p:nvCxnSpPr>
          <p:cNvPr id="14" name="Connecteur droit avec flèche 7"/>
          <p:cNvCxnSpPr>
            <a:cxnSpLocks noChangeShapeType="1"/>
          </p:cNvCxnSpPr>
          <p:nvPr/>
        </p:nvCxnSpPr>
        <p:spPr bwMode="auto">
          <a:xfrm rot="5400000" flipH="1" flipV="1">
            <a:off x="4608513" y="5219700"/>
            <a:ext cx="2160588" cy="1587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sp>
        <p:nvSpPr>
          <p:cNvPr id="23" name="Rectangle 29"/>
          <p:cNvSpPr>
            <a:spLocks noChangeArrowheads="1"/>
          </p:cNvSpPr>
          <p:nvPr/>
        </p:nvSpPr>
        <p:spPr bwMode="auto">
          <a:xfrm>
            <a:off x="1800225" y="5938838"/>
            <a:ext cx="208915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Formation réticulée du tronc cérébral</a:t>
            </a:r>
          </a:p>
        </p:txBody>
      </p:sp>
      <p:cxnSp>
        <p:nvCxnSpPr>
          <p:cNvPr id="49" name="Connecteur droit avec flèche 47"/>
          <p:cNvCxnSpPr>
            <a:cxnSpLocks noChangeShapeType="1"/>
          </p:cNvCxnSpPr>
          <p:nvPr/>
        </p:nvCxnSpPr>
        <p:spPr bwMode="auto">
          <a:xfrm flipV="1">
            <a:off x="3671888" y="4138613"/>
            <a:ext cx="1944687" cy="1873250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23565" name="Connecteur droit avec flèche 7"/>
          <p:cNvCxnSpPr>
            <a:cxnSpLocks noChangeShapeType="1"/>
          </p:cNvCxnSpPr>
          <p:nvPr/>
        </p:nvCxnSpPr>
        <p:spPr bwMode="auto">
          <a:xfrm rot="16200000" flipH="1">
            <a:off x="5544344" y="4355307"/>
            <a:ext cx="2089150" cy="1655762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  <p:sp>
        <p:nvSpPr>
          <p:cNvPr id="15" name="ZoneTexte 14"/>
          <p:cNvSpPr txBox="1"/>
          <p:nvPr/>
        </p:nvSpPr>
        <p:spPr>
          <a:xfrm>
            <a:off x="4751388" y="6372225"/>
            <a:ext cx="2160587" cy="349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 err="1">
                <a:solidFill>
                  <a:schemeClr val="accent6"/>
                </a:solidFill>
                <a:cs typeface="+mn-cs"/>
              </a:rPr>
              <a:t>Globus</a:t>
            </a:r>
            <a:r>
              <a:rPr lang="fr-FR" dirty="0">
                <a:solidFill>
                  <a:schemeClr val="accent6"/>
                </a:solidFill>
                <a:cs typeface="+mn-cs"/>
              </a:rPr>
              <a:t> </a:t>
            </a:r>
            <a:r>
              <a:rPr lang="fr-FR" dirty="0" err="1">
                <a:solidFill>
                  <a:schemeClr val="accent6"/>
                </a:solidFill>
                <a:cs typeface="+mn-cs"/>
              </a:rPr>
              <a:t>pallidus</a:t>
            </a:r>
            <a:r>
              <a:rPr lang="fr-FR" dirty="0">
                <a:solidFill>
                  <a:schemeClr val="accent6"/>
                </a:solidFill>
                <a:cs typeface="+mn-cs"/>
              </a:rPr>
              <a:t> </a:t>
            </a:r>
            <a:endParaRPr lang="fr-FR" dirty="0">
              <a:cs typeface="+mn-cs"/>
            </a:endParaRPr>
          </a:p>
        </p:txBody>
      </p:sp>
      <p:sp>
        <p:nvSpPr>
          <p:cNvPr id="23567" name="ZoneTexte 15"/>
          <p:cNvSpPr txBox="1">
            <a:spLocks noChangeArrowheads="1"/>
          </p:cNvSpPr>
          <p:nvPr/>
        </p:nvSpPr>
        <p:spPr bwMode="auto">
          <a:xfrm>
            <a:off x="5472113" y="6804025"/>
            <a:ext cx="266382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(Noyaux gris centraux)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oneTexte 1"/>
          <p:cNvSpPr txBox="1">
            <a:spLocks noChangeArrowheads="1"/>
          </p:cNvSpPr>
          <p:nvPr/>
        </p:nvSpPr>
        <p:spPr bwMode="auto">
          <a:xfrm>
            <a:off x="0" y="179388"/>
            <a:ext cx="100806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800" b="1"/>
              <a:t>C)  Noyau Réticulé</a:t>
            </a:r>
          </a:p>
        </p:txBody>
      </p:sp>
      <p:sp>
        <p:nvSpPr>
          <p:cNvPr id="24579" name="ZoneTexte 2"/>
          <p:cNvSpPr txBox="1">
            <a:spLocks noChangeArrowheads="1"/>
          </p:cNvSpPr>
          <p:nvPr/>
        </p:nvSpPr>
        <p:spPr bwMode="auto">
          <a:xfrm>
            <a:off x="287338" y="755650"/>
            <a:ext cx="6553200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 sz="2000" b="1" u="sng"/>
              <a:t>Fonctions: Modulation de l’activité thalamique</a:t>
            </a:r>
          </a:p>
        </p:txBody>
      </p:sp>
      <p:pic>
        <p:nvPicPr>
          <p:cNvPr id="24580" name="Picture 3" descr="C:\Users\Valentin\Desktop\thalam_some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9363" y="1403350"/>
            <a:ext cx="7058025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ZoneTexte 8"/>
          <p:cNvSpPr txBox="1">
            <a:spLocks noChangeArrowheads="1"/>
          </p:cNvSpPr>
          <p:nvPr/>
        </p:nvSpPr>
        <p:spPr bwMode="auto">
          <a:xfrm>
            <a:off x="287338" y="3563938"/>
            <a:ext cx="18002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/>
              <a:t>Noyau réticulé</a:t>
            </a:r>
          </a:p>
        </p:txBody>
      </p:sp>
      <p:cxnSp>
        <p:nvCxnSpPr>
          <p:cNvPr id="24582" name="Connecteur droit avec flèche 7"/>
          <p:cNvCxnSpPr>
            <a:cxnSpLocks noChangeShapeType="1"/>
            <a:stCxn id="24581" idx="3"/>
          </p:cNvCxnSpPr>
          <p:nvPr/>
        </p:nvCxnSpPr>
        <p:spPr bwMode="auto">
          <a:xfrm flipV="1">
            <a:off x="2087563" y="3708400"/>
            <a:ext cx="1008062" cy="30163"/>
          </a:xfrm>
          <a:prstGeom prst="straightConnector1">
            <a:avLst/>
          </a:prstGeom>
          <a:noFill/>
          <a:ln w="25400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287338" y="5508625"/>
            <a:ext cx="2592387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Cortex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fr-FR" dirty="0">
              <a:solidFill>
                <a:schemeClr val="accent6"/>
              </a:solidFill>
              <a:cs typeface="+mn-cs"/>
            </a:endParaRP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fr-FR" dirty="0">
                <a:solidFill>
                  <a:schemeClr val="accent6"/>
                </a:solidFill>
                <a:cs typeface="+mn-cs"/>
              </a:rPr>
              <a:t>Noyaux thalamiques</a:t>
            </a:r>
          </a:p>
        </p:txBody>
      </p:sp>
      <p:sp>
        <p:nvSpPr>
          <p:cNvPr id="24584" name="Rectangle 9"/>
          <p:cNvSpPr>
            <a:spLocks noChangeArrowheads="1"/>
          </p:cNvSpPr>
          <p:nvPr/>
        </p:nvSpPr>
        <p:spPr bwMode="auto">
          <a:xfrm>
            <a:off x="3095625" y="6227763"/>
            <a:ext cx="2274888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fr-FR">
                <a:solidFill>
                  <a:srgbClr val="C00000"/>
                </a:solidFill>
              </a:rPr>
              <a:t>Noyaux thalamiques</a:t>
            </a:r>
          </a:p>
        </p:txBody>
      </p:sp>
      <p:cxnSp>
        <p:nvCxnSpPr>
          <p:cNvPr id="14345" name="Connecteur droit avec flèche 7"/>
          <p:cNvCxnSpPr>
            <a:cxnSpLocks noChangeShapeType="1"/>
          </p:cNvCxnSpPr>
          <p:nvPr/>
        </p:nvCxnSpPr>
        <p:spPr bwMode="auto">
          <a:xfrm flipV="1">
            <a:off x="2160588" y="4500563"/>
            <a:ext cx="1655762" cy="1079500"/>
          </a:xfrm>
          <a:prstGeom prst="straightConnector1">
            <a:avLst/>
          </a:prstGeom>
          <a:noFill/>
          <a:ln w="25400" algn="ctr">
            <a:solidFill>
              <a:schemeClr val="accent6"/>
            </a:solidFill>
            <a:round/>
            <a:headEnd/>
            <a:tailEnd type="arrow" w="med" len="med"/>
          </a:ln>
        </p:spPr>
      </p:cxnSp>
      <p:cxnSp>
        <p:nvCxnSpPr>
          <p:cNvPr id="24586" name="Connecteur droit avec flèche 7"/>
          <p:cNvCxnSpPr>
            <a:cxnSpLocks noChangeShapeType="1"/>
          </p:cNvCxnSpPr>
          <p:nvPr/>
        </p:nvCxnSpPr>
        <p:spPr bwMode="auto">
          <a:xfrm rot="16200000" flipH="1">
            <a:off x="3219451" y="5240337"/>
            <a:ext cx="1625600" cy="288925"/>
          </a:xfrm>
          <a:prstGeom prst="straightConnector1">
            <a:avLst/>
          </a:prstGeom>
          <a:noFill/>
          <a:ln w="25400" algn="ctr">
            <a:solidFill>
              <a:srgbClr val="C00000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SimSun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SimSun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</TotalTime>
  <Words>608</Words>
  <Application>Microsoft Office PowerPoint</Application>
  <PresentationFormat>Personnalisé</PresentationFormat>
  <Paragraphs>220</Paragraphs>
  <Slides>23</Slides>
  <Notes>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Arial</vt:lpstr>
      <vt:lpstr>SimSun</vt:lpstr>
      <vt:lpstr>Times New Roman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cedric landmann</dc:creator>
  <cp:lastModifiedBy>Valentin</cp:lastModifiedBy>
  <cp:revision>79</cp:revision>
  <cp:lastPrinted>1601-01-01T00:00:00Z</cp:lastPrinted>
  <dcterms:created xsi:type="dcterms:W3CDTF">2010-09-29T11:45:49Z</dcterms:created>
  <dcterms:modified xsi:type="dcterms:W3CDTF">2010-10-21T16:15:54Z</dcterms:modified>
</cp:coreProperties>
</file>