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438" r:id="rId3"/>
    <p:sldId id="426" r:id="rId4"/>
    <p:sldId id="427" r:id="rId5"/>
    <p:sldId id="428" r:id="rId6"/>
    <p:sldId id="429" r:id="rId7"/>
    <p:sldId id="430" r:id="rId8"/>
    <p:sldId id="431" r:id="rId9"/>
    <p:sldId id="432" r:id="rId10"/>
    <p:sldId id="433" r:id="rId11"/>
    <p:sldId id="434" r:id="rId12"/>
    <p:sldId id="435" r:id="rId13"/>
    <p:sldId id="436" r:id="rId14"/>
    <p:sldId id="437" r:id="rId15"/>
    <p:sldId id="439" r:id="rId16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 " initials="MSOffice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FF00"/>
    </p:penClr>
  </p:showPr>
  <p:clrMru>
    <a:srgbClr val="99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145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0-02-12T16:22:50.640" idx="1">
    <p:pos x="10" y="10"/>
    <p:text/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034FD8-96C6-4F38-B75B-FFC8F5B3BF2E}" type="datetimeFigureOut">
              <a:rPr lang="fr-FR" smtClean="0"/>
              <a:pPr>
                <a:defRPr/>
              </a:pPr>
              <a:t>12/02/2010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3D3CAA-D2FF-41F3-A2F0-0DA244935E6B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9225AC-4847-440B-8F25-209A6929CD8B}" type="datetimeFigureOut">
              <a:rPr lang="fr-FR" smtClean="0"/>
              <a:pPr>
                <a:defRPr/>
              </a:pPr>
              <a:t>12/02/2010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B4D10E-F949-4CFA-BE23-D5C322509AF3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D6B7C7-5926-4445-92C4-1E2EAAF06B9E}" type="datetimeFigureOut">
              <a:rPr lang="fr-FR" smtClean="0"/>
              <a:pPr>
                <a:defRPr/>
              </a:pPr>
              <a:t>12/02/2010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pPr>
              <a:defRPr/>
            </a:pPr>
            <a:fld id="{F53A7419-2310-48E9-9068-955DCCE82D26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ED3A7E-9302-43F2-974E-619AA5A2231E}" type="datetimeFigureOut">
              <a:rPr lang="fr-FR" smtClean="0"/>
              <a:pPr>
                <a:defRPr/>
              </a:pPr>
              <a:t>12/02/2010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87C7A1-8C71-4BE5-B560-7BCE7C687F5D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25C5CE7-7F3D-4A58-86A2-D055B420B59D}" type="datetimeFigureOut">
              <a:rPr lang="fr-FR" smtClean="0"/>
              <a:pPr>
                <a:defRPr/>
              </a:pPr>
              <a:t>12/02/2010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E813E-8C27-4F47-A42E-05369D90233F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C155A12-5675-457B-A30B-FBC41676B84C}" type="datetimeFigureOut">
              <a:rPr lang="fr-FR" smtClean="0"/>
              <a:pPr>
                <a:defRPr/>
              </a:pPr>
              <a:t>12/02/2010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59B38F-841F-450E-A52A-348E326A5AF0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03F30D-07B1-45A9-A191-AC61CD229FD4}" type="datetimeFigureOut">
              <a:rPr lang="fr-FR" smtClean="0"/>
              <a:pPr>
                <a:defRPr/>
              </a:pPr>
              <a:t>12/02/2010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63DED6-C35F-4B0E-B8C5-675928B0616A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E9B680-C8C6-4978-8384-48833B2081CC}" type="datetimeFigureOut">
              <a:rPr lang="fr-FR" smtClean="0"/>
              <a:pPr>
                <a:defRPr/>
              </a:pPr>
              <a:t>12/02/2010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B3C887-8389-4D24-86FB-5EC18FBAB83B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FF3986F-50A3-4CF5-A0A8-FC412E3ECFB7}" type="datetimeFigureOut">
              <a:rPr lang="fr-FR" smtClean="0"/>
              <a:pPr>
                <a:defRPr/>
              </a:pPr>
              <a:t>12/02/2010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17BC60-6818-439E-92E2-98B33561BFBB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6E49F9-6633-4B23-B25C-675A246931FC}" type="datetimeFigureOut">
              <a:rPr lang="fr-FR" smtClean="0"/>
              <a:pPr>
                <a:defRPr/>
              </a:pPr>
              <a:t>12/02/2010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9AC8B6-95F6-4ED3-9861-15698B69EFB8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8169AC8-AF6D-4DB2-A516-960BFD704209}" type="datetimeFigureOut">
              <a:rPr lang="fr-FR" smtClean="0"/>
              <a:pPr>
                <a:defRPr/>
              </a:pPr>
              <a:t>12/02/2010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377737-B5D3-4EF8-9353-F3070C72505D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BCF973A2-9A23-4D3B-A5B8-59D281D2D7C5}" type="datetimeFigureOut">
              <a:rPr lang="fr-FR" smtClean="0"/>
              <a:pPr>
                <a:defRPr/>
              </a:pPr>
              <a:t>12/02/2010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6343EAA7-57B8-40AE-832E-D413FA1FCAEA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b="1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 rot="20689376">
            <a:off x="960410" y="1423803"/>
            <a:ext cx="6906947" cy="4124258"/>
          </a:xfrm>
          <a:solidFill>
            <a:schemeClr val="bg1"/>
          </a:solidFill>
          <a:ln w="57150">
            <a:solidFill>
              <a:srgbClr val="0070C0"/>
            </a:solidFill>
          </a:ln>
        </p:spPr>
        <p:txBody>
          <a:bodyPr rtlCol="0">
            <a:prstTxWarp prst="textStop">
              <a:avLst>
                <a:gd name="adj" fmla="val 24376"/>
              </a:avLst>
            </a:prstTxWarp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sz="72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j-lt"/>
              </a:rPr>
              <a:t>Chef  Sioux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sz="7200" b="1" i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+mj-lt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sz="7200" b="1" i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+mj-lt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sz="72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j-lt"/>
              </a:rPr>
              <a:t>S’amuse </a:t>
            </a:r>
            <a:endParaRPr lang="fr-FR" sz="72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+mj-lt"/>
            </a:endParaRPr>
          </a:p>
        </p:txBody>
      </p:sp>
      <p:pic>
        <p:nvPicPr>
          <p:cNvPr id="2052" name="Image 3" descr="514223_CQ7DCFG174MZ2N3RJ2F5JT7X1X2SCR_oeil-arc-en-ciel_H190834_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934780">
            <a:off x="2730500" y="2770188"/>
            <a:ext cx="3292475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578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cygne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771525" y="0"/>
            <a:ext cx="75993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93">
    <p:pull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60550" y="0"/>
            <a:ext cx="5421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328">
    <p:pull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8100" y="0"/>
            <a:ext cx="906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219">
    <p:pull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398588" y="0"/>
            <a:ext cx="6345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250">
    <p:pull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chien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365250" y="0"/>
            <a:ext cx="6411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250">
    <p:pull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chauvs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820738"/>
            <a:ext cx="9144000" cy="521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250">
    <p:pull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774825" y="0"/>
            <a:ext cx="5592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250">
    <p:pull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774825" y="0"/>
            <a:ext cx="5592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485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76200" y="0"/>
            <a:ext cx="8991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594">
    <p:pull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oiseau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98425" y="0"/>
            <a:ext cx="894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360">
    <p:pull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n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9144000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360">
    <p:pull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lapin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39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141">
    <p:pull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siege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9050"/>
            <a:ext cx="9144000" cy="681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med" advTm="3219">
    <p:pull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357694"/>
            <a:ext cx="8229600" cy="1928826"/>
          </a:xfrm>
        </p:spPr>
        <p:txBody>
          <a:bodyPr>
            <a:noAutofit/>
          </a:bodyPr>
          <a:lstStyle/>
          <a:p>
            <a:endParaRPr lang="fr-FR" sz="9600" dirty="0">
              <a:latin typeface="Informal Roman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 rot="20535638">
            <a:off x="1741220" y="2381635"/>
            <a:ext cx="6159022" cy="156966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fontAlgn="auto">
              <a:spcAft>
                <a:spcPts val="0"/>
              </a:spcAft>
            </a:pPr>
            <a:r>
              <a:rPr lang="fr-FR" sz="9600" b="1" dirty="0">
                <a:ln w="6350">
                  <a:noFill/>
                </a:ln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Informal Roman" pitchFamily="66" charset="0"/>
                <a:ea typeface="+mj-ea"/>
                <a:cs typeface="+mj-cs"/>
              </a:rPr>
              <a:t>FIN</a:t>
            </a:r>
            <a:endParaRPr lang="fr-FR" sz="9600" b="1" dirty="0">
              <a:ln w="6350">
                <a:noFill/>
              </a:ln>
              <a:gradFill>
                <a:gsLst>
                  <a:gs pos="0">
                    <a:srgbClr val="CEB966">
                      <a:tint val="73000"/>
                      <a:satMod val="145000"/>
                    </a:srgbClr>
                  </a:gs>
                  <a:gs pos="73000">
                    <a:srgbClr val="CEB966">
                      <a:tint val="73000"/>
                      <a:satMod val="145000"/>
                    </a:srgbClr>
                  </a:gs>
                  <a:gs pos="100000">
                    <a:srgbClr val="CEB966">
                      <a:tint val="83000"/>
                      <a:satMod val="143000"/>
                    </a:srgbClr>
                  </a:gs>
                </a:gsLst>
                <a:lin ang="4800000" scaled="1"/>
              </a:gra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Informal Roman" pitchFamily="66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med" advTm="1484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i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2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335</TotalTime>
  <Words>4</Words>
  <Application>Microsoft Office PowerPoint</Application>
  <PresentationFormat>Affichage à l'écran (4:3)</PresentationFormat>
  <Paragraphs>5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8" baseType="lpstr">
      <vt:lpstr>Arial</vt:lpstr>
      <vt:lpstr>Calibri</vt:lpstr>
      <vt:lpstr>Apex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</vt:vector>
  </TitlesOfParts>
  <Company>Sweet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 </dc:creator>
  <cp:lastModifiedBy> </cp:lastModifiedBy>
  <cp:revision>37</cp:revision>
  <dcterms:created xsi:type="dcterms:W3CDTF">2010-02-07T21:20:56Z</dcterms:created>
  <dcterms:modified xsi:type="dcterms:W3CDTF">2010-02-12T15:32:11Z</dcterms:modified>
</cp:coreProperties>
</file>