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74" r:id="rId6"/>
    <p:sldId id="259" r:id="rId7"/>
    <p:sldId id="260" r:id="rId8"/>
    <p:sldId id="263" r:id="rId9"/>
    <p:sldId id="275" r:id="rId10"/>
    <p:sldId id="264" r:id="rId11"/>
    <p:sldId id="266" r:id="rId12"/>
    <p:sldId id="267" r:id="rId13"/>
    <p:sldId id="269" r:id="rId14"/>
    <p:sldId id="270" r:id="rId15"/>
    <p:sldId id="271" r:id="rId16"/>
    <p:sldId id="272" r:id="rId17"/>
    <p:sldId id="276" r:id="rId18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0EC03-AA08-4E75-AAB6-37AC6FC807D0}" type="datetimeFigureOut">
              <a:rPr lang="fr-FR" smtClean="0"/>
              <a:pPr/>
              <a:t>20/07/2009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303BC-5A47-41A9-A07E-0A59B9BAE6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Filtre essence </a:t>
            </a:r>
            <a:r>
              <a:rPr lang="fr-FR" dirty="0" err="1" smtClean="0"/>
              <a:t>Ev</a:t>
            </a:r>
            <a:r>
              <a:rPr lang="fr-FR" dirty="0" smtClean="0"/>
              <a:t> 98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par </a:t>
            </a:r>
            <a:r>
              <a:rPr lang="fr-FR" dirty="0" err="1" smtClean="0"/>
              <a:t>Holdgood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214282" y="214290"/>
            <a:ext cx="52864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Démontage du réservoir après avoir enlevé la selle sous le réservoir une grosse durite à enlever, puis 2 contacteurs électriques, puis desserrage clef de 19 la durite de retour voir photo ci après.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857356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571472" y="1643050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Durite de retour ------------</a:t>
            </a:r>
            <a:endParaRPr lang="fr-FR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571604" y="3286124"/>
            <a:ext cx="5857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</a:rPr>
              <a:t>Débrancher la batterie par sécurité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071538" y="1571612"/>
            <a:ext cx="65008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Voici les contact débranchés et la durite d’alimentation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857356" y="2500306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Enlever le filtre à air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785918" y="214290"/>
            <a:ext cx="5643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</a:rPr>
              <a:t>Voici notre filtre à essence desserrer  le collier de maintien du filtre.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785918" y="1071546"/>
            <a:ext cx="53578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Desserrage clef 19 et 22 attention prévoir un chiffon l’essence va couler….!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357158" y="928670"/>
            <a:ext cx="7143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Retirer le filtre par le haut du cadre remarque : j’ai enlevé le collier en premier pour mieux sortir le filtre </a:t>
            </a:r>
            <a:endParaRPr lang="fr-FR" sz="2800" dirty="0">
              <a:solidFill>
                <a:srgbClr val="FFFF00"/>
              </a:solidFill>
            </a:endParaRPr>
          </a:p>
        </p:txBody>
      </p:sp>
      <p:pic>
        <p:nvPicPr>
          <p:cNvPr id="4" name="Image 3" descr="Photo 08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2214546" y="928670"/>
            <a:ext cx="2382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Sortir le collier 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000100" y="642918"/>
            <a:ext cx="4786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Desserrage de l’alimentation du filtre d’essence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928662" y="571480"/>
            <a:ext cx="47863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Ici l’ancien filtre je constate qu’i n’y a qu’un seul joint sur le banjo du haut ?????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4214810" y="714356"/>
            <a:ext cx="3736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</a:rPr>
              <a:t>Le filtre neuf de chez Dédé a</a:t>
            </a:r>
            <a:endParaRPr lang="fr-FR" sz="2400" dirty="0">
              <a:solidFill>
                <a:srgbClr val="FFFF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000760" y="2000240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</a:rPr>
              <a:t>Filtre neuf 15 €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357158" y="1785926"/>
            <a:ext cx="72285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Remettre le filtre puis le collier de serrage.</a:t>
            </a:r>
          </a:p>
          <a:p>
            <a:r>
              <a:rPr lang="fr-FR" sz="2800" dirty="0" smtClean="0">
                <a:solidFill>
                  <a:srgbClr val="FFFF00"/>
                </a:solidFill>
              </a:rPr>
              <a:t>Puis mettre le joint sur l’alimentation et revisser 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0" y="214290"/>
            <a:ext cx="87801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Mettre les deux joints et serrage attention pas de brutalité.</a:t>
            </a: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786446" y="857232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Banjo du haut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0" y="1785926"/>
            <a:ext cx="8415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Voilà il vous reste à revisser le collier de serrage du filtre.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0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2214546" y="1071546"/>
            <a:ext cx="4572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J’ai fais refaire la durite de retour elle était craquée et Dédé était au Vigeant.</a:t>
            </a:r>
          </a:p>
          <a:p>
            <a:r>
              <a:rPr lang="fr-FR" dirty="0" smtClean="0"/>
              <a:t>C’est bien aussi d’habiter à la cambrousse toujours un garage de tracteur et voila le travail .6€32 serti et garanti…..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43042" y="916528"/>
            <a:ext cx="62151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Bon maintenant vous monter le reste  à l’inverse du démontage</a:t>
            </a:r>
          </a:p>
          <a:p>
            <a:r>
              <a:rPr lang="fr-FR" dirty="0" smtClean="0"/>
              <a:t>Pendant que le filtre à air était ouvert j’en ai profité pour le changer coût de l’opération env.8.50 € 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643042" y="2357430"/>
            <a:ext cx="6215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Penser à enlever vos chiffons et profiter pour regarder et contrôler vos durites d’alimentation ou reniflard d’huile.</a:t>
            </a:r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279</Words>
  <Application>Microsoft Office PowerPoint</Application>
  <PresentationFormat>Affichage à l'écran (4:3)</PresentationFormat>
  <Paragraphs>25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Filtre essence Ev 98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Filtre essence Ev 98</dc:title>
  <dc:creator>FL</dc:creator>
  <cp:lastModifiedBy>FL</cp:lastModifiedBy>
  <cp:revision>6</cp:revision>
  <dcterms:created xsi:type="dcterms:W3CDTF">2009-07-20T20:07:54Z</dcterms:created>
  <dcterms:modified xsi:type="dcterms:W3CDTF">2009-07-20T20:56:54Z</dcterms:modified>
</cp:coreProperties>
</file>